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A4236A9-EB4A-44E9-8F95-F69707E03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"/>
          <a:stretch>
            <a:fillRect/>
          </a:stretch>
        </p:blipFill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</p:spPr>
      </p:pic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5A14892-D159-45FA-B261-091F710C611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22"/>
          <a:stretch>
            <a:fillRect/>
          </a:stretch>
        </p:blipFill>
        <p:spPr>
          <a:xfrm>
            <a:off x="0" y="3766548"/>
            <a:ext cx="9144000" cy="3091453"/>
          </a:xfrm>
          <a:custGeom>
            <a:avLst/>
            <a:gdLst>
              <a:gd name="connsiteX0" fmla="*/ 0 w 9144000"/>
              <a:gd name="connsiteY0" fmla="*/ 0 h 3091453"/>
              <a:gd name="connsiteX1" fmla="*/ 9144000 w 9144000"/>
              <a:gd name="connsiteY1" fmla="*/ 0 h 3091453"/>
              <a:gd name="connsiteX2" fmla="*/ 9144000 w 9144000"/>
              <a:gd name="connsiteY2" fmla="*/ 3091453 h 3091453"/>
              <a:gd name="connsiteX3" fmla="*/ 0 w 9144000"/>
              <a:gd name="connsiteY3" fmla="*/ 3091453 h 3091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3">
                <a:moveTo>
                  <a:pt x="0" y="0"/>
                </a:moveTo>
                <a:lnTo>
                  <a:pt x="9144000" y="0"/>
                </a:lnTo>
                <a:lnTo>
                  <a:pt x="9144000" y="3091453"/>
                </a:lnTo>
                <a:lnTo>
                  <a:pt x="0" y="3091453"/>
                </a:lnTo>
                <a:close/>
              </a:path>
            </a:pathLst>
          </a:custGeom>
        </p:spPr>
      </p:pic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pic>
        <p:nvPicPr>
          <p:cNvPr id="41" name="PpHolder22">
            <a:extLst>
              <a:ext uri="{FF2B5EF4-FFF2-40B4-BE49-F238E27FC236}">
                <a16:creationId xmlns:a16="http://schemas.microsoft.com/office/drawing/2014/main" id="{62BCE02E-B720-4369-9D60-CE6761F2D88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3" t="15213" r="6490" b="15213"/>
          <a:stretch>
            <a:fillRect/>
          </a:stretch>
        </p:blipFill>
        <p:spPr>
          <a:xfrm>
            <a:off x="4693925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pHolder1">
            <a:extLst>
              <a:ext uri="{FF2B5EF4-FFF2-40B4-BE49-F238E27FC236}">
                <a16:creationId xmlns:a16="http://schemas.microsoft.com/office/drawing/2014/main" id="{10EC3DA9-D06B-494F-973B-E57279859B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33596" r="74638" b="46747"/>
          <a:stretch>
            <a:fillRect/>
          </a:stretch>
        </p:blipFill>
        <p:spPr>
          <a:xfrm>
            <a:off x="971041" y="2304044"/>
            <a:ext cx="1348034" cy="1348032"/>
          </a:xfrm>
          <a:custGeom>
            <a:avLst/>
            <a:gdLst>
              <a:gd name="connsiteX0" fmla="*/ 71609 w 1348034"/>
              <a:gd name="connsiteY0" fmla="*/ 0 h 1348032"/>
              <a:gd name="connsiteX1" fmla="*/ 1276427 w 1348034"/>
              <a:gd name="connsiteY1" fmla="*/ 0 h 1348032"/>
              <a:gd name="connsiteX2" fmla="*/ 1348034 w 1348034"/>
              <a:gd name="connsiteY2" fmla="*/ 71608 h 1348032"/>
              <a:gd name="connsiteX3" fmla="*/ 1348034 w 1348034"/>
              <a:gd name="connsiteY3" fmla="*/ 1276424 h 1348032"/>
              <a:gd name="connsiteX4" fmla="*/ 1276427 w 1348034"/>
              <a:gd name="connsiteY4" fmla="*/ 1348032 h 1348032"/>
              <a:gd name="connsiteX5" fmla="*/ 71609 w 1348034"/>
              <a:gd name="connsiteY5" fmla="*/ 1348032 h 1348032"/>
              <a:gd name="connsiteX6" fmla="*/ 0 w 1348034"/>
              <a:gd name="connsiteY6" fmla="*/ 1276424 h 1348032"/>
              <a:gd name="connsiteX7" fmla="*/ 0 w 1348034"/>
              <a:gd name="connsiteY7" fmla="*/ 71608 h 1348032"/>
              <a:gd name="connsiteX8" fmla="*/ 71609 w 1348034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2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59"/>
                  <a:pt x="1348034" y="71608"/>
                </a:cubicBezTo>
                <a:lnTo>
                  <a:pt x="1348034" y="1276424"/>
                </a:lnTo>
                <a:cubicBezTo>
                  <a:pt x="1348034" y="1315972"/>
                  <a:pt x="1315974" y="1348032"/>
                  <a:pt x="1276427" y="1348032"/>
                </a:cubicBezTo>
                <a:lnTo>
                  <a:pt x="71609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9" y="0"/>
                </a:cubicBezTo>
                <a:close/>
              </a:path>
            </a:pathLst>
          </a:custGeom>
        </p:spPr>
      </p:pic>
      <p:pic>
        <p:nvPicPr>
          <p:cNvPr id="120" name="PpHolder2">
            <a:extLst>
              <a:ext uri="{FF2B5EF4-FFF2-40B4-BE49-F238E27FC236}">
                <a16:creationId xmlns:a16="http://schemas.microsoft.com/office/drawing/2014/main" id="{83BA5001-F85A-451C-BD1C-7C6661853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6" t="33596" r="55372" b="46747"/>
          <a:stretch>
            <a:fillRect/>
          </a:stretch>
        </p:blipFill>
        <p:spPr>
          <a:xfrm>
            <a:off x="2732765" y="2304044"/>
            <a:ext cx="1348035" cy="1348032"/>
          </a:xfrm>
          <a:custGeom>
            <a:avLst/>
            <a:gdLst>
              <a:gd name="connsiteX0" fmla="*/ 71609 w 1348035"/>
              <a:gd name="connsiteY0" fmla="*/ 0 h 1348032"/>
              <a:gd name="connsiteX1" fmla="*/ 1276426 w 1348035"/>
              <a:gd name="connsiteY1" fmla="*/ 0 h 1348032"/>
              <a:gd name="connsiteX2" fmla="*/ 1348035 w 1348035"/>
              <a:gd name="connsiteY2" fmla="*/ 71608 h 1348032"/>
              <a:gd name="connsiteX3" fmla="*/ 1348035 w 1348035"/>
              <a:gd name="connsiteY3" fmla="*/ 1276424 h 1348032"/>
              <a:gd name="connsiteX4" fmla="*/ 1276426 w 1348035"/>
              <a:gd name="connsiteY4" fmla="*/ 1348032 h 1348032"/>
              <a:gd name="connsiteX5" fmla="*/ 71609 w 1348035"/>
              <a:gd name="connsiteY5" fmla="*/ 1348032 h 1348032"/>
              <a:gd name="connsiteX6" fmla="*/ 0 w 1348035"/>
              <a:gd name="connsiteY6" fmla="*/ 1276424 h 1348032"/>
              <a:gd name="connsiteX7" fmla="*/ 0 w 1348035"/>
              <a:gd name="connsiteY7" fmla="*/ 71608 h 1348032"/>
              <a:gd name="connsiteX8" fmla="*/ 71609 w 1348035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5" h="1348032">
                <a:moveTo>
                  <a:pt x="71609" y="0"/>
                </a:moveTo>
                <a:lnTo>
                  <a:pt x="1276426" y="0"/>
                </a:lnTo>
                <a:cubicBezTo>
                  <a:pt x="1315974" y="0"/>
                  <a:pt x="1348035" y="32059"/>
                  <a:pt x="1348035" y="71608"/>
                </a:cubicBezTo>
                <a:lnTo>
                  <a:pt x="1348035" y="1276424"/>
                </a:lnTo>
                <a:cubicBezTo>
                  <a:pt x="1348035" y="1315972"/>
                  <a:pt x="1315974" y="1348032"/>
                  <a:pt x="1276426" y="1348032"/>
                </a:cubicBezTo>
                <a:lnTo>
                  <a:pt x="71609" y="1348032"/>
                </a:lnTo>
                <a:cubicBezTo>
                  <a:pt x="32062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2" y="0"/>
                  <a:pt x="71609" y="0"/>
                </a:cubicBezTo>
                <a:close/>
              </a:path>
            </a:pathLst>
          </a:custGeom>
        </p:spPr>
      </p:pic>
      <p:pic>
        <p:nvPicPr>
          <p:cNvPr id="119" name="PpHolder3">
            <a:extLst>
              <a:ext uri="{FF2B5EF4-FFF2-40B4-BE49-F238E27FC236}">
                <a16:creationId xmlns:a16="http://schemas.microsoft.com/office/drawing/2014/main" id="{555E13F5-8ACB-4A40-96CC-53A3EC9336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2" t="33596" r="36105" b="46747"/>
          <a:stretch>
            <a:fillRect/>
          </a:stretch>
        </p:blipFill>
        <p:spPr>
          <a:xfrm>
            <a:off x="4494487" y="2304044"/>
            <a:ext cx="1348030" cy="1348032"/>
          </a:xfrm>
          <a:custGeom>
            <a:avLst/>
            <a:gdLst>
              <a:gd name="connsiteX0" fmla="*/ 71606 w 1348030"/>
              <a:gd name="connsiteY0" fmla="*/ 0 h 1348032"/>
              <a:gd name="connsiteX1" fmla="*/ 1276422 w 1348030"/>
              <a:gd name="connsiteY1" fmla="*/ 0 h 1348032"/>
              <a:gd name="connsiteX2" fmla="*/ 1348030 w 1348030"/>
              <a:gd name="connsiteY2" fmla="*/ 71608 h 1348032"/>
              <a:gd name="connsiteX3" fmla="*/ 1348030 w 1348030"/>
              <a:gd name="connsiteY3" fmla="*/ 1276424 h 1348032"/>
              <a:gd name="connsiteX4" fmla="*/ 1276422 w 1348030"/>
              <a:gd name="connsiteY4" fmla="*/ 1348032 h 1348032"/>
              <a:gd name="connsiteX5" fmla="*/ 71606 w 1348030"/>
              <a:gd name="connsiteY5" fmla="*/ 1348032 h 1348032"/>
              <a:gd name="connsiteX6" fmla="*/ 0 w 1348030"/>
              <a:gd name="connsiteY6" fmla="*/ 1276424 h 1348032"/>
              <a:gd name="connsiteX7" fmla="*/ 0 w 1348030"/>
              <a:gd name="connsiteY7" fmla="*/ 71608 h 1348032"/>
              <a:gd name="connsiteX8" fmla="*/ 71606 w 1348030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0" h="1348032">
                <a:moveTo>
                  <a:pt x="71606" y="0"/>
                </a:moveTo>
                <a:lnTo>
                  <a:pt x="1276422" y="0"/>
                </a:lnTo>
                <a:cubicBezTo>
                  <a:pt x="1315970" y="0"/>
                  <a:pt x="1348030" y="32059"/>
                  <a:pt x="1348030" y="71608"/>
                </a:cubicBezTo>
                <a:lnTo>
                  <a:pt x="1348030" y="1276424"/>
                </a:lnTo>
                <a:cubicBezTo>
                  <a:pt x="1348030" y="1315972"/>
                  <a:pt x="1315970" y="1348032"/>
                  <a:pt x="1276422" y="1348032"/>
                </a:cubicBezTo>
                <a:lnTo>
                  <a:pt x="71606" y="1348032"/>
                </a:lnTo>
                <a:cubicBezTo>
                  <a:pt x="32060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0" y="0"/>
                  <a:pt x="71606" y="0"/>
                </a:cubicBezTo>
                <a:close/>
              </a:path>
            </a:pathLst>
          </a:custGeom>
        </p:spPr>
      </p:pic>
      <p:pic>
        <p:nvPicPr>
          <p:cNvPr id="118" name="PpHolder4">
            <a:extLst>
              <a:ext uri="{FF2B5EF4-FFF2-40B4-BE49-F238E27FC236}">
                <a16:creationId xmlns:a16="http://schemas.microsoft.com/office/drawing/2014/main" id="{616D4354-8EE9-4B6F-ACC3-20F00E7E5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9" t="33596" r="16839" b="46747"/>
          <a:stretch>
            <a:fillRect/>
          </a:stretch>
        </p:blipFill>
        <p:spPr>
          <a:xfrm>
            <a:off x="6256207" y="2304044"/>
            <a:ext cx="1348033" cy="1348032"/>
          </a:xfrm>
          <a:custGeom>
            <a:avLst/>
            <a:gdLst>
              <a:gd name="connsiteX0" fmla="*/ 71608 w 1348033"/>
              <a:gd name="connsiteY0" fmla="*/ 0 h 1348032"/>
              <a:gd name="connsiteX1" fmla="*/ 1276425 w 1348033"/>
              <a:gd name="connsiteY1" fmla="*/ 0 h 1348032"/>
              <a:gd name="connsiteX2" fmla="*/ 1348033 w 1348033"/>
              <a:gd name="connsiteY2" fmla="*/ 71608 h 1348032"/>
              <a:gd name="connsiteX3" fmla="*/ 1348033 w 1348033"/>
              <a:gd name="connsiteY3" fmla="*/ 1276424 h 1348032"/>
              <a:gd name="connsiteX4" fmla="*/ 1276425 w 1348033"/>
              <a:gd name="connsiteY4" fmla="*/ 1348032 h 1348032"/>
              <a:gd name="connsiteX5" fmla="*/ 71608 w 1348033"/>
              <a:gd name="connsiteY5" fmla="*/ 1348032 h 1348032"/>
              <a:gd name="connsiteX6" fmla="*/ 0 w 1348033"/>
              <a:gd name="connsiteY6" fmla="*/ 1276424 h 1348032"/>
              <a:gd name="connsiteX7" fmla="*/ 0 w 1348033"/>
              <a:gd name="connsiteY7" fmla="*/ 71608 h 1348032"/>
              <a:gd name="connsiteX8" fmla="*/ 71608 w 1348033"/>
              <a:gd name="connsiteY8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2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59"/>
                  <a:pt x="1348033" y="71608"/>
                </a:cubicBezTo>
                <a:lnTo>
                  <a:pt x="1348033" y="1276424"/>
                </a:lnTo>
                <a:cubicBezTo>
                  <a:pt x="1348033" y="1315972"/>
                  <a:pt x="1315973" y="1348032"/>
                  <a:pt x="1276425" y="1348032"/>
                </a:cubicBez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117" name="PpHolder31">
            <a:extLst>
              <a:ext uri="{FF2B5EF4-FFF2-40B4-BE49-F238E27FC236}">
                <a16:creationId xmlns:a16="http://schemas.microsoft.com/office/drawing/2014/main" id="{D3B6EC66-334A-46B6-9FFE-284913083F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3" t="33596" b="46747"/>
          <a:stretch>
            <a:fillRect/>
          </a:stretch>
        </p:blipFill>
        <p:spPr>
          <a:xfrm>
            <a:off x="8021364" y="2304044"/>
            <a:ext cx="1122636" cy="1348032"/>
          </a:xfrm>
          <a:custGeom>
            <a:avLst/>
            <a:gdLst>
              <a:gd name="connsiteX0" fmla="*/ 71608 w 1122636"/>
              <a:gd name="connsiteY0" fmla="*/ 0 h 1348032"/>
              <a:gd name="connsiteX1" fmla="*/ 1122636 w 1122636"/>
              <a:gd name="connsiteY1" fmla="*/ 0 h 1348032"/>
              <a:gd name="connsiteX2" fmla="*/ 1122636 w 1122636"/>
              <a:gd name="connsiteY2" fmla="*/ 1348032 h 1348032"/>
              <a:gd name="connsiteX3" fmla="*/ 71608 w 1122636"/>
              <a:gd name="connsiteY3" fmla="*/ 1348032 h 1348032"/>
              <a:gd name="connsiteX4" fmla="*/ 0 w 1122636"/>
              <a:gd name="connsiteY4" fmla="*/ 1276424 h 1348032"/>
              <a:gd name="connsiteX5" fmla="*/ 0 w 1122636"/>
              <a:gd name="connsiteY5" fmla="*/ 71608 h 1348032"/>
              <a:gd name="connsiteX6" fmla="*/ 71608 w 1122636"/>
              <a:gd name="connsiteY6" fmla="*/ 0 h 13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2">
                <a:moveTo>
                  <a:pt x="71608" y="0"/>
                </a:moveTo>
                <a:lnTo>
                  <a:pt x="1122636" y="0"/>
                </a:lnTo>
                <a:lnTo>
                  <a:pt x="1122636" y="1348032"/>
                </a:lnTo>
                <a:lnTo>
                  <a:pt x="71608" y="1348032"/>
                </a:lnTo>
                <a:cubicBezTo>
                  <a:pt x="32061" y="1348032"/>
                  <a:pt x="0" y="1315972"/>
                  <a:pt x="0" y="1276424"/>
                </a:cubicBezTo>
                <a:lnTo>
                  <a:pt x="0" y="71608"/>
                </a:lnTo>
                <a:cubicBezTo>
                  <a:pt x="0" y="32059"/>
                  <a:pt x="32061" y="0"/>
                  <a:pt x="7160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CA3F9130-4B8B-4A24-A417-1A0B24D765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4" t="23742" r="68466" b="50004"/>
          <a:stretch>
            <a:fillRect/>
          </a:stretch>
        </p:blipFill>
        <p:spPr>
          <a:xfrm>
            <a:off x="1083009" y="1628237"/>
            <a:ext cx="1800480" cy="1800480"/>
          </a:xfrm>
          <a:custGeom>
            <a:avLst/>
            <a:gdLst>
              <a:gd name="connsiteX0" fmla="*/ 95641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1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1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1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1"/>
                  <a:pt x="1757660" y="1800480"/>
                  <a:pt x="1704839" y="1800480"/>
                </a:cubicBezTo>
                <a:lnTo>
                  <a:pt x="95641" y="1800480"/>
                </a:lnTo>
                <a:cubicBezTo>
                  <a:pt x="42820" y="1800480"/>
                  <a:pt x="0" y="1757661"/>
                  <a:pt x="0" y="1704839"/>
                </a:cubicBezTo>
                <a:lnTo>
                  <a:pt x="0" y="95642"/>
                </a:lnTo>
                <a:cubicBezTo>
                  <a:pt x="0" y="42821"/>
                  <a:pt x="42820" y="0"/>
                  <a:pt x="9564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F6686717-8B51-408F-AA0F-7D0F52BACB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50004" r="48775" b="23742"/>
          <a:stretch>
            <a:fillRect/>
          </a:stretch>
        </p:blipFill>
        <p:spPr>
          <a:xfrm>
            <a:off x="2883493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pHolder1">
            <a:extLst>
              <a:ext uri="{FF2B5EF4-FFF2-40B4-BE49-F238E27FC236}">
                <a16:creationId xmlns:a16="http://schemas.microsoft.com/office/drawing/2014/main" id="{ADC29337-5119-4290-A1B7-08EC2AA0F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7" t="25250" r="15277" b="25250"/>
          <a:stretch>
            <a:fillRect/>
          </a:stretch>
        </p:blipFill>
        <p:spPr>
          <a:xfrm>
            <a:off x="4352311" y="1731620"/>
            <a:ext cx="3394771" cy="3394767"/>
          </a:xfrm>
          <a:custGeom>
            <a:avLst/>
            <a:gdLst>
              <a:gd name="connsiteX0" fmla="*/ 67150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50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50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50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50" y="3394767"/>
                </a:lnTo>
                <a:cubicBezTo>
                  <a:pt x="30064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4" y="0"/>
                  <a:pt x="67150" y="0"/>
                </a:cubicBezTo>
                <a:close/>
              </a:path>
            </a:pathLst>
          </a:custGeom>
        </p:spPr>
      </p:pic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841EC78E-0EC8-4B90-9E56-FF98413BF9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19501" r="33786" b="59757"/>
          <a:stretch>
            <a:fillRect/>
          </a:stretch>
        </p:blipFill>
        <p:spPr>
          <a:xfrm>
            <a:off x="4637778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3" name="PpHolder2">
            <a:extLst>
              <a:ext uri="{FF2B5EF4-FFF2-40B4-BE49-F238E27FC236}">
                <a16:creationId xmlns:a16="http://schemas.microsoft.com/office/drawing/2014/main" id="{3823611F-E7FF-473A-BBD6-BD622592EF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19501" r="16893" b="59757"/>
          <a:stretch>
            <a:fillRect/>
          </a:stretch>
        </p:blipFill>
        <p:spPr>
          <a:xfrm>
            <a:off x="6182492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CDDA93A3-772B-4CD9-BBAF-779110132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19501" b="59757"/>
          <a:stretch>
            <a:fillRect/>
          </a:stretch>
        </p:blipFill>
        <p:spPr>
          <a:xfrm>
            <a:off x="7727206" y="1337363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B66D8DEF-305C-4CBF-877E-DDEFAB59A5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9" t="41926" r="33786" b="37332"/>
          <a:stretch>
            <a:fillRect/>
          </a:stretch>
        </p:blipFill>
        <p:spPr>
          <a:xfrm>
            <a:off x="4637778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5" name="PpHolder5">
            <a:extLst>
              <a:ext uri="{FF2B5EF4-FFF2-40B4-BE49-F238E27FC236}">
                <a16:creationId xmlns:a16="http://schemas.microsoft.com/office/drawing/2014/main" id="{07102229-A365-454E-B825-27140C01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 t="41926" r="16893" b="37332"/>
          <a:stretch>
            <a:fillRect/>
          </a:stretch>
        </p:blipFill>
        <p:spPr>
          <a:xfrm>
            <a:off x="6182492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pic>
        <p:nvPicPr>
          <p:cNvPr id="54" name="PpHolder6">
            <a:extLst>
              <a:ext uri="{FF2B5EF4-FFF2-40B4-BE49-F238E27FC236}">
                <a16:creationId xmlns:a16="http://schemas.microsoft.com/office/drawing/2014/main" id="{1E3E8EE6-A9D3-4339-BB23-2306831444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6" t="41926" b="37332"/>
          <a:stretch>
            <a:fillRect/>
          </a:stretch>
        </p:blipFill>
        <p:spPr>
          <a:xfrm>
            <a:off x="7727206" y="2875270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38" name="PpHolder2">
            <a:extLst>
              <a:ext uri="{FF2B5EF4-FFF2-40B4-BE49-F238E27FC236}">
                <a16:creationId xmlns:a16="http://schemas.microsoft.com/office/drawing/2014/main" id="{F663D984-A653-477C-8E6E-60C25F7F05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8" r="56117" b="6803"/>
          <a:stretch>
            <a:fillRect/>
          </a:stretch>
        </p:blipFill>
        <p:spPr>
          <a:xfrm>
            <a:off x="1" y="3487125"/>
            <a:ext cx="4012656" cy="2904347"/>
          </a:xfrm>
          <a:custGeom>
            <a:avLst/>
            <a:gdLst>
              <a:gd name="connsiteX0" fmla="*/ 0 w 4012656"/>
              <a:gd name="connsiteY0" fmla="*/ 0 h 2904347"/>
              <a:gd name="connsiteX1" fmla="*/ 4012656 w 4012656"/>
              <a:gd name="connsiteY1" fmla="*/ 0 h 2904347"/>
              <a:gd name="connsiteX2" fmla="*/ 4012656 w 4012656"/>
              <a:gd name="connsiteY2" fmla="*/ 2904347 h 2904347"/>
              <a:gd name="connsiteX3" fmla="*/ 0 w 4012656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6" h="2904347">
                <a:moveTo>
                  <a:pt x="0" y="0"/>
                </a:moveTo>
                <a:lnTo>
                  <a:pt x="4012656" y="0"/>
                </a:lnTo>
                <a:lnTo>
                  <a:pt x="4012656" y="2904347"/>
                </a:lnTo>
                <a:lnTo>
                  <a:pt x="0" y="2904347"/>
                </a:lnTo>
                <a:close/>
              </a:path>
            </a:pathLst>
          </a:custGeom>
        </p:spPr>
      </p:pic>
      <p:pic>
        <p:nvPicPr>
          <p:cNvPr id="35" name="PpHolder3">
            <a:extLst>
              <a:ext uri="{FF2B5EF4-FFF2-40B4-BE49-F238E27FC236}">
                <a16:creationId xmlns:a16="http://schemas.microsoft.com/office/drawing/2014/main" id="{C193E77C-CE08-4357-BC57-968576A9D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6" t="46531" r="11602" b="30121"/>
          <a:stretch>
            <a:fillRect/>
          </a:stretch>
        </p:blipFill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0829F0CF-CCC2-41D4-BBEF-2310845F56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3" r="56117" b="50847"/>
          <a:stretch>
            <a:fillRect/>
          </a:stretch>
        </p:blipFill>
        <p:spPr>
          <a:xfrm>
            <a:off x="2" y="466532"/>
            <a:ext cx="4012655" cy="2904348"/>
          </a:xfrm>
          <a:custGeom>
            <a:avLst/>
            <a:gdLst>
              <a:gd name="connsiteX0" fmla="*/ 0 w 4012655"/>
              <a:gd name="connsiteY0" fmla="*/ 0 h 2904348"/>
              <a:gd name="connsiteX1" fmla="*/ 4012655 w 4012655"/>
              <a:gd name="connsiteY1" fmla="*/ 0 h 2904348"/>
              <a:gd name="connsiteX2" fmla="*/ 4012655 w 4012655"/>
              <a:gd name="connsiteY2" fmla="*/ 2904348 h 2904348"/>
              <a:gd name="connsiteX3" fmla="*/ 0 w 4012655"/>
              <a:gd name="connsiteY3" fmla="*/ 2904348 h 290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8">
                <a:moveTo>
                  <a:pt x="0" y="0"/>
                </a:moveTo>
                <a:lnTo>
                  <a:pt x="4012655" y="0"/>
                </a:lnTo>
                <a:lnTo>
                  <a:pt x="4012655" y="2904348"/>
                </a:lnTo>
                <a:lnTo>
                  <a:pt x="0" y="2904348"/>
                </a:ln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pic>
        <p:nvPicPr>
          <p:cNvPr id="41" name="PpHolder12">
            <a:extLst>
              <a:ext uri="{FF2B5EF4-FFF2-40B4-BE49-F238E27FC236}">
                <a16:creationId xmlns:a16="http://schemas.microsoft.com/office/drawing/2014/main" id="{E1198FDE-F3E6-49B9-BD9A-A124712F98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7" t="23931" r="10961" b="23727"/>
          <a:stretch>
            <a:fillRect/>
          </a:stretch>
        </p:blipFill>
        <p:spPr>
          <a:xfrm>
            <a:off x="6483775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pic>
        <p:nvPicPr>
          <p:cNvPr id="38" name="PpHolder17">
            <a:extLst>
              <a:ext uri="{FF2B5EF4-FFF2-40B4-BE49-F238E27FC236}">
                <a16:creationId xmlns:a16="http://schemas.microsoft.com/office/drawing/2014/main" id="{90DBEFF0-0925-4255-8EB2-1A7362F97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t="29514" r="25002" b="23727"/>
          <a:stretch>
            <a:fillRect/>
          </a:stretch>
        </p:blipFill>
        <p:spPr>
          <a:xfrm>
            <a:off x="5387277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</p:spPr>
      </p:pic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pic>
        <p:nvPicPr>
          <p:cNvPr id="25" name="PpHolder11">
            <a:extLst>
              <a:ext uri="{FF2B5EF4-FFF2-40B4-BE49-F238E27FC236}">
                <a16:creationId xmlns:a16="http://schemas.microsoft.com/office/drawing/2014/main" id="{65883597-4C4D-4C1E-8BD7-9AE78CDFB1A9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44" r="57304" b="39459"/>
          <a:stretch>
            <a:fillRect/>
          </a:stretch>
        </p:blipFill>
        <p:spPr>
          <a:xfrm>
            <a:off x="3" y="1443181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</p:spPr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557363" y="2652098"/>
            <a:ext cx="445420" cy="2317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28" name="PpHolder9">
            <a:extLst>
              <a:ext uri="{FF2B5EF4-FFF2-40B4-BE49-F238E27FC236}">
                <a16:creationId xmlns:a16="http://schemas.microsoft.com/office/drawing/2014/main" id="{73F658E8-03BD-4D3F-B55E-9293046D05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" t="31632" r="68742" b="31632"/>
          <a:stretch>
            <a:fillRect/>
          </a:stretch>
        </p:blipFill>
        <p:spPr>
          <a:xfrm>
            <a:off x="338932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4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4"/>
                  <a:pt x="563963" y="0"/>
                  <a:pt x="1259647" y="0"/>
                </a:cubicBez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C306811-D909-4BDA-A467-FA5117DF44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5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9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9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7" name="PpHolder10">
            <a:extLst>
              <a:ext uri="{FF2B5EF4-FFF2-40B4-BE49-F238E27FC236}">
                <a16:creationId xmlns:a16="http://schemas.microsoft.com/office/drawing/2014/main" id="{11FE7639-FB49-473A-841A-11FE3B14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36640" r="15019" b="28462"/>
          <a:stretch>
            <a:fillRect/>
          </a:stretch>
        </p:blipFill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pic>
        <p:nvPicPr>
          <p:cNvPr id="30" name="PpHolder7">
            <a:extLst>
              <a:ext uri="{FF2B5EF4-FFF2-40B4-BE49-F238E27FC236}">
                <a16:creationId xmlns:a16="http://schemas.microsoft.com/office/drawing/2014/main" id="{55776083-C4B1-4A45-B02E-52527A7EA8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36640" r="58805" b="28462"/>
          <a:stretch>
            <a:fillRect/>
          </a:stretch>
        </p:blipFill>
        <p:spPr>
          <a:xfrm>
            <a:off x="1373642" y="2512804"/>
            <a:ext cx="2393255" cy="2393254"/>
          </a:xfrm>
          <a:custGeom>
            <a:avLst/>
            <a:gdLst>
              <a:gd name="connsiteX0" fmla="*/ 127129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29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29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29" y="0"/>
                </a:moveTo>
                <a:lnTo>
                  <a:pt x="2266125" y="0"/>
                </a:lnTo>
                <a:cubicBezTo>
                  <a:pt x="2336337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7" y="2393254"/>
                  <a:pt x="2266125" y="2393254"/>
                </a:cubicBezTo>
                <a:lnTo>
                  <a:pt x="127129" y="2393254"/>
                </a:lnTo>
                <a:cubicBezTo>
                  <a:pt x="56917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7" y="0"/>
                  <a:pt x="127129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E9494898-E1C4-48B3-BAFD-CCE5CD55B58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3" t="36640" r="14994" b="28462"/>
          <a:stretch>
            <a:fillRect/>
          </a:stretch>
        </p:blipFill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1532B39-DE1B-4A56-BF12-830A7C010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79" r="63333" b="6755"/>
          <a:stretch>
            <a:fillRect/>
          </a:stretch>
        </p:blipFill>
        <p:spPr>
          <a:xfrm>
            <a:off x="3" y="3887032"/>
            <a:ext cx="3352873" cy="2507680"/>
          </a:xfrm>
          <a:custGeom>
            <a:avLst/>
            <a:gdLst>
              <a:gd name="connsiteX0" fmla="*/ 0 w 3352873"/>
              <a:gd name="connsiteY0" fmla="*/ 0 h 2507680"/>
              <a:gd name="connsiteX1" fmla="*/ 3266740 w 3352873"/>
              <a:gd name="connsiteY1" fmla="*/ 0 h 2507680"/>
              <a:gd name="connsiteX2" fmla="*/ 3352873 w 3352873"/>
              <a:gd name="connsiteY2" fmla="*/ 133208 h 2507680"/>
              <a:gd name="connsiteX3" fmla="*/ 3352873 w 3352873"/>
              <a:gd name="connsiteY3" fmla="*/ 2374472 h 2507680"/>
              <a:gd name="connsiteX4" fmla="*/ 3266740 w 3352873"/>
              <a:gd name="connsiteY4" fmla="*/ 2507680 h 2507680"/>
              <a:gd name="connsiteX5" fmla="*/ 0 w 3352873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3" h="2507680">
                <a:moveTo>
                  <a:pt x="0" y="0"/>
                </a:moveTo>
                <a:lnTo>
                  <a:pt x="3266740" y="0"/>
                </a:lnTo>
                <a:cubicBezTo>
                  <a:pt x="3314310" y="0"/>
                  <a:pt x="3352873" y="59640"/>
                  <a:pt x="3352873" y="133208"/>
                </a:cubicBezTo>
                <a:lnTo>
                  <a:pt x="3352873" y="2374472"/>
                </a:lnTo>
                <a:cubicBezTo>
                  <a:pt x="3352873" y="2448040"/>
                  <a:pt x="3314310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</p:spPr>
      </p:pic>
      <p:pic>
        <p:nvPicPr>
          <p:cNvPr id="48" name="PpHolder2">
            <a:extLst>
              <a:ext uri="{FF2B5EF4-FFF2-40B4-BE49-F238E27FC236}">
                <a16:creationId xmlns:a16="http://schemas.microsoft.com/office/drawing/2014/main" id="{C391CC88-6649-4936-9237-E700B16C07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66" t="31096" r="7727" b="43553"/>
          <a:stretch>
            <a:fillRect/>
          </a:stretch>
        </p:blipFill>
        <p:spPr>
          <a:xfrm>
            <a:off x="6397722" y="2132565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8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7" y="0"/>
                  <a:pt x="92352" y="0"/>
                </a:cubicBez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F09131E-AB64-4275-B2A3-E97246C3C4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7" t="31175" r="34106" b="43475"/>
          <a:stretch>
            <a:fillRect/>
          </a:stretch>
        </p:blipFill>
        <p:spPr>
          <a:xfrm>
            <a:off x="3985632" y="2137963"/>
            <a:ext cx="2039734" cy="1738541"/>
          </a:xfrm>
          <a:custGeom>
            <a:avLst/>
            <a:gdLst>
              <a:gd name="connsiteX0" fmla="*/ 92351 w 2039734"/>
              <a:gd name="connsiteY0" fmla="*/ 0 h 1738541"/>
              <a:gd name="connsiteX1" fmla="*/ 1947383 w 2039734"/>
              <a:gd name="connsiteY1" fmla="*/ 0 h 1738541"/>
              <a:gd name="connsiteX2" fmla="*/ 2039734 w 2039734"/>
              <a:gd name="connsiteY2" fmla="*/ 92351 h 1738541"/>
              <a:gd name="connsiteX3" fmla="*/ 2039734 w 2039734"/>
              <a:gd name="connsiteY3" fmla="*/ 1646190 h 1738541"/>
              <a:gd name="connsiteX4" fmla="*/ 1947383 w 2039734"/>
              <a:gd name="connsiteY4" fmla="*/ 1738541 h 1738541"/>
              <a:gd name="connsiteX5" fmla="*/ 92351 w 2039734"/>
              <a:gd name="connsiteY5" fmla="*/ 1738541 h 1738541"/>
              <a:gd name="connsiteX6" fmla="*/ 0 w 2039734"/>
              <a:gd name="connsiteY6" fmla="*/ 1646190 h 1738541"/>
              <a:gd name="connsiteX7" fmla="*/ 0 w 2039734"/>
              <a:gd name="connsiteY7" fmla="*/ 92351 h 1738541"/>
              <a:gd name="connsiteX8" fmla="*/ 92351 w 2039734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4" h="1738541">
                <a:moveTo>
                  <a:pt x="92351" y="0"/>
                </a:moveTo>
                <a:lnTo>
                  <a:pt x="1947383" y="0"/>
                </a:lnTo>
                <a:cubicBezTo>
                  <a:pt x="1998387" y="0"/>
                  <a:pt x="2039734" y="41348"/>
                  <a:pt x="2039734" y="92351"/>
                </a:cubicBezTo>
                <a:lnTo>
                  <a:pt x="2039734" y="1646190"/>
                </a:lnTo>
                <a:cubicBezTo>
                  <a:pt x="2039734" y="1697194"/>
                  <a:pt x="1998387" y="1738541"/>
                  <a:pt x="1947383" y="1738541"/>
                </a:cubicBezTo>
                <a:lnTo>
                  <a:pt x="92351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8"/>
                  <a:pt x="41349" y="0"/>
                  <a:pt x="92351" y="0"/>
                </a:cubicBez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pic>
        <p:nvPicPr>
          <p:cNvPr id="195" name="PpHolder4">
            <a:extLst>
              <a:ext uri="{FF2B5EF4-FFF2-40B4-BE49-F238E27FC236}">
                <a16:creationId xmlns:a16="http://schemas.microsoft.com/office/drawing/2014/main" id="{C19083E4-DAC4-4A6A-B183-DE943C46A7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53080" r="78254" b="37543"/>
          <a:stretch>
            <a:fillRect/>
          </a:stretch>
        </p:blipFill>
        <p:spPr>
          <a:xfrm>
            <a:off x="1345302" y="3640195"/>
            <a:ext cx="643112" cy="643110"/>
          </a:xfrm>
          <a:custGeom>
            <a:avLst/>
            <a:gdLst>
              <a:gd name="connsiteX0" fmla="*/ 321555 w 643112"/>
              <a:gd name="connsiteY0" fmla="*/ 0 h 643110"/>
              <a:gd name="connsiteX1" fmla="*/ 643112 w 643112"/>
              <a:gd name="connsiteY1" fmla="*/ 321555 h 643110"/>
              <a:gd name="connsiteX2" fmla="*/ 321555 w 643112"/>
              <a:gd name="connsiteY2" fmla="*/ 643110 h 643110"/>
              <a:gd name="connsiteX3" fmla="*/ 0 w 643112"/>
              <a:gd name="connsiteY3" fmla="*/ 321555 h 643110"/>
              <a:gd name="connsiteX4" fmla="*/ 321555 w 643112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2" h="643110">
                <a:moveTo>
                  <a:pt x="321555" y="0"/>
                </a:moveTo>
                <a:cubicBezTo>
                  <a:pt x="499145" y="0"/>
                  <a:pt x="643112" y="143965"/>
                  <a:pt x="643112" y="321555"/>
                </a:cubicBezTo>
                <a:cubicBezTo>
                  <a:pt x="643112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</p:spPr>
      </p:pic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3E71286D-7AE1-422A-9559-6F9DA95D63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8" b="28066"/>
          <a:stretch>
            <a:fillRect/>
          </a:stretch>
        </p:blipFill>
        <p:spPr>
          <a:xfrm>
            <a:off x="4528816" y="1"/>
            <a:ext cx="4615184" cy="4933224"/>
          </a:xfrm>
          <a:custGeom>
            <a:avLst/>
            <a:gdLst>
              <a:gd name="connsiteX0" fmla="*/ 0 w 4615184"/>
              <a:gd name="connsiteY0" fmla="*/ 0 h 4933224"/>
              <a:gd name="connsiteX1" fmla="*/ 4615184 w 4615184"/>
              <a:gd name="connsiteY1" fmla="*/ 0 h 4933224"/>
              <a:gd name="connsiteX2" fmla="*/ 4615184 w 4615184"/>
              <a:gd name="connsiteY2" fmla="*/ 4933224 h 4933224"/>
              <a:gd name="connsiteX3" fmla="*/ 0 w 4615184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4" h="4933224">
                <a:moveTo>
                  <a:pt x="0" y="0"/>
                </a:moveTo>
                <a:lnTo>
                  <a:pt x="4615184" y="0"/>
                </a:lnTo>
                <a:lnTo>
                  <a:pt x="4615184" y="4933224"/>
                </a:lnTo>
                <a:lnTo>
                  <a:pt x="0" y="4933224"/>
                </a:lnTo>
                <a:close/>
              </a:path>
            </a:pathLst>
          </a:cu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pHolder16">
            <a:extLst>
              <a:ext uri="{FF2B5EF4-FFF2-40B4-BE49-F238E27FC236}">
                <a16:creationId xmlns:a16="http://schemas.microsoft.com/office/drawing/2014/main" id="{3E22DDE2-6756-451F-99E7-45A2D42C069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4" t="29627" r="7816"/>
          <a:stretch>
            <a:fillRect/>
          </a:stretch>
        </p:blipFill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2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2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2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2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53D2A898-7E7F-4331-9498-977E8003A3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pHolder1">
            <a:extLst>
              <a:ext uri="{FF2B5EF4-FFF2-40B4-BE49-F238E27FC236}">
                <a16:creationId xmlns:a16="http://schemas.microsoft.com/office/drawing/2014/main" id="{CE4296A2-095E-4235-8CE8-5A1BF89F77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75"/>
          <a:stretch>
            <a:fillRect/>
          </a:stretch>
        </p:blipFill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1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1" y="0"/>
                </a:lnTo>
                <a:lnTo>
                  <a:pt x="3305743" y="12326"/>
                </a:lnTo>
                <a:cubicBezTo>
                  <a:pt x="3892581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D10A3E7-DABC-44BD-B983-5714A61131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7" b="27939"/>
          <a:stretch>
            <a:fillRect/>
          </a:stretch>
        </p:blipFill>
        <p:spPr>
          <a:xfrm>
            <a:off x="1" y="3"/>
            <a:ext cx="4012656" cy="4941953"/>
          </a:xfrm>
          <a:custGeom>
            <a:avLst/>
            <a:gdLst>
              <a:gd name="connsiteX0" fmla="*/ 0 w 4012656"/>
              <a:gd name="connsiteY0" fmla="*/ 0 h 4941953"/>
              <a:gd name="connsiteX1" fmla="*/ 4012656 w 4012656"/>
              <a:gd name="connsiteY1" fmla="*/ 0 h 4941953"/>
              <a:gd name="connsiteX2" fmla="*/ 4012656 w 4012656"/>
              <a:gd name="connsiteY2" fmla="*/ 4845309 h 4941953"/>
              <a:gd name="connsiteX3" fmla="*/ 3917114 w 4012656"/>
              <a:gd name="connsiteY3" fmla="*/ 4941953 h 4941953"/>
              <a:gd name="connsiteX4" fmla="*/ 95541 w 4012656"/>
              <a:gd name="connsiteY4" fmla="*/ 4941953 h 4941953"/>
              <a:gd name="connsiteX5" fmla="*/ 0 w 4012656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6" h="4941953">
                <a:moveTo>
                  <a:pt x="0" y="0"/>
                </a:moveTo>
                <a:lnTo>
                  <a:pt x="4012656" y="0"/>
                </a:lnTo>
                <a:lnTo>
                  <a:pt x="4012656" y="4845309"/>
                </a:lnTo>
                <a:cubicBezTo>
                  <a:pt x="4012656" y="4898684"/>
                  <a:pt x="3969881" y="4941953"/>
                  <a:pt x="3917114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33" name="PpHolder5">
            <a:extLst>
              <a:ext uri="{FF2B5EF4-FFF2-40B4-BE49-F238E27FC236}">
                <a16:creationId xmlns:a16="http://schemas.microsoft.com/office/drawing/2014/main" id="{DE9C4E79-492A-4EF5-90BF-38434B95E3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8" t="26621" b="26621"/>
          <a:stretch>
            <a:fillRect/>
          </a:stretch>
        </p:blipFill>
        <p:spPr>
          <a:xfrm>
            <a:off x="5188998" y="1825703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</p:spPr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pHolder1">
            <a:extLst>
              <a:ext uri="{FF2B5EF4-FFF2-40B4-BE49-F238E27FC236}">
                <a16:creationId xmlns:a16="http://schemas.microsoft.com/office/drawing/2014/main" id="{6CDC1313-8812-4B2C-827D-502AFEA58FE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73" name="PpHolder2">
            <a:extLst>
              <a:ext uri="{FF2B5EF4-FFF2-40B4-BE49-F238E27FC236}">
                <a16:creationId xmlns:a16="http://schemas.microsoft.com/office/drawing/2014/main" id="{4DF8481C-0537-486A-B8A4-029575D879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BA4386BA-958A-46CA-81E3-CAF111E937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45668" r="70701" b="34830"/>
          <a:stretch>
            <a:fillRect/>
          </a:stretch>
        </p:blipFill>
        <p:spPr>
          <a:xfrm>
            <a:off x="1341689" y="3131935"/>
            <a:ext cx="1337412" cy="1337411"/>
          </a:xfrm>
          <a:custGeom>
            <a:avLst/>
            <a:gdLst>
              <a:gd name="connsiteX0" fmla="*/ 668705 w 1337412"/>
              <a:gd name="connsiteY0" fmla="*/ 0 h 1337411"/>
              <a:gd name="connsiteX1" fmla="*/ 1337412 w 1337412"/>
              <a:gd name="connsiteY1" fmla="*/ 668706 h 1337411"/>
              <a:gd name="connsiteX2" fmla="*/ 668705 w 1337412"/>
              <a:gd name="connsiteY2" fmla="*/ 1337411 h 1337411"/>
              <a:gd name="connsiteX3" fmla="*/ 0 w 1337412"/>
              <a:gd name="connsiteY3" fmla="*/ 668706 h 1337411"/>
              <a:gd name="connsiteX4" fmla="*/ 668705 w 1337412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2" h="1337411">
                <a:moveTo>
                  <a:pt x="668705" y="0"/>
                </a:moveTo>
                <a:cubicBezTo>
                  <a:pt x="1038022" y="0"/>
                  <a:pt x="1337412" y="299390"/>
                  <a:pt x="1337412" y="668706"/>
                </a:cubicBezTo>
                <a:cubicBezTo>
                  <a:pt x="1337412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</p:spPr>
      </p:pic>
      <p:pic>
        <p:nvPicPr>
          <p:cNvPr id="81" name="PpHolder2">
            <a:extLst>
              <a:ext uri="{FF2B5EF4-FFF2-40B4-BE49-F238E27FC236}">
                <a16:creationId xmlns:a16="http://schemas.microsoft.com/office/drawing/2014/main" id="{3442A315-7E73-48A9-9E94-DE3086EB03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86"/>
          <a:stretch>
            <a:fillRect/>
          </a:stretch>
        </p:blipFill>
        <p:spPr>
          <a:xfrm>
            <a:off x="0" y="3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07843C8C-8ED9-4EBD-A7BA-4D57E7670A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t="45668" r="28574" b="34830"/>
          <a:stretch>
            <a:fillRect/>
          </a:stretch>
        </p:blipFill>
        <p:spPr>
          <a:xfrm>
            <a:off x="5193826" y="3131935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pic>
        <p:nvPicPr>
          <p:cNvPr id="71" name="PpHolder9">
            <a:extLst>
              <a:ext uri="{FF2B5EF4-FFF2-40B4-BE49-F238E27FC236}">
                <a16:creationId xmlns:a16="http://schemas.microsoft.com/office/drawing/2014/main" id="{D6E17C01-660F-4E92-94DB-EC228A164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34916" r="72901" b="43556"/>
          <a:stretch>
            <a:fillRect/>
          </a:stretch>
        </p:blipFill>
        <p:spPr>
          <a:xfrm>
            <a:off x="1001523" y="2394548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5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5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D4664742-88FA-4401-82DA-377FA2CB19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t="32900" r="50236" b="41540"/>
          <a:stretch>
            <a:fillRect/>
          </a:stretch>
        </p:blipFill>
        <p:spPr>
          <a:xfrm>
            <a:off x="2797553" y="2256297"/>
            <a:ext cx="1752873" cy="1752870"/>
          </a:xfrm>
          <a:custGeom>
            <a:avLst/>
            <a:gdLst>
              <a:gd name="connsiteX0" fmla="*/ 55936 w 1752873"/>
              <a:gd name="connsiteY0" fmla="*/ 0 h 1752870"/>
              <a:gd name="connsiteX1" fmla="*/ 1696939 w 1752873"/>
              <a:gd name="connsiteY1" fmla="*/ 0 h 1752870"/>
              <a:gd name="connsiteX2" fmla="*/ 1752873 w 1752873"/>
              <a:gd name="connsiteY2" fmla="*/ 55934 h 1752870"/>
              <a:gd name="connsiteX3" fmla="*/ 1752873 w 1752873"/>
              <a:gd name="connsiteY3" fmla="*/ 1696936 h 1752870"/>
              <a:gd name="connsiteX4" fmla="*/ 1696939 w 1752873"/>
              <a:gd name="connsiteY4" fmla="*/ 1752870 h 1752870"/>
              <a:gd name="connsiteX5" fmla="*/ 55936 w 1752873"/>
              <a:gd name="connsiteY5" fmla="*/ 1752870 h 1752870"/>
              <a:gd name="connsiteX6" fmla="*/ 0 w 1752873"/>
              <a:gd name="connsiteY6" fmla="*/ 1696936 h 1752870"/>
              <a:gd name="connsiteX7" fmla="*/ 0 w 1752873"/>
              <a:gd name="connsiteY7" fmla="*/ 55934 h 1752870"/>
              <a:gd name="connsiteX8" fmla="*/ 55936 w 1752873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3" h="1752870">
                <a:moveTo>
                  <a:pt x="55936" y="0"/>
                </a:moveTo>
                <a:lnTo>
                  <a:pt x="1696939" y="0"/>
                </a:lnTo>
                <a:cubicBezTo>
                  <a:pt x="1727831" y="0"/>
                  <a:pt x="1752873" y="25043"/>
                  <a:pt x="1752873" y="55934"/>
                </a:cubicBezTo>
                <a:lnTo>
                  <a:pt x="1752873" y="1696936"/>
                </a:lnTo>
                <a:cubicBezTo>
                  <a:pt x="1752873" y="1727828"/>
                  <a:pt x="1727831" y="1752870"/>
                  <a:pt x="1696939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8AB9BCA-6CAF-4875-A411-B5A7FFAF54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0" t="34916" r="30594" b="43556"/>
          <a:stretch>
            <a:fillRect/>
          </a:stretch>
        </p:blipFill>
        <p:spPr>
          <a:xfrm>
            <a:off x="4870078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pic>
        <p:nvPicPr>
          <p:cNvPr id="65" name="PpHolder12">
            <a:extLst>
              <a:ext uri="{FF2B5EF4-FFF2-40B4-BE49-F238E27FC236}">
                <a16:creationId xmlns:a16="http://schemas.microsoft.com/office/drawing/2014/main" id="{E3936859-E555-42B8-8C22-7DEF797E9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1" t="34916" r="10953" b="43556"/>
          <a:stretch>
            <a:fillRect/>
          </a:stretch>
        </p:blipFill>
        <p:spPr>
          <a:xfrm>
            <a:off x="6666107" y="2394548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1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DC9C54"/>
      </a:accent1>
      <a:accent2>
        <a:srgbClr val="5B8B8D"/>
      </a:accent2>
      <a:accent3>
        <a:srgbClr val="C97D29"/>
      </a:accent3>
      <a:accent4>
        <a:srgbClr val="558385"/>
      </a:accent4>
      <a:accent5>
        <a:srgbClr val="B16E25"/>
      </a:accent5>
      <a:accent6>
        <a:srgbClr val="496D6F"/>
      </a:accent6>
      <a:hlink>
        <a:srgbClr val="0563C1"/>
      </a:hlink>
      <a:folHlink>
        <a:srgbClr val="954F72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3502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270</cp:revision>
  <dcterms:created xsi:type="dcterms:W3CDTF">2020-10-28T21:30:52Z</dcterms:created>
  <dcterms:modified xsi:type="dcterms:W3CDTF">2020-11-27T08:42:00Z</dcterms:modified>
</cp:coreProperties>
</file>