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61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C9C54"/>
      </a:accent1>
      <a:accent2>
        <a:srgbClr val="5B8B8D"/>
      </a:accent2>
      <a:accent3>
        <a:srgbClr val="C97D29"/>
      </a:accent3>
      <a:accent4>
        <a:srgbClr val="558385"/>
      </a:accent4>
      <a:accent5>
        <a:srgbClr val="B16E25"/>
      </a:accent5>
      <a:accent6>
        <a:srgbClr val="496D6F"/>
      </a:accent6>
      <a:hlink>
        <a:srgbClr val="0563C1"/>
      </a:hlink>
      <a:folHlink>
        <a:srgbClr val="954F72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253</cp:revision>
  <dcterms:created xsi:type="dcterms:W3CDTF">2020-10-28T21:30:52Z</dcterms:created>
  <dcterms:modified xsi:type="dcterms:W3CDTF">2020-11-27T06:59:37Z</dcterms:modified>
</cp:coreProperties>
</file>