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95EB65FC-A151-498D-B0D4-B0DDF35F9E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EBDA8FF-4014-4478-82F0-E4097A4380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D2C01AE1-499F-44B9-B0FA-7C06197AC6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6EC8488-6ADB-4215-BB56-C935016815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354DF889-7E5D-49F7-8E67-1E42712477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B404D04-8A90-4E5F-83FA-140FB712F2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8584B260-2723-48D3-B1A6-2C15E31E46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sp>
        <p:nvSpPr>
          <p:cNvPr id="3" name="PpHolder31">
            <a:extLst>
              <a:ext uri="{FF2B5EF4-FFF2-40B4-BE49-F238E27FC236}">
                <a16:creationId xmlns:a16="http://schemas.microsoft.com/office/drawing/2014/main" id="{9C3960B8-F008-4E8B-8454-CDE05E22E5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71EBF6D-ED77-4A8A-8401-0CF98BA325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C72B10F-D85D-41FF-B86B-C1843E9DA4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D8D37D3-3453-4C8A-9E37-648372E9F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46D79344-450B-45A5-9958-F58686ADAA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885DB6E-9C29-4182-A3F3-B6BB30A0CB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8F8EA17-85D0-4A1B-B27F-04917B114E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83594303-7918-4B95-B49C-CF5D24BF1E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2E486A5D-1FDF-4D5A-A2D9-C4D5E511C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96BA5F54-2C95-4B63-B406-688DAF5C8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B20DFB5A-40A3-4CB1-BE03-703B664AF12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E9FD02-513D-4DC4-AAF1-833AF45B24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053A1E17-47DC-44CD-B7D1-1C3249B093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6047D152-2AE3-4460-9D68-2D3E025968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FAF74C9-606F-4675-9BBF-0191EA6DA8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" name="PpHolder11">
            <a:extLst>
              <a:ext uri="{FF2B5EF4-FFF2-40B4-BE49-F238E27FC236}">
                <a16:creationId xmlns:a16="http://schemas.microsoft.com/office/drawing/2014/main" id="{C323D62A-6047-47E5-982D-68148030A5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A232F978-E364-404A-BB2A-FB46C5C92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A335F70-28C4-4478-B5D2-876A7D75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" name="PpHolder10">
            <a:extLst>
              <a:ext uri="{FF2B5EF4-FFF2-40B4-BE49-F238E27FC236}">
                <a16:creationId xmlns:a16="http://schemas.microsoft.com/office/drawing/2014/main" id="{7AE91488-10B9-43E8-A4A0-9825010B54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546BADE2-EEF4-4152-96B1-D7AF8E372E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E31FEB23-028C-40E5-A8F8-FF910C7C92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DE27322D-D62A-4F06-8CC0-12C0FA7253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F4293BDE-350D-44B1-B376-2743DAF62D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4856F061-C9EC-43B6-9490-B293AD7B8E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C5DF921C-95A9-43A1-9DE3-BCD9347D05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5F4C2E8-175D-48CC-BA89-02EBCD6F9A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16">
            <a:extLst>
              <a:ext uri="{FF2B5EF4-FFF2-40B4-BE49-F238E27FC236}">
                <a16:creationId xmlns:a16="http://schemas.microsoft.com/office/drawing/2014/main" id="{C940F07D-9A94-451D-86D3-6FFA670B9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F96B21-4719-4900-B1B5-8DBC63F833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E8E5042-AA12-4A4E-BA94-1B5995150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D8A3B48-FBBA-47C3-A6E6-B1CD255BF9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4DEB145-6094-43CC-A2C1-7D16F214D3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6B975D3-1550-41F0-B741-FF47CEB1BC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056B5BA-F31D-4997-A345-A5FD3DF40E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66C6B1B-2E20-46AF-BC90-71C4BB48A7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70DC9BF1-7517-460B-8259-F72DA0E6CF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9541F38B-B933-47D5-93AC-A9481DDAD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" name="PpHolder9">
            <a:extLst>
              <a:ext uri="{FF2B5EF4-FFF2-40B4-BE49-F238E27FC236}">
                <a16:creationId xmlns:a16="http://schemas.microsoft.com/office/drawing/2014/main" id="{0A12432E-0504-41C8-B6BD-046099CAD3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DE707C84-1C7F-4344-8B46-8844192EEE1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8D120DA3-80E1-4670-BD80-74E31FB20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06488203-0F80-48AB-83C3-478E8CE32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C3C3C"/>
      </a:dk1>
      <a:lt1>
        <a:sysClr val="window" lastClr="FFFFFF"/>
      </a:lt1>
      <a:dk2>
        <a:srgbClr val="313C41"/>
      </a:dk2>
      <a:lt2>
        <a:srgbClr val="FFFFFF"/>
      </a:lt2>
      <a:accent1>
        <a:srgbClr val="0089FA"/>
      </a:accent1>
      <a:accent2>
        <a:srgbClr val="EB3DA0"/>
      </a:accent2>
      <a:accent3>
        <a:srgbClr val="9453D5"/>
      </a:accent3>
      <a:accent4>
        <a:srgbClr val="E54979"/>
      </a:accent4>
      <a:accent5>
        <a:srgbClr val="9453D5"/>
      </a:accent5>
      <a:accent6>
        <a:srgbClr val="E54979"/>
      </a:accent6>
      <a:hlink>
        <a:srgbClr val="8F8F8F"/>
      </a:hlink>
      <a:folHlink>
        <a:srgbClr val="A5A5A5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204</cp:revision>
  <dcterms:created xsi:type="dcterms:W3CDTF">2020-10-28T21:30:52Z</dcterms:created>
  <dcterms:modified xsi:type="dcterms:W3CDTF">2020-11-16T12:02:02Z</dcterms:modified>
</cp:coreProperties>
</file>