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557363" y="2652098"/>
            <a:ext cx="445420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0 Multipurpose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269</cp:revision>
  <dcterms:created xsi:type="dcterms:W3CDTF">2020-10-28T21:30:52Z</dcterms:created>
  <dcterms:modified xsi:type="dcterms:W3CDTF">2020-11-27T08:42:11Z</dcterms:modified>
</cp:coreProperties>
</file>