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6C184804-FC51-4A5B-AFC7-BE1F87282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0DB06615-789A-4294-9C19-35C68E9A43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9" name="PsHolder22">
            <a:extLst>
              <a:ext uri="{FF2B5EF4-FFF2-40B4-BE49-F238E27FC236}">
                <a16:creationId xmlns:a16="http://schemas.microsoft.com/office/drawing/2014/main" id="{417523E0-5122-47DD-B714-94EE801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sHolder1">
            <a:extLst>
              <a:ext uri="{FF2B5EF4-FFF2-40B4-BE49-F238E27FC236}">
                <a16:creationId xmlns:a16="http://schemas.microsoft.com/office/drawing/2014/main" id="{CDF6FE9F-ADA3-4DCD-9B06-DE220FF29C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D2BBE980-8BD4-45DA-8F90-E4267C548E2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B07D416E-4477-4AFD-99A9-7A8B5592F8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4">
            <a:extLst>
              <a:ext uri="{FF2B5EF4-FFF2-40B4-BE49-F238E27FC236}">
                <a16:creationId xmlns:a16="http://schemas.microsoft.com/office/drawing/2014/main" id="{45F67D97-8757-42F1-AA44-F461110A20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sHolder31">
            <a:extLst>
              <a:ext uri="{FF2B5EF4-FFF2-40B4-BE49-F238E27FC236}">
                <a16:creationId xmlns:a16="http://schemas.microsoft.com/office/drawing/2014/main" id="{37F097D1-A082-41D0-9F12-34AEB6ADF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4F7AAB22-8644-4065-B859-26143E5EFF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39369257-D902-491F-BB75-1608E4CF1A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E99CD0B-CD6F-4A8E-A958-7360E88708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FC6E86D2-C7BF-47E7-A87F-9104A2E36B5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6F8500FA-1040-4387-8001-C31C859E5FE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7" name="PsHolder3">
            <a:extLst>
              <a:ext uri="{FF2B5EF4-FFF2-40B4-BE49-F238E27FC236}">
                <a16:creationId xmlns:a16="http://schemas.microsoft.com/office/drawing/2014/main" id="{A42F7A4A-3EB5-4849-B37B-1A514FB77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6" name="PsHolder4">
            <a:extLst>
              <a:ext uri="{FF2B5EF4-FFF2-40B4-BE49-F238E27FC236}">
                <a16:creationId xmlns:a16="http://schemas.microsoft.com/office/drawing/2014/main" id="{17C33AE1-F2D1-4EA0-9F17-E6D011B68F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E3ABB10A-1855-431D-9E3F-8140662E1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56185048-6699-4CEF-8EB8-3B2F3EBA58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79185941-3039-4DE7-BF76-3684E165BA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E5334E00-344C-4525-9D4C-B52BDFE4F1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D492618D-AA97-4BBC-9499-0B30F6DCF1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9" name="PsHolder12">
            <a:extLst>
              <a:ext uri="{FF2B5EF4-FFF2-40B4-BE49-F238E27FC236}">
                <a16:creationId xmlns:a16="http://schemas.microsoft.com/office/drawing/2014/main" id="{C3096B39-5FB3-482C-9357-205BC415F8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sp>
        <p:nvSpPr>
          <p:cNvPr id="8" name="PsHolder17">
            <a:extLst>
              <a:ext uri="{FF2B5EF4-FFF2-40B4-BE49-F238E27FC236}">
                <a16:creationId xmlns:a16="http://schemas.microsoft.com/office/drawing/2014/main" id="{2FDA129D-E11F-45E3-8AC4-11EA6BD3CB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E7BE9449-62D9-4C1B-AB08-AF2AA3E408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F83416EA-DF71-4EB7-9495-9F6AAB8D2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24F80955-D144-4496-BC6B-54C5407B06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10">
            <a:extLst>
              <a:ext uri="{FF2B5EF4-FFF2-40B4-BE49-F238E27FC236}">
                <a16:creationId xmlns:a16="http://schemas.microsoft.com/office/drawing/2014/main" id="{4B692B7A-3A2C-444A-BD42-9E22BCD4E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E3CD9CFB-0F31-45D7-9A2C-4D79C93C8B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926FCDEF-FAC2-4E15-9CDC-5B1D118591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4DDB353B-6807-4373-BA54-77A0329CFE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F13CF2F0-8B80-4DE7-8533-0E970E2BA4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EEA7A767-0497-4F72-AC83-E3D02FFA8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88C0E598-EF7D-4A8D-9324-975D8D5C60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ADE0ABFC-358F-4EA1-9F88-96DCAA72DB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sHolder16">
            <a:extLst>
              <a:ext uri="{FF2B5EF4-FFF2-40B4-BE49-F238E27FC236}">
                <a16:creationId xmlns:a16="http://schemas.microsoft.com/office/drawing/2014/main" id="{F707D304-088A-43EC-9D9D-CA6433A6F1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15B37EF-99E2-454F-8770-89C24BF7E2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418EF65B-42E5-449F-80CF-6724430FD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3CCDC39-989B-456D-881B-0EA75B0138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D98A40E1-CAE8-4524-AC3F-FA6380987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BFAEBF5D-CB6D-466A-8151-B51967777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2CC69C38-5B36-41EB-9DD1-DA5A8912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FDA18C94-85B2-4D91-AE31-55DE665C80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84B9EC62-2290-4D77-B321-516FD93F4B5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ED091A58-CF4E-4648-B88F-1C9C9E230B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D130502F-2F78-4A05-8111-3CE63AF142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2" name="PsHolder10">
            <a:extLst>
              <a:ext uri="{FF2B5EF4-FFF2-40B4-BE49-F238E27FC236}">
                <a16:creationId xmlns:a16="http://schemas.microsoft.com/office/drawing/2014/main" id="{71416487-E38F-49DC-A702-508BA146C4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sHolder11">
            <a:extLst>
              <a:ext uri="{FF2B5EF4-FFF2-40B4-BE49-F238E27FC236}">
                <a16:creationId xmlns:a16="http://schemas.microsoft.com/office/drawing/2014/main" id="{D54571D4-0E1C-434B-B7CF-EE4BA7C1D5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12">
            <a:extLst>
              <a:ext uri="{FF2B5EF4-FFF2-40B4-BE49-F238E27FC236}">
                <a16:creationId xmlns:a16="http://schemas.microsoft.com/office/drawing/2014/main" id="{48FFA2F0-05A8-4C49-83D4-B579F84D8A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62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3505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255</cp:revision>
  <dcterms:created xsi:type="dcterms:W3CDTF">2020-10-28T21:30:52Z</dcterms:created>
  <dcterms:modified xsi:type="dcterms:W3CDTF">2020-11-27T07:00:51Z</dcterms:modified>
</cp:coreProperties>
</file>