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5904" autoAdjust="0"/>
    <p:restoredTop sz="95226" autoAdjust="0"/>
  </p:normalViewPr>
  <p:slideViewPr>
    <p:cSldViewPr snapToGrid="0">
      <p:cViewPr varScale="1">
        <p:scale>
          <a:sx n="82" d="100"/>
          <a:sy n="82" d="100"/>
        </p:scale>
        <p:origin x="1138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16/11/2020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A5FB78-3EF7-47F6-A90E-642545C9DDC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FCE63592-880C-4A5B-BB85-728942AA2EC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32FA599F-3D57-4F0E-AB7C-E1471A0A2CA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5320745-9D5D-4CC5-A866-DA5196CB36C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6870EB16-3A1F-46EC-B2DF-32F0D84F312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577AC05-56B8-4B31-90B8-EB40F3E29D3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E08F778B-F926-4DCB-939E-2BE097D7AF0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790F45F-817C-4506-A9C4-40170DE518E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993E6308-F232-4935-881A-71CA206949B8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349E93BE-092F-4242-BC1F-BC167373EE6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515C0C3D-692E-4D03-B39E-CC544DBAD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A606C08-29AD-42C3-BE9E-55DFF3EB0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1ECB4450-6807-42EE-B66F-A345DA000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DF99F91-2D06-4261-BC7E-4ACFB641C7A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B76F6D5-016C-4BCB-82F8-87AA167A8F5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8B7C676-905A-46A2-A981-6EC064C5577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D8DBA19-7D40-45DF-AC70-CE7845CB33B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6">
            <a:extLst>
              <a:ext uri="{FF2B5EF4-FFF2-40B4-BE49-F238E27FC236}">
                <a16:creationId xmlns:a16="http://schemas.microsoft.com/office/drawing/2014/main" id="{21CD5F0B-AFC8-4DEB-922F-E1EF752EF0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35362" y="2186581"/>
            <a:ext cx="1968501" cy="1968500"/>
          </a:xfrm>
          <a:custGeom>
            <a:avLst/>
            <a:gdLst>
              <a:gd name="connsiteX0" fmla="*/ 104568 w 1968501"/>
              <a:gd name="connsiteY0" fmla="*/ 0 h 1968500"/>
              <a:gd name="connsiteX1" fmla="*/ 1863934 w 1968501"/>
              <a:gd name="connsiteY1" fmla="*/ 0 h 1968500"/>
              <a:gd name="connsiteX2" fmla="*/ 1968501 w 1968501"/>
              <a:gd name="connsiteY2" fmla="*/ 104567 h 1968500"/>
              <a:gd name="connsiteX3" fmla="*/ 1968501 w 1968501"/>
              <a:gd name="connsiteY3" fmla="*/ 1863933 h 1968500"/>
              <a:gd name="connsiteX4" fmla="*/ 1863934 w 1968501"/>
              <a:gd name="connsiteY4" fmla="*/ 1968500 h 1968500"/>
              <a:gd name="connsiteX5" fmla="*/ 104568 w 1968501"/>
              <a:gd name="connsiteY5" fmla="*/ 1968500 h 1968500"/>
              <a:gd name="connsiteX6" fmla="*/ 0 w 1968501"/>
              <a:gd name="connsiteY6" fmla="*/ 1863933 h 1968500"/>
              <a:gd name="connsiteX7" fmla="*/ 0 w 1968501"/>
              <a:gd name="connsiteY7" fmla="*/ 104567 h 1968500"/>
              <a:gd name="connsiteX8" fmla="*/ 104568 w 1968501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1" h="1968500">
                <a:moveTo>
                  <a:pt x="104568" y="0"/>
                </a:moveTo>
                <a:lnTo>
                  <a:pt x="1863934" y="0"/>
                </a:lnTo>
                <a:cubicBezTo>
                  <a:pt x="1921685" y="0"/>
                  <a:pt x="1968501" y="46816"/>
                  <a:pt x="1968501" y="104567"/>
                </a:cubicBezTo>
                <a:lnTo>
                  <a:pt x="1968501" y="1863933"/>
                </a:lnTo>
                <a:cubicBezTo>
                  <a:pt x="1968501" y="1921684"/>
                  <a:pt x="1921685" y="1968500"/>
                  <a:pt x="1863934" y="1968500"/>
                </a:cubicBezTo>
                <a:lnTo>
                  <a:pt x="104568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7">
            <a:extLst>
              <a:ext uri="{FF2B5EF4-FFF2-40B4-BE49-F238E27FC236}">
                <a16:creationId xmlns:a16="http://schemas.microsoft.com/office/drawing/2014/main" id="{E8A2589B-0A5C-4175-8E8E-BD5075D0FC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30068" y="2002251"/>
            <a:ext cx="2337161" cy="2337160"/>
          </a:xfrm>
          <a:custGeom>
            <a:avLst/>
            <a:gdLst>
              <a:gd name="connsiteX0" fmla="*/ 74580 w 2337161"/>
              <a:gd name="connsiteY0" fmla="*/ 0 h 2337160"/>
              <a:gd name="connsiteX1" fmla="*/ 2262582 w 2337161"/>
              <a:gd name="connsiteY1" fmla="*/ 0 h 2337160"/>
              <a:gd name="connsiteX2" fmla="*/ 2337161 w 2337161"/>
              <a:gd name="connsiteY2" fmla="*/ 74579 h 2337160"/>
              <a:gd name="connsiteX3" fmla="*/ 2337161 w 2337161"/>
              <a:gd name="connsiteY3" fmla="*/ 2262581 h 2337160"/>
              <a:gd name="connsiteX4" fmla="*/ 2262582 w 2337161"/>
              <a:gd name="connsiteY4" fmla="*/ 2337160 h 2337160"/>
              <a:gd name="connsiteX5" fmla="*/ 74580 w 2337161"/>
              <a:gd name="connsiteY5" fmla="*/ 2337160 h 2337160"/>
              <a:gd name="connsiteX6" fmla="*/ 0 w 2337161"/>
              <a:gd name="connsiteY6" fmla="*/ 2262581 h 2337160"/>
              <a:gd name="connsiteX7" fmla="*/ 0 w 2337161"/>
              <a:gd name="connsiteY7" fmla="*/ 74579 h 2337160"/>
              <a:gd name="connsiteX8" fmla="*/ 74580 w 2337161"/>
              <a:gd name="connsiteY8" fmla="*/ 0 h 23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7161" h="2337160">
                <a:moveTo>
                  <a:pt x="74580" y="0"/>
                </a:moveTo>
                <a:lnTo>
                  <a:pt x="2262582" y="0"/>
                </a:lnTo>
                <a:cubicBezTo>
                  <a:pt x="2303771" y="0"/>
                  <a:pt x="2337161" y="33390"/>
                  <a:pt x="2337161" y="74579"/>
                </a:cubicBezTo>
                <a:lnTo>
                  <a:pt x="2337161" y="2262581"/>
                </a:lnTo>
                <a:cubicBezTo>
                  <a:pt x="2337161" y="2303770"/>
                  <a:pt x="2303771" y="2337160"/>
                  <a:pt x="2262582" y="2337160"/>
                </a:cubicBezTo>
                <a:lnTo>
                  <a:pt x="74580" y="2337160"/>
                </a:lnTo>
                <a:cubicBezTo>
                  <a:pt x="33391" y="2337160"/>
                  <a:pt x="0" y="2303770"/>
                  <a:pt x="0" y="2262581"/>
                </a:cubicBezTo>
                <a:lnTo>
                  <a:pt x="0" y="74579"/>
                </a:lnTo>
                <a:cubicBezTo>
                  <a:pt x="0" y="33390"/>
                  <a:pt x="33391" y="0"/>
                  <a:pt x="745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8">
            <a:extLst>
              <a:ext uri="{FF2B5EF4-FFF2-40B4-BE49-F238E27FC236}">
                <a16:creationId xmlns:a16="http://schemas.microsoft.com/office/drawing/2014/main" id="{398B83C8-BCCB-4BB5-87CF-B9B9653B19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93433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9">
            <a:extLst>
              <a:ext uri="{FF2B5EF4-FFF2-40B4-BE49-F238E27FC236}">
                <a16:creationId xmlns:a16="http://schemas.microsoft.com/office/drawing/2014/main" id="{EC44BF34-067B-450E-9CCF-86544C7D84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888139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C659CC5-93F2-428A-83C9-9EB97232A9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9AA502A-474C-4646-8A57-89D9A76A7DFF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1D59B9E-7520-418B-AC50-214E8083E69D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41197E0-B7AE-4023-8004-2EE065E4068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AC09DE89-DD48-402B-92B7-51E79F0C77F3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0F71E64A-4F3A-4A41-A93B-3E3B4509A161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33AE87C-4746-40DB-A6C7-E7BACF5AB56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6FAB5400-AB15-40A5-94E3-001E386AC49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6699AA5-C9EB-4489-AD69-D59D43B2D1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C09C4502-47DF-4A58-8599-D8FB4B48C29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A32E8366-2CE5-4AB1-A0CF-9A4115FA07A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BD72D943-C927-4D38-835C-A952D5250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CF5E8C68-A653-46D2-9CEB-BDF28F2AB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85B0FCD-32B5-4CDD-9086-0824DBE9932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834998F-7BE9-4F4C-9E76-B42BEE320D6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C2CC519-F885-4818-AC26-3F037297B91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5262FB6-9081-4762-836F-9D2C1E85715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1" grpId="0" animBg="1"/>
      <p:bldP spid="9" grpId="0" animBg="1"/>
      <p:bldP spid="20" grpId="0"/>
      <p:bldP spid="26" grpId="0"/>
      <p:bldP spid="2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79150C-255B-4FE9-8772-D4504D2266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879060"/>
            <a:ext cx="12192000" cy="2978940"/>
          </a:xfrm>
          <a:custGeom>
            <a:avLst/>
            <a:gdLst>
              <a:gd name="connsiteX0" fmla="*/ 0 w 12192000"/>
              <a:gd name="connsiteY0" fmla="*/ 0 h 2978940"/>
              <a:gd name="connsiteX1" fmla="*/ 12192000 w 12192000"/>
              <a:gd name="connsiteY1" fmla="*/ 0 h 2978940"/>
              <a:gd name="connsiteX2" fmla="*/ 12192000 w 12192000"/>
              <a:gd name="connsiteY2" fmla="*/ 2978940 h 2978940"/>
              <a:gd name="connsiteX3" fmla="*/ 0 w 12192000"/>
              <a:gd name="connsiteY3" fmla="*/ 2978940 h 297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78940">
                <a:moveTo>
                  <a:pt x="0" y="0"/>
                </a:moveTo>
                <a:lnTo>
                  <a:pt x="12192000" y="0"/>
                </a:lnTo>
                <a:lnTo>
                  <a:pt x="12192000" y="2978940"/>
                </a:lnTo>
                <a:lnTo>
                  <a:pt x="0" y="29789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55368424-6F32-48BB-8916-D56F68213F8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258561" y="984667"/>
            <a:ext cx="5142135" cy="4888667"/>
          </a:xfrm>
          <a:custGeom>
            <a:avLst/>
            <a:gdLst>
              <a:gd name="connsiteX0" fmla="*/ 95036 w 5142135"/>
              <a:gd name="connsiteY0" fmla="*/ 0 h 4888667"/>
              <a:gd name="connsiteX1" fmla="*/ 5047099 w 5142135"/>
              <a:gd name="connsiteY1" fmla="*/ 0 h 4888667"/>
              <a:gd name="connsiteX2" fmla="*/ 5142135 w 5142135"/>
              <a:gd name="connsiteY2" fmla="*/ 95036 h 4888667"/>
              <a:gd name="connsiteX3" fmla="*/ 5142135 w 5142135"/>
              <a:gd name="connsiteY3" fmla="*/ 4793631 h 4888667"/>
              <a:gd name="connsiteX4" fmla="*/ 5047099 w 5142135"/>
              <a:gd name="connsiteY4" fmla="*/ 4888667 h 4888667"/>
              <a:gd name="connsiteX5" fmla="*/ 95036 w 5142135"/>
              <a:gd name="connsiteY5" fmla="*/ 4888667 h 4888667"/>
              <a:gd name="connsiteX6" fmla="*/ 0 w 5142135"/>
              <a:gd name="connsiteY6" fmla="*/ 4793631 h 4888667"/>
              <a:gd name="connsiteX7" fmla="*/ 0 w 5142135"/>
              <a:gd name="connsiteY7" fmla="*/ 95036 h 4888667"/>
              <a:gd name="connsiteX8" fmla="*/ 95036 w 5142135"/>
              <a:gd name="connsiteY8" fmla="*/ 0 h 488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2135" h="4888667">
                <a:moveTo>
                  <a:pt x="95036" y="0"/>
                </a:moveTo>
                <a:lnTo>
                  <a:pt x="5047099" y="0"/>
                </a:lnTo>
                <a:cubicBezTo>
                  <a:pt x="5099586" y="0"/>
                  <a:pt x="5142135" y="42549"/>
                  <a:pt x="5142135" y="95036"/>
                </a:cubicBezTo>
                <a:lnTo>
                  <a:pt x="5142135" y="4793631"/>
                </a:lnTo>
                <a:cubicBezTo>
                  <a:pt x="5142135" y="4846118"/>
                  <a:pt x="5099586" y="4888667"/>
                  <a:pt x="5047099" y="4888667"/>
                </a:cubicBezTo>
                <a:lnTo>
                  <a:pt x="95036" y="4888667"/>
                </a:lnTo>
                <a:cubicBezTo>
                  <a:pt x="42549" y="4888667"/>
                  <a:pt x="0" y="4846118"/>
                  <a:pt x="0" y="4793631"/>
                </a:cubicBezTo>
                <a:lnTo>
                  <a:pt x="0" y="95036"/>
                </a:lnTo>
                <a:cubicBezTo>
                  <a:pt x="0" y="42549"/>
                  <a:pt x="42549" y="0"/>
                  <a:pt x="950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41962B-F2A4-4961-9644-B90E062A21B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902B085-48E0-46DD-AA87-C16AC089057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4C3B145-91D4-4CAB-BC27-6F2E732AD0F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F8D7F1E-08BB-4943-9CFD-8C7207DB4FE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E17E1CFA-A8D9-42EC-922A-FA85E9BDFA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7EEBAF6-1031-4931-97F9-5A44BEF6630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Title 1">
            <a:extLst>
              <a:ext uri="{FF2B5EF4-FFF2-40B4-BE49-F238E27FC236}">
                <a16:creationId xmlns:a16="http://schemas.microsoft.com/office/drawing/2014/main" id="{2F750AA9-9FFE-4901-B7AE-1F7120D3AF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BC51EB15-7EA0-4A3D-922E-2DB031CFB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683985E4-BF50-45C6-B9DE-BE6D1660885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B298603-07CA-4A18-9999-F628D1BED7AA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C4B480A-B977-44D6-93AE-991C94C7A24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DACB88A-54E1-4571-B958-8DCEFE6B5EC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CF66ACC-3E09-42B4-8A14-2500F2C1373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/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8">
            <a:extLst>
              <a:ext uri="{FF2B5EF4-FFF2-40B4-BE49-F238E27FC236}">
                <a16:creationId xmlns:a16="http://schemas.microsoft.com/office/drawing/2014/main" id="{F5B0BECC-3D07-40A1-B740-13B3251A4F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94722" y="2003702"/>
            <a:ext cx="1797377" cy="1797377"/>
          </a:xfrm>
          <a:custGeom>
            <a:avLst/>
            <a:gdLst>
              <a:gd name="connsiteX0" fmla="*/ 95478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8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8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8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8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6" name="PpHolder9">
            <a:extLst>
              <a:ext uri="{FF2B5EF4-FFF2-40B4-BE49-F238E27FC236}">
                <a16:creationId xmlns:a16="http://schemas.microsoft.com/office/drawing/2014/main" id="{BB55FACB-0EE5-4BCA-9350-089A4ABC58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3682" y="2003702"/>
            <a:ext cx="1797378" cy="1797377"/>
          </a:xfrm>
          <a:custGeom>
            <a:avLst/>
            <a:gdLst>
              <a:gd name="connsiteX0" fmla="*/ 95477 w 1797378"/>
              <a:gd name="connsiteY0" fmla="*/ 0 h 1797377"/>
              <a:gd name="connsiteX1" fmla="*/ 1701901 w 1797378"/>
              <a:gd name="connsiteY1" fmla="*/ 0 h 1797377"/>
              <a:gd name="connsiteX2" fmla="*/ 1797378 w 1797378"/>
              <a:gd name="connsiteY2" fmla="*/ 95478 h 1797377"/>
              <a:gd name="connsiteX3" fmla="*/ 1797378 w 1797378"/>
              <a:gd name="connsiteY3" fmla="*/ 1701900 h 1797377"/>
              <a:gd name="connsiteX4" fmla="*/ 1701901 w 1797378"/>
              <a:gd name="connsiteY4" fmla="*/ 1797377 h 1797377"/>
              <a:gd name="connsiteX5" fmla="*/ 95477 w 1797378"/>
              <a:gd name="connsiteY5" fmla="*/ 1797377 h 1797377"/>
              <a:gd name="connsiteX6" fmla="*/ 0 w 1797378"/>
              <a:gd name="connsiteY6" fmla="*/ 1701900 h 1797377"/>
              <a:gd name="connsiteX7" fmla="*/ 0 w 1797378"/>
              <a:gd name="connsiteY7" fmla="*/ 95478 h 1797377"/>
              <a:gd name="connsiteX8" fmla="*/ 95477 w 1797378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8" h="1797377">
                <a:moveTo>
                  <a:pt x="95477" y="0"/>
                </a:moveTo>
                <a:lnTo>
                  <a:pt x="1701901" y="0"/>
                </a:lnTo>
                <a:cubicBezTo>
                  <a:pt x="1754631" y="0"/>
                  <a:pt x="1797378" y="42747"/>
                  <a:pt x="1797378" y="95478"/>
                </a:cubicBezTo>
                <a:lnTo>
                  <a:pt x="1797378" y="1701900"/>
                </a:lnTo>
                <a:cubicBezTo>
                  <a:pt x="1797378" y="1754630"/>
                  <a:pt x="1754631" y="1797377"/>
                  <a:pt x="1701901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4" name="PpHolder10">
            <a:extLst>
              <a:ext uri="{FF2B5EF4-FFF2-40B4-BE49-F238E27FC236}">
                <a16:creationId xmlns:a16="http://schemas.microsoft.com/office/drawing/2014/main" id="{F2915995-8804-4E00-AAFF-5266F502E57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92644" y="2003702"/>
            <a:ext cx="1797376" cy="1797377"/>
          </a:xfrm>
          <a:custGeom>
            <a:avLst/>
            <a:gdLst>
              <a:gd name="connsiteX0" fmla="*/ 95476 w 1797376"/>
              <a:gd name="connsiteY0" fmla="*/ 0 h 1797377"/>
              <a:gd name="connsiteX1" fmla="*/ 1701899 w 1797376"/>
              <a:gd name="connsiteY1" fmla="*/ 0 h 1797377"/>
              <a:gd name="connsiteX2" fmla="*/ 1797376 w 1797376"/>
              <a:gd name="connsiteY2" fmla="*/ 95478 h 1797377"/>
              <a:gd name="connsiteX3" fmla="*/ 1797376 w 1797376"/>
              <a:gd name="connsiteY3" fmla="*/ 1701900 h 1797377"/>
              <a:gd name="connsiteX4" fmla="*/ 1701899 w 1797376"/>
              <a:gd name="connsiteY4" fmla="*/ 1797377 h 1797377"/>
              <a:gd name="connsiteX5" fmla="*/ 95476 w 1797376"/>
              <a:gd name="connsiteY5" fmla="*/ 1797377 h 1797377"/>
              <a:gd name="connsiteX6" fmla="*/ 0 w 1797376"/>
              <a:gd name="connsiteY6" fmla="*/ 1701900 h 1797377"/>
              <a:gd name="connsiteX7" fmla="*/ 0 w 1797376"/>
              <a:gd name="connsiteY7" fmla="*/ 95478 h 1797377"/>
              <a:gd name="connsiteX8" fmla="*/ 95476 w 1797376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6" h="1797377">
                <a:moveTo>
                  <a:pt x="95476" y="0"/>
                </a:moveTo>
                <a:lnTo>
                  <a:pt x="1701899" y="0"/>
                </a:lnTo>
                <a:cubicBezTo>
                  <a:pt x="1754629" y="0"/>
                  <a:pt x="1797376" y="42747"/>
                  <a:pt x="1797376" y="95478"/>
                </a:cubicBezTo>
                <a:lnTo>
                  <a:pt x="1797376" y="1701900"/>
                </a:lnTo>
                <a:cubicBezTo>
                  <a:pt x="1797376" y="1754630"/>
                  <a:pt x="1754629" y="1797377"/>
                  <a:pt x="1701899" y="1797377"/>
                </a:cubicBezTo>
                <a:lnTo>
                  <a:pt x="95476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2" name="PpHolder11">
            <a:extLst>
              <a:ext uri="{FF2B5EF4-FFF2-40B4-BE49-F238E27FC236}">
                <a16:creationId xmlns:a16="http://schemas.microsoft.com/office/drawing/2014/main" id="{0C831C2E-C3EF-4787-83F7-CB0110C3B8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41604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DC9CA5FC-D290-4391-B847-859DA99C3F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695150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D1A8BCF-1BAF-4265-94F0-6CA71999080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5C30D2-430F-4CE4-AEC2-1FBF731658C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6386C847-54FA-4846-BE59-4AF6147ED0F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6513B67-94BB-461E-895A-5BAF388DE3F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A43CC19F-71BB-42C4-840C-826892810AD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BE846557-30F3-48B4-B351-8BD3DBD3C4F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4BA4A676-8AFF-4D60-BB17-11F0E80BE54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ED8C097E-3240-4BF2-9292-E381ED83621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81A43B5-3694-499B-8BC6-9166363E11F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59CC59B9-E492-4E38-ACEE-CE866B6F766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3F08FF1D-9E8A-434B-85FC-5383D081E51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E4EEEAD4-DA87-489C-974D-FC255531E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4C56E157-1FEE-4894-94CC-B0490DC412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13F96D5-6954-4A5A-8543-0817AB4ED2D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2A6B500-A237-4681-BA7A-BE2E494144A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B17BA6B-FEB4-4E79-AA01-7428B8911DF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1580999-FCB2-4444-96C3-352387966AB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14" grpId="0" animBg="1"/>
      <p:bldP spid="12" grpId="0" animBg="1"/>
      <p:bldP spid="10" grpId="0" animBg="1"/>
      <p:bldP spid="22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5826AACF-FFE1-415A-A7E8-EBFA9483DF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4010" y="1027983"/>
            <a:ext cx="2400641" cy="2400640"/>
          </a:xfrm>
          <a:custGeom>
            <a:avLst/>
            <a:gdLst>
              <a:gd name="connsiteX0" fmla="*/ 127523 w 2400641"/>
              <a:gd name="connsiteY0" fmla="*/ 0 h 2400640"/>
              <a:gd name="connsiteX1" fmla="*/ 2273118 w 2400641"/>
              <a:gd name="connsiteY1" fmla="*/ 0 h 2400640"/>
              <a:gd name="connsiteX2" fmla="*/ 2400641 w 2400641"/>
              <a:gd name="connsiteY2" fmla="*/ 127522 h 2400640"/>
              <a:gd name="connsiteX3" fmla="*/ 2400641 w 2400641"/>
              <a:gd name="connsiteY3" fmla="*/ 2273118 h 2400640"/>
              <a:gd name="connsiteX4" fmla="*/ 2273118 w 2400641"/>
              <a:gd name="connsiteY4" fmla="*/ 2400640 h 2400640"/>
              <a:gd name="connsiteX5" fmla="*/ 127523 w 2400641"/>
              <a:gd name="connsiteY5" fmla="*/ 2400640 h 2400640"/>
              <a:gd name="connsiteX6" fmla="*/ 0 w 2400641"/>
              <a:gd name="connsiteY6" fmla="*/ 2273118 h 2400640"/>
              <a:gd name="connsiteX7" fmla="*/ 0 w 2400641"/>
              <a:gd name="connsiteY7" fmla="*/ 127522 h 2400640"/>
              <a:gd name="connsiteX8" fmla="*/ 127523 w 2400641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41" h="2400640">
                <a:moveTo>
                  <a:pt x="127523" y="0"/>
                </a:moveTo>
                <a:lnTo>
                  <a:pt x="2273118" y="0"/>
                </a:lnTo>
                <a:cubicBezTo>
                  <a:pt x="2343546" y="0"/>
                  <a:pt x="2400641" y="57094"/>
                  <a:pt x="2400641" y="127522"/>
                </a:cubicBezTo>
                <a:lnTo>
                  <a:pt x="2400641" y="2273118"/>
                </a:lnTo>
                <a:cubicBezTo>
                  <a:pt x="2400641" y="2343546"/>
                  <a:pt x="2343546" y="2400640"/>
                  <a:pt x="2273118" y="2400640"/>
                </a:cubicBezTo>
                <a:lnTo>
                  <a:pt x="127523" y="2400640"/>
                </a:lnTo>
                <a:cubicBezTo>
                  <a:pt x="57095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5" y="0"/>
                  <a:pt x="12752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04DAF80D-B190-4EFA-BD3E-33EEAD2663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844651" y="3429377"/>
            <a:ext cx="2400639" cy="2400640"/>
          </a:xfrm>
          <a:custGeom>
            <a:avLst/>
            <a:gdLst>
              <a:gd name="connsiteX0" fmla="*/ 127521 w 2400639"/>
              <a:gd name="connsiteY0" fmla="*/ 0 h 2400640"/>
              <a:gd name="connsiteX1" fmla="*/ 2273117 w 2400639"/>
              <a:gd name="connsiteY1" fmla="*/ 0 h 2400640"/>
              <a:gd name="connsiteX2" fmla="*/ 2400639 w 2400639"/>
              <a:gd name="connsiteY2" fmla="*/ 127522 h 2400640"/>
              <a:gd name="connsiteX3" fmla="*/ 2400639 w 2400639"/>
              <a:gd name="connsiteY3" fmla="*/ 2273118 h 2400640"/>
              <a:gd name="connsiteX4" fmla="*/ 2273117 w 2400639"/>
              <a:gd name="connsiteY4" fmla="*/ 2400640 h 2400640"/>
              <a:gd name="connsiteX5" fmla="*/ 127521 w 2400639"/>
              <a:gd name="connsiteY5" fmla="*/ 2400640 h 2400640"/>
              <a:gd name="connsiteX6" fmla="*/ 0 w 2400639"/>
              <a:gd name="connsiteY6" fmla="*/ 2273118 h 2400640"/>
              <a:gd name="connsiteX7" fmla="*/ 0 w 2400639"/>
              <a:gd name="connsiteY7" fmla="*/ 127522 h 2400640"/>
              <a:gd name="connsiteX8" fmla="*/ 127521 w 2400639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39" h="2400640">
                <a:moveTo>
                  <a:pt x="127521" y="0"/>
                </a:moveTo>
                <a:lnTo>
                  <a:pt x="2273117" y="0"/>
                </a:lnTo>
                <a:cubicBezTo>
                  <a:pt x="2343545" y="0"/>
                  <a:pt x="2400639" y="57094"/>
                  <a:pt x="2400639" y="127522"/>
                </a:cubicBezTo>
                <a:lnTo>
                  <a:pt x="2400639" y="2273118"/>
                </a:lnTo>
                <a:cubicBezTo>
                  <a:pt x="2400639" y="2343546"/>
                  <a:pt x="2343545" y="2400640"/>
                  <a:pt x="2273117" y="2400640"/>
                </a:cubicBezTo>
                <a:lnTo>
                  <a:pt x="127521" y="2400640"/>
                </a:lnTo>
                <a:cubicBezTo>
                  <a:pt x="57093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3" y="0"/>
                  <a:pt x="1275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142300E-3C34-4EA6-8544-8EFB96E3CD48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FD138F-65AA-4733-AA81-FD8308124760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AF8C100E-3880-437A-A98A-611F662E0A3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8813C6D-8913-4628-B3B5-413735C863D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3683F3DA-72DB-4067-9E1F-C8CCBC0A7A1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A5E9C29-8CBC-4C14-BC80-B55913E693F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6E412EF7-E721-4203-BDFF-C71F5FC4CF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6A0EFF8F-FC26-4F30-BE4D-04948319342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DDB5C60-0D3F-47F0-B77B-DFC375818D0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11A4D06A-19A0-4D9C-B7AE-57C2D2BB941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8E786278-8042-4B83-9129-0C26A6AADB3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8548" y="146996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38548" y="174428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7678561" y="1560669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16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EDCEA9F9-2694-45C7-BE51-AA1EDE76A1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03076" y="1165822"/>
            <a:ext cx="4526361" cy="4526356"/>
          </a:xfrm>
          <a:custGeom>
            <a:avLst/>
            <a:gdLst>
              <a:gd name="connsiteX0" fmla="*/ 89531 w 4526361"/>
              <a:gd name="connsiteY0" fmla="*/ 0 h 4526356"/>
              <a:gd name="connsiteX1" fmla="*/ 4436830 w 4526361"/>
              <a:gd name="connsiteY1" fmla="*/ 0 h 4526356"/>
              <a:gd name="connsiteX2" fmla="*/ 4526361 w 4526361"/>
              <a:gd name="connsiteY2" fmla="*/ 89531 h 4526356"/>
              <a:gd name="connsiteX3" fmla="*/ 4526361 w 4526361"/>
              <a:gd name="connsiteY3" fmla="*/ 4436825 h 4526356"/>
              <a:gd name="connsiteX4" fmla="*/ 4436830 w 4526361"/>
              <a:gd name="connsiteY4" fmla="*/ 4526356 h 4526356"/>
              <a:gd name="connsiteX5" fmla="*/ 89531 w 4526361"/>
              <a:gd name="connsiteY5" fmla="*/ 4526356 h 4526356"/>
              <a:gd name="connsiteX6" fmla="*/ 0 w 4526361"/>
              <a:gd name="connsiteY6" fmla="*/ 4436825 h 4526356"/>
              <a:gd name="connsiteX7" fmla="*/ 0 w 4526361"/>
              <a:gd name="connsiteY7" fmla="*/ 89531 h 4526356"/>
              <a:gd name="connsiteX8" fmla="*/ 89531 w 4526361"/>
              <a:gd name="connsiteY8" fmla="*/ 0 h 452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26361" h="4526356">
                <a:moveTo>
                  <a:pt x="89531" y="0"/>
                </a:moveTo>
                <a:lnTo>
                  <a:pt x="4436830" y="0"/>
                </a:lnTo>
                <a:cubicBezTo>
                  <a:pt x="4486277" y="0"/>
                  <a:pt x="4526361" y="40084"/>
                  <a:pt x="4526361" y="89531"/>
                </a:cubicBezTo>
                <a:lnTo>
                  <a:pt x="4526361" y="4436825"/>
                </a:lnTo>
                <a:cubicBezTo>
                  <a:pt x="4526361" y="4486272"/>
                  <a:pt x="4486277" y="4526356"/>
                  <a:pt x="4436830" y="4526356"/>
                </a:cubicBezTo>
                <a:lnTo>
                  <a:pt x="89531" y="4526356"/>
                </a:lnTo>
                <a:cubicBezTo>
                  <a:pt x="40083" y="4526356"/>
                  <a:pt x="0" y="4486272"/>
                  <a:pt x="0" y="4436825"/>
                </a:cubicBezTo>
                <a:lnTo>
                  <a:pt x="0" y="89531"/>
                </a:lnTo>
                <a:cubicBezTo>
                  <a:pt x="0" y="40084"/>
                  <a:pt x="40083" y="0"/>
                  <a:pt x="895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7579" y="125279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579" y="152711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2D00500-A842-426C-8AE5-53982298A6E3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394039D-1731-4D5E-9667-016BEB2A0C0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C531F74C-24CC-4D49-B9E7-86C6EA61D0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EBE5B74-D180-42B8-A2AB-6AD7AB78AB2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44A7C33F-963E-4A12-AADE-9090798A42E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050928AD-80CC-4BAA-BBDD-9C8DC13C7B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16B4BB9-591D-40C6-BD1C-4FFC44BC19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DDAA9291-5BB3-46AC-98E8-767C81D2942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5E7163-E124-450F-A543-9529D4B9D4D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0" name="Rounded Rectangle 3">
              <a:extLst>
                <a:ext uri="{FF2B5EF4-FFF2-40B4-BE49-F238E27FC236}">
                  <a16:creationId xmlns:a16="http://schemas.microsoft.com/office/drawing/2014/main" id="{115FF5DB-999B-4061-A222-24BF54CB662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Rounded Rectangle 4">
              <a:extLst>
                <a:ext uri="{FF2B5EF4-FFF2-40B4-BE49-F238E27FC236}">
                  <a16:creationId xmlns:a16="http://schemas.microsoft.com/office/drawing/2014/main" id="{8C618D7F-4229-4937-9CA1-8BDBA647FC0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1217592" y="1349669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18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44EC5834-3EEB-4AFE-99B2-481A336C21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83704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9" name="PpHolder6">
            <a:extLst>
              <a:ext uri="{FF2B5EF4-FFF2-40B4-BE49-F238E27FC236}">
                <a16:creationId xmlns:a16="http://schemas.microsoft.com/office/drawing/2014/main" id="{CA8CD430-2929-4040-9399-32CE22604AC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43323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52F41501-B6CD-4B7C-A02B-C52592ED18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302942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5" name="PpHolder8">
            <a:extLst>
              <a:ext uri="{FF2B5EF4-FFF2-40B4-BE49-F238E27FC236}">
                <a16:creationId xmlns:a16="http://schemas.microsoft.com/office/drawing/2014/main" id="{D4A18B65-6849-430E-969A-A19FC90F82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83704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9">
            <a:extLst>
              <a:ext uri="{FF2B5EF4-FFF2-40B4-BE49-F238E27FC236}">
                <a16:creationId xmlns:a16="http://schemas.microsoft.com/office/drawing/2014/main" id="{20D3C97E-B7C2-4832-A85C-113B54C292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43323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0">
            <a:extLst>
              <a:ext uri="{FF2B5EF4-FFF2-40B4-BE49-F238E27FC236}">
                <a16:creationId xmlns:a16="http://schemas.microsoft.com/office/drawing/2014/main" id="{AAECD99E-261A-4568-A51C-6FFC62C95E3F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302942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661B53-3CCF-4957-A5B7-38B4E533B61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4CBBAC-32EE-4CE3-85DD-F3DE06D9BC3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9CD6D6BF-A0C3-48F3-A599-2E270F70CB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061BE5D-E355-426C-8808-BDC17CB42DF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859CB531-5EB5-4587-BD16-F27ED54F3A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4BC1F9BA-CDEB-4271-92BB-F48662AC655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8091A168-FEB4-4793-A1F8-62C18021274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33A87C8B-1FB1-4DAD-948D-F5A89737AC4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0BD2A6E-E5BD-409F-9CE0-720D8833B8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547355E-B35E-4F5A-B829-31180A3430F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025F6C2B-2AD9-43AB-BD0D-BE1ADA511C7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3865" y="115494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3865" y="142926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933878" y="1245650"/>
            <a:ext cx="76156" cy="307942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9" grpId="0" animBg="1"/>
      <p:bldP spid="17" grpId="0" animBg="1"/>
      <p:bldP spid="15" grpId="0" animBg="1"/>
      <p:bldP spid="13" grpId="0" animBg="1"/>
      <p:bldP spid="11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B04849F9-7E34-42C3-BEB3-2893D0A2352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506497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3CB51274-3782-430A-8119-3647A86703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70913" y="3506497"/>
            <a:ext cx="4006578" cy="1740200"/>
          </a:xfrm>
          <a:custGeom>
            <a:avLst/>
            <a:gdLst>
              <a:gd name="connsiteX0" fmla="*/ 0 w 4006578"/>
              <a:gd name="connsiteY0" fmla="*/ 0 h 1740200"/>
              <a:gd name="connsiteX1" fmla="*/ 4006578 w 4006578"/>
              <a:gd name="connsiteY1" fmla="*/ 0 h 1740200"/>
              <a:gd name="connsiteX2" fmla="*/ 4006578 w 4006578"/>
              <a:gd name="connsiteY2" fmla="*/ 1740200 h 1740200"/>
              <a:gd name="connsiteX3" fmla="*/ 0 w 4006578"/>
              <a:gd name="connsiteY3" fmla="*/ 1740200 h 17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6578" h="1740200">
                <a:moveTo>
                  <a:pt x="0" y="0"/>
                </a:moveTo>
                <a:lnTo>
                  <a:pt x="4006578" y="0"/>
                </a:lnTo>
                <a:lnTo>
                  <a:pt x="4006578" y="1740200"/>
                </a:lnTo>
                <a:lnTo>
                  <a:pt x="0" y="1740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3">
            <a:extLst>
              <a:ext uri="{FF2B5EF4-FFF2-40B4-BE49-F238E27FC236}">
                <a16:creationId xmlns:a16="http://schemas.microsoft.com/office/drawing/2014/main" id="{9467058B-ACB7-4C22-A185-69B9FE2D535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2" y="548305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0D13620-350B-42F4-8168-A35EDF01437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5DE4DD-3726-4802-AC97-96AE90FCFBE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CFC0729-1DD4-45B8-9A41-BE4F7A11AD4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0AC2A37-CCBC-43CE-AAF2-1EEAA512841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9B5DCE39-B861-4645-A887-15295F4186E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649C3DDF-6A94-4CB9-9FD3-1E02F6DA9D6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5E7AD2D3-908F-40CF-9FA8-DE7BCAAFE242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6907D5FA-F726-4E3A-9E1B-268EE8560A5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tx1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89143" y="88861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9143" y="116293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6429156" y="979320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18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9">
            <a:extLst>
              <a:ext uri="{FF2B5EF4-FFF2-40B4-BE49-F238E27FC236}">
                <a16:creationId xmlns:a16="http://schemas.microsoft.com/office/drawing/2014/main" id="{20F41AC7-951D-4D66-9ADA-7289B8BFAA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45029" y="1045242"/>
            <a:ext cx="2210606" cy="4786178"/>
          </a:xfrm>
          <a:custGeom>
            <a:avLst/>
            <a:gdLst>
              <a:gd name="connsiteX0" fmla="*/ 0 w 2210606"/>
              <a:gd name="connsiteY0" fmla="*/ 0 h 4786178"/>
              <a:gd name="connsiteX1" fmla="*/ 2210606 w 2210606"/>
              <a:gd name="connsiteY1" fmla="*/ 0 h 4786178"/>
              <a:gd name="connsiteX2" fmla="*/ 2210606 w 2210606"/>
              <a:gd name="connsiteY2" fmla="*/ 4786178 h 4786178"/>
              <a:gd name="connsiteX3" fmla="*/ 0 w 2210606"/>
              <a:gd name="connsiteY3" fmla="*/ 4786178 h 4786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0606" h="4786178">
                <a:moveTo>
                  <a:pt x="0" y="0"/>
                </a:moveTo>
                <a:lnTo>
                  <a:pt x="2210606" y="0"/>
                </a:lnTo>
                <a:lnTo>
                  <a:pt x="2210606" y="4786178"/>
                </a:lnTo>
                <a:lnTo>
                  <a:pt x="0" y="47861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C485D88D-C048-41F2-8187-126CEAF5059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183031" y="1555780"/>
            <a:ext cx="1960689" cy="4275640"/>
          </a:xfrm>
          <a:custGeom>
            <a:avLst/>
            <a:gdLst>
              <a:gd name="connsiteX0" fmla="*/ 0 w 1960689"/>
              <a:gd name="connsiteY0" fmla="*/ 0 h 4275640"/>
              <a:gd name="connsiteX1" fmla="*/ 1960689 w 1960689"/>
              <a:gd name="connsiteY1" fmla="*/ 0 h 4275640"/>
              <a:gd name="connsiteX2" fmla="*/ 1960689 w 1960689"/>
              <a:gd name="connsiteY2" fmla="*/ 4275640 h 4275640"/>
              <a:gd name="connsiteX3" fmla="*/ 0 w 1960689"/>
              <a:gd name="connsiteY3" fmla="*/ 4275640 h 427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0689" h="4275640">
                <a:moveTo>
                  <a:pt x="0" y="0"/>
                </a:moveTo>
                <a:lnTo>
                  <a:pt x="1960689" y="0"/>
                </a:lnTo>
                <a:lnTo>
                  <a:pt x="1960689" y="4275640"/>
                </a:lnTo>
                <a:lnTo>
                  <a:pt x="0" y="42756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5873" y="115095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5872" y="1425279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024E2F3-12E8-4481-BFBB-441972F92C5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74337E-AA63-4224-A8C2-662774863BA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8F13705-0D9E-4279-876E-BC64BC57D5F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D6BAD61-BD36-4F03-A581-826197967BE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33CB6E8D-6801-40A2-8B2E-53F5BB01045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4BAF72B8-EBDB-40B1-AF52-57D36C49786B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5BDB5B87-4545-4571-B5F0-942E95FE370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D5FE7CC4-3D4A-4A65-8E4E-C8AF7894371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005ACAF-A2E1-4241-BA37-084B5D1B71C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092B8FFE-BFF3-4932-9271-F3AE553D22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587C47CC-4763-48E2-80F1-E206E37BB6F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1175886" y="1247837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20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8">
            <a:extLst>
              <a:ext uri="{FF2B5EF4-FFF2-40B4-BE49-F238E27FC236}">
                <a16:creationId xmlns:a16="http://schemas.microsoft.com/office/drawing/2014/main" id="{995BA87E-A505-413F-9515-E11182ED86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81235"/>
            <a:ext cx="5205550" cy="3611623"/>
          </a:xfrm>
          <a:custGeom>
            <a:avLst/>
            <a:gdLst>
              <a:gd name="connsiteX0" fmla="*/ 0 w 5205550"/>
              <a:gd name="connsiteY0" fmla="*/ 0 h 3611623"/>
              <a:gd name="connsiteX1" fmla="*/ 5205550 w 5205550"/>
              <a:gd name="connsiteY1" fmla="*/ 0 h 3611623"/>
              <a:gd name="connsiteX2" fmla="*/ 5205550 w 5205550"/>
              <a:gd name="connsiteY2" fmla="*/ 3611623 h 3611623"/>
              <a:gd name="connsiteX3" fmla="*/ 0 w 5205550"/>
              <a:gd name="connsiteY3" fmla="*/ 3611623 h 361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5550" h="3611623">
                <a:moveTo>
                  <a:pt x="0" y="0"/>
                </a:moveTo>
                <a:lnTo>
                  <a:pt x="5205550" y="0"/>
                </a:lnTo>
                <a:lnTo>
                  <a:pt x="5205550" y="3611623"/>
                </a:lnTo>
                <a:lnTo>
                  <a:pt x="0" y="36116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A7EE3F-2E26-46DC-A5BD-FB2C3558BC2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5FBD4C88-38B0-4D99-89CF-57086D15349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F279F1CC-897C-4198-9496-B80053E107B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C695D19-61F7-4AB0-98D9-F51F86BE993C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36BE878-D77D-4DCA-85C5-3450932822D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827382F5-E8A8-4955-A6B3-242A0E517FA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5E5C382A-F967-4759-9733-40D7CE332C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B038B933-5976-4F98-8551-C0FDD162A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C6177C3-D2F8-449A-9526-07167B97DC54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92C938F5-786B-4733-A577-52FF189A690B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650EC68A-4A38-492A-AF2E-C1D7D6587AE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39484" y="1508574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9483" y="1782894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6679496" y="1599282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078F89A-D184-4908-9154-E8E040A477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5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8455EE4-D25B-4B7A-8ABC-8842C2CAA43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47A9E075-62F3-483E-8BFE-D0AE93489046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FAAD8C7-E58B-491C-AD00-07D8B7DA4C1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BDE209B-B578-433E-8807-DEA90AF52D0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E2B472C6-32CF-46E3-857A-3F549498DEA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F077A44B-7DAB-4681-8DC1-F2E6B54869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022A84-FF76-4745-BAF2-F587BF34875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414D1F1-4282-4294-96A7-6ED255A72FF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11F416F-80A6-4FE9-82B0-30AB598FE0DA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6" name="Rounded Rectangle 3">
              <a:extLst>
                <a:ext uri="{FF2B5EF4-FFF2-40B4-BE49-F238E27FC236}">
                  <a16:creationId xmlns:a16="http://schemas.microsoft.com/office/drawing/2014/main" id="{FCF8F568-61E7-4913-B899-40EE3C82390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Rounded Rectangle 4">
              <a:extLst>
                <a:ext uri="{FF2B5EF4-FFF2-40B4-BE49-F238E27FC236}">
                  <a16:creationId xmlns:a16="http://schemas.microsoft.com/office/drawing/2014/main" id="{37FCA7C9-1C66-4AB9-98E1-5D34309DA9D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422F637A-76AB-4EB4-A15A-4B9B909D9F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3C805586-6C9C-4D38-BF46-1468A92D09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7169DD-309B-4B77-9B92-85C7CD3218F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1395B75-E235-4EA1-985A-2D1FC011A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43AC888-D827-4C82-A4C1-3B1BB9727A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A145FDF-9D93-4365-B282-34A51AEF416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4CDF214-8E15-490F-BCC9-E792523B47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8565" y="2664762"/>
            <a:ext cx="758952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7">
            <a:extLst>
              <a:ext uri="{FF2B5EF4-FFF2-40B4-BE49-F238E27FC236}">
                <a16:creationId xmlns:a16="http://schemas.microsoft.com/office/drawing/2014/main" id="{88BE4FD6-79A7-46E8-92D3-D9746B109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69936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66F9589-251C-4578-8D0A-25D7DD4CC60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CF3920C-C0BD-4A5A-A585-1DC299F024D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DFC2978-D109-4FFE-A704-4D75320BE7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AD4A030-2DDF-486B-95BE-E54ABAE553F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EA5E831-FC45-41A8-BB74-5406975D10D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7CB83E80-9101-462C-AA45-C53002298A7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C7E10D36-9B08-4DF4-B745-53D38DB09DF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0A42AC-8FD2-4E7E-9812-2C7636E91C2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E127A9A-37FD-49C7-83FB-7EC12DBF05C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243D6EC-CD18-4102-AE66-664163ACFD1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57B7FA5-B5F1-4035-AE8D-F9903AECF79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332C872F-2F18-4273-A6D2-A4AFF88DA5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6A5ABB71-93B7-4D20-86B6-6D38C31C94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B45FF7B-8D9A-4CF4-8351-D4E27E991D08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0B48E4A-1BB1-40C1-A673-6DCC4111AE5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A69F2F6-A1C1-4DA2-936F-3BF191C648AB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F7162D-BC67-4021-8491-0155AF6C84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C9D56306-CC55-46B0-A57F-40A034CBB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4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33000DA-0C5B-48F8-AE51-431A5F464D1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2D2C820A-B885-42B7-82A4-49F0BED6FBFE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EC68972-96DD-4C70-B1CD-6711C3934F1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5F400E8-AFC8-497C-A03C-CB1D3956931D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412322E-8126-4E51-A672-33B47DD4835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F051D7B5-3879-40B6-BFE2-A70B616A1E9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ED9BE2B3-2A30-4E51-B1FF-6AB7E54DA72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890C8D5-490C-4B50-9966-740594104A4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5F507F-B99D-4A9C-9547-5846A386916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B9FCEC8-7B40-407D-B586-226D93FB09FA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517E230F-0B58-4CDD-A204-E3F3FEE50D2F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458FCACE-4388-4EC2-8D44-F0AB5C56E7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C39C3E6-FA34-4435-9640-5EB13175E5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19CAFDB-8035-4DC5-B9DC-B006021E84F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BD7287B-B88B-4D42-A046-E3FFEDA36CE1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C4EA697-80F4-4916-BFB4-4E0600207EB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450A787-1FFB-4CF0-886D-5939D394356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06BCA25E-53F3-4F41-8420-AC5700E471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72874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0101877-FE78-4315-B091-1961B1869BB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FB76F822-9FCA-4576-97D2-EC722561ABDA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07632F81-A330-4036-A2C4-C2B7EA7EC17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4763B3B-1EDD-4AA7-86B5-C75931FD1F7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B0E3FEBA-86A3-4D2E-8E0E-32AF3A81E8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BC560CE0-F397-4D2B-A0CD-673166B4C755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F058D3E-E6B0-42AA-84E4-46B2686A71D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5AE2FF9-A2D6-40A5-ADA4-859A35E707D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6D08052-3A03-4378-B311-C172BACC4BD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FB0D797-43BE-4FEC-AF1F-916AFC1C8BF4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08EAC084-FB23-4FC8-A7E7-062B5C82D55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040316C5-E5DB-488E-82A6-2390F08AA5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3BFC50F6-FAF1-45D0-80C9-07794621BE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C30E84F-1948-4EB7-8435-37891BB2B1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CD71F18-3F7A-418C-83DD-7A3BBA179A8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0F501CC-474B-4463-B509-0B9173A7F03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B8E4745-2751-4350-831B-35037CEDEDB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1CED78D2-11F8-4120-8AD2-B3836C62A5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4039707"/>
            <a:ext cx="4470495" cy="2193179"/>
          </a:xfrm>
          <a:custGeom>
            <a:avLst/>
            <a:gdLst>
              <a:gd name="connsiteX0" fmla="*/ 0 w 4470495"/>
              <a:gd name="connsiteY0" fmla="*/ 0 h 2193179"/>
              <a:gd name="connsiteX1" fmla="*/ 4355652 w 4470495"/>
              <a:gd name="connsiteY1" fmla="*/ 0 h 2193179"/>
              <a:gd name="connsiteX2" fmla="*/ 4470495 w 4470495"/>
              <a:gd name="connsiteY2" fmla="*/ 116502 h 2193179"/>
              <a:gd name="connsiteX3" fmla="*/ 4470495 w 4470495"/>
              <a:gd name="connsiteY3" fmla="*/ 2076677 h 2193179"/>
              <a:gd name="connsiteX4" fmla="*/ 4355652 w 4470495"/>
              <a:gd name="connsiteY4" fmla="*/ 2193179 h 2193179"/>
              <a:gd name="connsiteX5" fmla="*/ 0 w 4470495"/>
              <a:gd name="connsiteY5" fmla="*/ 2193179 h 219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0495" h="2193179">
                <a:moveTo>
                  <a:pt x="0" y="0"/>
                </a:moveTo>
                <a:lnTo>
                  <a:pt x="4355652" y="0"/>
                </a:lnTo>
                <a:cubicBezTo>
                  <a:pt x="4419077" y="0"/>
                  <a:pt x="4470495" y="52160"/>
                  <a:pt x="4470495" y="116502"/>
                </a:cubicBezTo>
                <a:lnTo>
                  <a:pt x="4470495" y="2076677"/>
                </a:lnTo>
                <a:cubicBezTo>
                  <a:pt x="4470495" y="2141019"/>
                  <a:pt x="4419077" y="2193179"/>
                  <a:pt x="4355652" y="2193179"/>
                </a:cubicBezTo>
                <a:lnTo>
                  <a:pt x="0" y="219317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9">
            <a:extLst>
              <a:ext uri="{FF2B5EF4-FFF2-40B4-BE49-F238E27FC236}">
                <a16:creationId xmlns:a16="http://schemas.microsoft.com/office/drawing/2014/main" id="{704CD067-E087-4431-A338-73F8266EEB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324" y="2001037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29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29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7">
            <a:extLst>
              <a:ext uri="{FF2B5EF4-FFF2-40B4-BE49-F238E27FC236}">
                <a16:creationId xmlns:a16="http://schemas.microsoft.com/office/drawing/2014/main" id="{475BF1DD-6C9A-4C29-93AC-5FCC2F27392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202205" y="2008234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30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30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452BC3-73AA-414D-A76F-51213BFECF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DA060542-54B5-4EE4-A7D6-BB4AC1FB716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F59F020-E22C-4F61-A3B0-E876CCAB0062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FA26B70-465F-4961-B465-2F9571D151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70B76679-0452-45DB-AE56-CD975FB218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FC55C1B3-5109-4B7F-84B3-D869364A7BA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80C49FB-9274-4969-8048-A73D754CF98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3AE5548-D351-44A8-9FB4-F6F3B32B54A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2272207-8419-4D1A-827A-B417CDAC1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EF1C6103-53C7-47A2-874B-127282A1DD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740785-77BB-4419-830D-071FC5B3D94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A3264BE-1C71-4126-8A22-EEC018B7E5C8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11FAB38-95C7-4C9E-9FAE-ED140354A56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8C7F9CB-C3A4-4659-8850-B046EB111C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  <p:bldP spid="15" grpId="0"/>
      <p:bldP spid="16" grpId="0"/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1">
            <a:extLst>
              <a:ext uri="{FF2B5EF4-FFF2-40B4-BE49-F238E27FC236}">
                <a16:creationId xmlns:a16="http://schemas.microsoft.com/office/drawing/2014/main" id="{28CB0CD9-59C7-4E7F-BA31-D3CEA9D007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93733" y="3906093"/>
            <a:ext cx="857480" cy="857480"/>
          </a:xfrm>
          <a:custGeom>
            <a:avLst/>
            <a:gdLst>
              <a:gd name="connsiteX0" fmla="*/ 428739 w 857480"/>
              <a:gd name="connsiteY0" fmla="*/ 0 h 857480"/>
              <a:gd name="connsiteX1" fmla="*/ 857480 w 857480"/>
              <a:gd name="connsiteY1" fmla="*/ 428740 h 857480"/>
              <a:gd name="connsiteX2" fmla="*/ 428739 w 857480"/>
              <a:gd name="connsiteY2" fmla="*/ 857480 h 857480"/>
              <a:gd name="connsiteX3" fmla="*/ 0 w 857480"/>
              <a:gd name="connsiteY3" fmla="*/ 428740 h 857480"/>
              <a:gd name="connsiteX4" fmla="*/ 428739 w 857480"/>
              <a:gd name="connsiteY4" fmla="*/ 0 h 85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480" h="857480">
                <a:moveTo>
                  <a:pt x="428739" y="0"/>
                </a:moveTo>
                <a:cubicBezTo>
                  <a:pt x="665526" y="0"/>
                  <a:pt x="857480" y="191953"/>
                  <a:pt x="857480" y="428740"/>
                </a:cubicBezTo>
                <a:cubicBezTo>
                  <a:pt x="857480" y="665527"/>
                  <a:pt x="665526" y="857480"/>
                  <a:pt x="428739" y="857480"/>
                </a:cubicBezTo>
                <a:cubicBezTo>
                  <a:pt x="191952" y="857480"/>
                  <a:pt x="0" y="665527"/>
                  <a:pt x="0" y="428740"/>
                </a:cubicBezTo>
                <a:cubicBezTo>
                  <a:pt x="0" y="191953"/>
                  <a:pt x="191952" y="0"/>
                  <a:pt x="42873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2011F3-137B-415C-B760-7323B93B16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7BC36A0-1746-42C5-823C-882F2C1C184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5587CE32-1454-4F0E-B27A-D19AEEBD3ED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E6F7AEC-0959-4EBE-9530-D1BBE3802E9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2604CE2B-1BF2-44FA-B5AC-1149A69681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85E1663E-6D53-4559-91F9-985D1965F8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3626E5BC-D588-4833-9775-75C6140F579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A0B0009B-726E-42E5-8728-B2AD903152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C816A86-1E5A-457C-B661-20D13DDACF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2A8C60D-F380-4F46-A358-4F153FBEBE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FBD70695-DAB0-485A-9616-AEF61B62C95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BE9312BD-31C0-4C5D-BEF6-57A8AAE17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E8ADFCC0-7562-444B-A9E0-3BCE98A5B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2490AA-81C4-4861-B3F8-96B6717539D3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AA80096-E2A8-41FA-B673-E4B5BBF47C5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07A0E38-364E-4478-B8B6-28E75D294FEA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3E7E3C0-170D-4759-A178-D2234F86385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250DFDB1-3A80-4178-A127-30BBC7F3F3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38418" y="0"/>
            <a:ext cx="6153583" cy="4662969"/>
          </a:xfrm>
          <a:custGeom>
            <a:avLst/>
            <a:gdLst>
              <a:gd name="connsiteX0" fmla="*/ 0 w 6153583"/>
              <a:gd name="connsiteY0" fmla="*/ 0 h 4662969"/>
              <a:gd name="connsiteX1" fmla="*/ 6153583 w 6153583"/>
              <a:gd name="connsiteY1" fmla="*/ 0 h 4662969"/>
              <a:gd name="connsiteX2" fmla="*/ 6153583 w 6153583"/>
              <a:gd name="connsiteY2" fmla="*/ 4662969 h 4662969"/>
              <a:gd name="connsiteX3" fmla="*/ 0 w 6153583"/>
              <a:gd name="connsiteY3" fmla="*/ 4662969 h 466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3583" h="4662969">
                <a:moveTo>
                  <a:pt x="0" y="0"/>
                </a:moveTo>
                <a:lnTo>
                  <a:pt x="6153583" y="0"/>
                </a:lnTo>
                <a:lnTo>
                  <a:pt x="6153583" y="4662969"/>
                </a:lnTo>
                <a:lnTo>
                  <a:pt x="0" y="46629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850ED4A-453A-41D9-A197-FC8DFF02533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6491D10-ECDE-4D9C-8A13-2B01E63874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1A99B8-6B48-4637-9C79-4FB202B22F6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75485C4-2E12-4448-8C41-7341B928592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EB84DFB-1111-4E77-8DFC-05ECA0D6826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539958B9-7717-46B8-8CEB-588444F51F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7BDF37AD-6715-4D6C-AF72-F55F11F294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9A36B80-8F43-4B6F-9032-98CEF8643C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0D2B36A-2582-4239-9A57-05FDFBECCC8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E21497C-6819-4894-9DB1-E4C3DCFE71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CA36B7F-9F6E-403F-9967-3AA8C3E0C94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5AB96E8-267A-474D-828B-9C6CF673EC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240" y="2647175"/>
            <a:ext cx="758952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F6E267E5-5F1B-411C-A376-8E70B69F0B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7850" y="1749472"/>
            <a:ext cx="3359057" cy="3359056"/>
          </a:xfrm>
          <a:custGeom>
            <a:avLst/>
            <a:gdLst>
              <a:gd name="connsiteX0" fmla="*/ 1679528 w 3359057"/>
              <a:gd name="connsiteY0" fmla="*/ 0 h 3359056"/>
              <a:gd name="connsiteX1" fmla="*/ 3359057 w 3359057"/>
              <a:gd name="connsiteY1" fmla="*/ 1679528 h 3359056"/>
              <a:gd name="connsiteX2" fmla="*/ 1679528 w 3359057"/>
              <a:gd name="connsiteY2" fmla="*/ 3359056 h 3359056"/>
              <a:gd name="connsiteX3" fmla="*/ 0 w 3359057"/>
              <a:gd name="connsiteY3" fmla="*/ 1679528 h 3359056"/>
              <a:gd name="connsiteX4" fmla="*/ 1679528 w 3359057"/>
              <a:gd name="connsiteY4" fmla="*/ 0 h 335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057" h="3359056">
                <a:moveTo>
                  <a:pt x="1679528" y="0"/>
                </a:moveTo>
                <a:cubicBezTo>
                  <a:pt x="2607107" y="0"/>
                  <a:pt x="3359057" y="751950"/>
                  <a:pt x="3359057" y="1679528"/>
                </a:cubicBezTo>
                <a:cubicBezTo>
                  <a:pt x="3359057" y="2607106"/>
                  <a:pt x="2607107" y="3359056"/>
                  <a:pt x="1679528" y="3359056"/>
                </a:cubicBezTo>
                <a:cubicBezTo>
                  <a:pt x="751951" y="3359056"/>
                  <a:pt x="0" y="2607106"/>
                  <a:pt x="0" y="1679528"/>
                </a:cubicBezTo>
                <a:cubicBezTo>
                  <a:pt x="0" y="751950"/>
                  <a:pt x="751951" y="0"/>
                  <a:pt x="16795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73156" y="1885258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73156" y="1599868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4213168" y="1695407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1D2550-DB9C-4530-A331-7D5177CC8E1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71952675-6D34-4CD0-B537-85265DCDC7E5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C50A4A1B-F6F7-4B3E-B1FE-D60AFF38E1E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C644CBD-3FE3-45A5-A674-7EC1D9B1F08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3FA40FA-03EF-4712-988B-FAED0DC27019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6D020938-6504-4C56-8634-10DFC8F31A6F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2DC08A18-4188-460D-ACE1-29A278C42F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7C91665-1690-489D-A753-B706EF369EC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2" name="Rounded Rectangle 3">
              <a:extLst>
                <a:ext uri="{FF2B5EF4-FFF2-40B4-BE49-F238E27FC236}">
                  <a16:creationId xmlns:a16="http://schemas.microsoft.com/office/drawing/2014/main" id="{2954E974-B0CC-4087-83D8-4315416E4FD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Rounded Rectangle 4">
              <a:extLst>
                <a:ext uri="{FF2B5EF4-FFF2-40B4-BE49-F238E27FC236}">
                  <a16:creationId xmlns:a16="http://schemas.microsoft.com/office/drawing/2014/main" id="{F91C991E-9762-42CA-9751-47D6A4A280C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CD33D69-DE85-450C-BF55-693064784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5" name="PpHolder22">
            <a:extLst>
              <a:ext uri="{FF2B5EF4-FFF2-40B4-BE49-F238E27FC236}">
                <a16:creationId xmlns:a16="http://schemas.microsoft.com/office/drawing/2014/main" id="{1DB28EE2-42BA-416A-9328-1EB44D352A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37649" y="1864339"/>
            <a:ext cx="4101483" cy="4993663"/>
          </a:xfrm>
          <a:custGeom>
            <a:avLst/>
            <a:gdLst>
              <a:gd name="connsiteX0" fmla="*/ 97656 w 4101483"/>
              <a:gd name="connsiteY0" fmla="*/ 0 h 4993663"/>
              <a:gd name="connsiteX1" fmla="*/ 4003827 w 4101483"/>
              <a:gd name="connsiteY1" fmla="*/ 0 h 4993663"/>
              <a:gd name="connsiteX2" fmla="*/ 4101483 w 4101483"/>
              <a:gd name="connsiteY2" fmla="*/ 97656 h 4993663"/>
              <a:gd name="connsiteX3" fmla="*/ 4101483 w 4101483"/>
              <a:gd name="connsiteY3" fmla="*/ 4993663 h 4993663"/>
              <a:gd name="connsiteX4" fmla="*/ 0 w 4101483"/>
              <a:gd name="connsiteY4" fmla="*/ 4993663 h 4993663"/>
              <a:gd name="connsiteX5" fmla="*/ 0 w 4101483"/>
              <a:gd name="connsiteY5" fmla="*/ 97656 h 4993663"/>
              <a:gd name="connsiteX6" fmla="*/ 97656 w 4101483"/>
              <a:gd name="connsiteY6" fmla="*/ 0 h 4993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01483" h="4993663">
                <a:moveTo>
                  <a:pt x="97656" y="0"/>
                </a:moveTo>
                <a:lnTo>
                  <a:pt x="4003827" y="0"/>
                </a:lnTo>
                <a:cubicBezTo>
                  <a:pt x="4057761" y="0"/>
                  <a:pt x="4101483" y="43722"/>
                  <a:pt x="4101483" y="97656"/>
                </a:cubicBezTo>
                <a:lnTo>
                  <a:pt x="4101483" y="4993663"/>
                </a:lnTo>
                <a:lnTo>
                  <a:pt x="0" y="4993663"/>
                </a:lnTo>
                <a:lnTo>
                  <a:pt x="0" y="97656"/>
                </a:lnTo>
                <a:cubicBezTo>
                  <a:pt x="0" y="43722"/>
                  <a:pt x="43722" y="0"/>
                  <a:pt x="976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ED30E56-CF72-4C22-B6AE-0F8F1DC35E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3">
            <a:extLst>
              <a:ext uri="{FF2B5EF4-FFF2-40B4-BE49-F238E27FC236}">
                <a16:creationId xmlns:a16="http://schemas.microsoft.com/office/drawing/2014/main" id="{CD34A852-A8FD-4650-BC38-57ABF97022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552959" cy="6858000"/>
          </a:xfrm>
          <a:custGeom>
            <a:avLst/>
            <a:gdLst>
              <a:gd name="connsiteX0" fmla="*/ 0 w 5552959"/>
              <a:gd name="connsiteY0" fmla="*/ 0 h 6858000"/>
              <a:gd name="connsiteX1" fmla="*/ 4541606 w 5552959"/>
              <a:gd name="connsiteY1" fmla="*/ 0 h 6858000"/>
              <a:gd name="connsiteX2" fmla="*/ 4550297 w 5552959"/>
              <a:gd name="connsiteY2" fmla="*/ 12326 h 6858000"/>
              <a:gd name="connsiteX3" fmla="*/ 5552959 w 5552959"/>
              <a:gd name="connsiteY3" fmla="*/ 3443346 h 6858000"/>
              <a:gd name="connsiteX4" fmla="*/ 4680647 w 5552959"/>
              <a:gd name="connsiteY4" fmla="*/ 6670602 h 6858000"/>
              <a:gd name="connsiteX5" fmla="*/ 4560767 w 5552959"/>
              <a:gd name="connsiteY5" fmla="*/ 6858000 h 6858000"/>
              <a:gd name="connsiteX6" fmla="*/ 0 w 555295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52959" h="6858000">
                <a:moveTo>
                  <a:pt x="0" y="0"/>
                </a:moveTo>
                <a:lnTo>
                  <a:pt x="4541606" y="0"/>
                </a:lnTo>
                <a:lnTo>
                  <a:pt x="4550297" y="12326"/>
                </a:lnTo>
                <a:cubicBezTo>
                  <a:pt x="5176680" y="944709"/>
                  <a:pt x="5552959" y="2140048"/>
                  <a:pt x="5552959" y="3443346"/>
                </a:cubicBezTo>
                <a:cubicBezTo>
                  <a:pt x="5552959" y="4653552"/>
                  <a:pt x="5228514" y="5770670"/>
                  <a:pt x="4680647" y="6670602"/>
                </a:cubicBezTo>
                <a:lnTo>
                  <a:pt x="4560767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10576126" y="0"/>
            <a:ext cx="1615873" cy="1091898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D3F4DFA-C5B7-4EDE-B0CD-F26AC0313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00004" y="182530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00004" y="2098747"/>
            <a:ext cx="4672584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6440016" y="1919508"/>
            <a:ext cx="76156" cy="307942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53260CCB-BBD8-4048-947C-F6BAB4B74F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5350205" cy="4657120"/>
          </a:xfrm>
          <a:custGeom>
            <a:avLst/>
            <a:gdLst>
              <a:gd name="connsiteX0" fmla="*/ 0 w 5350205"/>
              <a:gd name="connsiteY0" fmla="*/ 0 h 4657120"/>
              <a:gd name="connsiteX1" fmla="*/ 5350205 w 5350205"/>
              <a:gd name="connsiteY1" fmla="*/ 0 h 4657120"/>
              <a:gd name="connsiteX2" fmla="*/ 5350205 w 5350205"/>
              <a:gd name="connsiteY2" fmla="*/ 4566046 h 4657120"/>
              <a:gd name="connsiteX3" fmla="*/ 5222817 w 5350205"/>
              <a:gd name="connsiteY3" fmla="*/ 4657120 h 4657120"/>
              <a:gd name="connsiteX4" fmla="*/ 127387 w 5350205"/>
              <a:gd name="connsiteY4" fmla="*/ 4657120 h 4657120"/>
              <a:gd name="connsiteX5" fmla="*/ 0 w 5350205"/>
              <a:gd name="connsiteY5" fmla="*/ 4566046 h 4657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0205" h="4657120">
                <a:moveTo>
                  <a:pt x="0" y="0"/>
                </a:moveTo>
                <a:lnTo>
                  <a:pt x="5350205" y="0"/>
                </a:lnTo>
                <a:lnTo>
                  <a:pt x="5350205" y="4566046"/>
                </a:lnTo>
                <a:cubicBezTo>
                  <a:pt x="5350205" y="4616345"/>
                  <a:pt x="5293171" y="4657120"/>
                  <a:pt x="5222817" y="4657120"/>
                </a:cubicBezTo>
                <a:lnTo>
                  <a:pt x="127387" y="4657120"/>
                </a:lnTo>
                <a:cubicBezTo>
                  <a:pt x="57033" y="4657120"/>
                  <a:pt x="0" y="4616345"/>
                  <a:pt x="0" y="456604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8FF66EC-CF80-459C-B7D4-4E9E3196E3D2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CD0ECD4D-EFD3-4FE4-B74F-21BF46C21087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4E9DD9BD-8CE2-412C-9BCB-E96376099F7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1A90CCD-2510-4093-8F2E-AABE4010151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DC587A6C-2014-4BA6-A162-A8282E7BB5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246A28BF-83FE-43D1-9C5E-7086AC7CDE3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BF1C3C-0A83-448B-A0C1-9F17DF6256E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A142D59-D628-44AC-9132-7318905CA00D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012A21BF-D560-4AD1-B1B1-1FDC0A5815D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6D0B509-BCA8-46B9-9494-9B7BBA14560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BEDB2384-B55E-4FE7-97A9-5DFC72272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98180" y="1073233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98180" y="1347553"/>
            <a:ext cx="429768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6841795" y="11687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2">
            <a:extLst>
              <a:ext uri="{FF2B5EF4-FFF2-40B4-BE49-F238E27FC236}">
                <a16:creationId xmlns:a16="http://schemas.microsoft.com/office/drawing/2014/main" id="{63EF207C-CABF-4EB6-AB4F-5644B541FC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18664" y="1291266"/>
            <a:ext cx="5273336" cy="4275468"/>
          </a:xfrm>
          <a:custGeom>
            <a:avLst/>
            <a:gdLst>
              <a:gd name="connsiteX0" fmla="*/ 0 w 5273336"/>
              <a:gd name="connsiteY0" fmla="*/ 0 h 4275468"/>
              <a:gd name="connsiteX1" fmla="*/ 5273336 w 5273336"/>
              <a:gd name="connsiteY1" fmla="*/ 0 h 4275468"/>
              <a:gd name="connsiteX2" fmla="*/ 5273336 w 5273336"/>
              <a:gd name="connsiteY2" fmla="*/ 4275468 h 4275468"/>
              <a:gd name="connsiteX3" fmla="*/ 0 w 5273336"/>
              <a:gd name="connsiteY3" fmla="*/ 4275468 h 427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336" h="4275468">
                <a:moveTo>
                  <a:pt x="0" y="0"/>
                </a:moveTo>
                <a:lnTo>
                  <a:pt x="5273336" y="0"/>
                </a:lnTo>
                <a:lnTo>
                  <a:pt x="5273336" y="4275468"/>
                </a:lnTo>
                <a:lnTo>
                  <a:pt x="0" y="42754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27ECBF5-BE02-4AE1-A79A-A83B168D0EE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2CCC1D7-F544-43B0-8A49-95DE9F3FBD5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BD5E4EE0-B975-4E36-9CF6-20E88D72B91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AC6CD7C-71CA-48AF-9970-8663E580F86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62F1D8E-E3EB-4287-9EC8-B72D8A8494A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971E7520-75F1-49C4-A62F-A233E966D12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9480D76-E661-4906-83B3-3AE9DC2AF2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974FB45-A1C3-427F-9512-F781415181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6C4E11DE-DB70-446C-B1F0-C34879852F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37B3B49-921C-4C56-B29B-9A78C93129D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5567DAA-7402-4E29-820E-AE088495B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3" y="122459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15873" y="1516110"/>
            <a:ext cx="4297680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367507" y="1318794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B97D4ACE-E09A-46F1-8763-D92005C53F5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6">
            <a:extLst>
              <a:ext uri="{FF2B5EF4-FFF2-40B4-BE49-F238E27FC236}">
                <a16:creationId xmlns:a16="http://schemas.microsoft.com/office/drawing/2014/main" id="{5B525CAD-209F-4FF5-A884-F1FE9102F61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DA5F9BE-DC7F-491A-B5ED-8D15B1A60EC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B3CA063-E690-48A1-BE8A-8585170D5FD4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767E3D37-9DE4-4288-A20B-CAB84108CDF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92EE264-F200-42C6-9D13-949DAF9303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D276028F-6C3E-41DE-BDD1-8908C2C80285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45C72386-E3FA-4040-9BCF-E2BA1A32CCD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77D35600-DD0E-4E8C-8EBD-D24FF4A9EEA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24846B8E-E741-4BD4-8D0A-DCF68CABA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2" y="88456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5872" y="1158885"/>
            <a:ext cx="5327542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86FD1A-62AE-45B3-8DAC-96898174B065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72C22C81-C7CB-4778-89E3-57BE7159F4D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67687730-E333-4DC6-9860-0A363825523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355885" y="981443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4">
            <a:extLst>
              <a:ext uri="{FF2B5EF4-FFF2-40B4-BE49-F238E27FC236}">
                <a16:creationId xmlns:a16="http://schemas.microsoft.com/office/drawing/2014/main" id="{14659EB8-F645-4A63-9CA7-82AF0AA3078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1912396"/>
          </a:xfrm>
          <a:custGeom>
            <a:avLst/>
            <a:gdLst>
              <a:gd name="connsiteX0" fmla="*/ 0 w 12192000"/>
              <a:gd name="connsiteY0" fmla="*/ 0 h 1912396"/>
              <a:gd name="connsiteX1" fmla="*/ 12192000 w 12192000"/>
              <a:gd name="connsiteY1" fmla="*/ 0 h 1912396"/>
              <a:gd name="connsiteX2" fmla="*/ 12192000 w 12192000"/>
              <a:gd name="connsiteY2" fmla="*/ 1912396 h 1912396"/>
              <a:gd name="connsiteX3" fmla="*/ 0 w 12192000"/>
              <a:gd name="connsiteY3" fmla="*/ 1912396 h 191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12396">
                <a:moveTo>
                  <a:pt x="0" y="0"/>
                </a:moveTo>
                <a:lnTo>
                  <a:pt x="12192000" y="0"/>
                </a:lnTo>
                <a:lnTo>
                  <a:pt x="12192000" y="1912396"/>
                </a:lnTo>
                <a:lnTo>
                  <a:pt x="0" y="1912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7">
            <a:extLst>
              <a:ext uri="{FF2B5EF4-FFF2-40B4-BE49-F238E27FC236}">
                <a16:creationId xmlns:a16="http://schemas.microsoft.com/office/drawing/2014/main" id="{1C132180-09AA-4495-A9A0-6D0C0D94BD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5749BBA3-51FB-4FB6-A27B-459514041B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717DB50-24B3-4C1E-90A9-B9F58617E16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03BDC-E002-41EE-BCAD-1E12B5A2156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BEB02DB-FEB1-48C1-86BC-6C7ED0CC036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9" name="Rounded Rectangle 3">
              <a:extLst>
                <a:ext uri="{FF2B5EF4-FFF2-40B4-BE49-F238E27FC236}">
                  <a16:creationId xmlns:a16="http://schemas.microsoft.com/office/drawing/2014/main" id="{6758ACE5-9BB1-48CC-89A0-4C3F0838E57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CDF15FA1-4286-4F2D-BE7C-DC278831BA4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95EB65FC-A151-498D-B0D4-B0DDF35F9E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11658852" y="5065770"/>
            <a:ext cx="160042" cy="1334277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8957569" y="0"/>
            <a:ext cx="3234430" cy="2157652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2652823" y="1690193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2241476" y="2225689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3589468" y="2225689"/>
            <a:ext cx="307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Call Center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10708979" y="4600836"/>
            <a:ext cx="205353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2098565" y="4581162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704426" y="3275029"/>
            <a:ext cx="76156" cy="307942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EBDA8FF-4014-4478-82F0-E4097A4380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879060"/>
            <a:ext cx="12191999" cy="2978939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462944"/>
            <a:ext cx="11478829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1166547" y="1701759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822655" y="275858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822655" y="304621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1229187" y="27909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369373" y="293078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905268" y="5000842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2123485" y="48703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2123485" y="51038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905268" y="4286571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2123485" y="415606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2123485" y="438959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905268" y="5704316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2123485" y="5573813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2123485" y="5807344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sp>
        <p:nvSpPr>
          <p:cNvPr id="3" name="PpHolder22">
            <a:extLst>
              <a:ext uri="{FF2B5EF4-FFF2-40B4-BE49-F238E27FC236}">
                <a16:creationId xmlns:a16="http://schemas.microsoft.com/office/drawing/2014/main" id="{D2C01AE1-499F-44B9-B0FA-7C06197AC6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3795784" y="2423532"/>
            <a:ext cx="2022587" cy="2033340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1181865" y="1913203"/>
            <a:ext cx="2022587" cy="2033340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6409702" y="2423532"/>
            <a:ext cx="2022587" cy="2033340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8987549" y="1913203"/>
            <a:ext cx="2022587" cy="2033340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541866" y="2646920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4406787" y="3183779"/>
            <a:ext cx="89017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6761089" y="3178802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9478112" y="2646920"/>
            <a:ext cx="9863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1227237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1126857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3831765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3731385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6445683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2"/>
                </a:solidFill>
              </a:rPr>
              <a:t>Description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6345303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9023530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8923150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</a:t>
            </a:r>
            <a:r>
              <a:rPr lang="en-ID" sz="4000" dirty="0" err="1">
                <a:latin typeface="+mj-lt"/>
              </a:rPr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F6EC8488-6ADB-4215-BB56-C9350168151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354DF889-7E5D-49F7-8E67-1E42712477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BB404D04-8A90-4E5F-83FA-140FB712F2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8584B260-2723-48D3-B1A6-2C15E31E46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1295057" y="405561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1295057" y="464245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2498157" y="5410555"/>
            <a:ext cx="520208" cy="137861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1296983" y="534868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1294721" y="441221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364368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364368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4846782" y="5408095"/>
            <a:ext cx="520208" cy="137861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364560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364334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5991635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5991635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7194735" y="5408095"/>
            <a:ext cx="520208" cy="137861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5993561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5991299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833925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833925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9542352" y="5408095"/>
            <a:ext cx="520208" cy="137861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834117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833891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10994408" y="4342068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10896869" y="4888483"/>
            <a:ext cx="925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11181114" y="4500257"/>
            <a:ext cx="95768" cy="1528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 b="1"/>
          </a:p>
        </p:txBody>
      </p:sp>
      <p:sp>
        <p:nvSpPr>
          <p:cNvPr id="3" name="PpHolder31">
            <a:extLst>
              <a:ext uri="{FF2B5EF4-FFF2-40B4-BE49-F238E27FC236}">
                <a16:creationId xmlns:a16="http://schemas.microsoft.com/office/drawing/2014/main" id="{9C3960B8-F008-4E8B-8454-CDE05E22E5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71EBF6D-ED77-4A8A-8401-0CF98BA325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0C72B10F-D85D-41FF-B86B-C1843E9DA4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444345" y="3852359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444345" y="4439197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2647445" y="5207301"/>
            <a:ext cx="520208" cy="137861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446271" y="5145426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444009" y="4208962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4430140" y="145096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4430140" y="2037802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5633240" y="280590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4432066" y="274403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4429804" y="180756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7938549" y="3037883"/>
            <a:ext cx="326751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7938549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7938549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9571671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9571671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BD8D37D3-3453-4C8A-9E37-648372E9F3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8533014" y="1906116"/>
            <a:ext cx="3131091" cy="3045768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8299700" y="2346710"/>
            <a:ext cx="612328" cy="6116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8492134" y="2567161"/>
            <a:ext cx="218865" cy="170715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9086159" y="2361835"/>
            <a:ext cx="2295477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9086159" y="3932234"/>
            <a:ext cx="19709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9086159" y="4215200"/>
            <a:ext cx="14312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9180721" y="3857292"/>
            <a:ext cx="1571625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562607" y="306748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2189116" y="3000425"/>
            <a:ext cx="2413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2189117" y="3251712"/>
            <a:ext cx="2966426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4493130" y="4088108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477580" y="3825784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4493130" y="471132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477580" y="444899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4493130" y="532821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72%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477580" y="506588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709633" y="3213234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569907" y="4179187"/>
            <a:ext cx="2817066" cy="100584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569907" y="4799529"/>
            <a:ext cx="2817066" cy="100584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569907" y="5420693"/>
            <a:ext cx="2817066" cy="100584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46D79344-450B-45A5-9958-F58686ADAAB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D885DB6E-9C29-4182-A3F3-B6BB30A0CB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pHolder3">
            <a:extLst>
              <a:ext uri="{FF2B5EF4-FFF2-40B4-BE49-F238E27FC236}">
                <a16:creationId xmlns:a16="http://schemas.microsoft.com/office/drawing/2014/main" id="{68F8EA17-85D0-4A1B-B27F-04917B114E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4">
            <a:extLst>
              <a:ext uri="{FF2B5EF4-FFF2-40B4-BE49-F238E27FC236}">
                <a16:creationId xmlns:a16="http://schemas.microsoft.com/office/drawing/2014/main" id="{83594303-7918-4B95-B49C-CF5D24BF1E7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2E486A5D-1FDF-4D5A-A2D9-C4D5E511C2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96BA5F54-2C95-4B63-B406-688DAF5C8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1193866" y="268710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849974" y="374393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849974" y="4031557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1256506" y="377626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396692" y="3916128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4513050" y="51684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878137" y="4786464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4513050" y="58055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6689144" y="242077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B20DFB5A-40A3-4CB1-BE03-703B664AF12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C4E9FD02-513D-4DC4-AAF1-833AF45B24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053A1E17-47DC-44CD-B7D1-1C3249B093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6689143" y="5438588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6689143" y="5699581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434003" y="2729693"/>
            <a:ext cx="464581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518069" y="38664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2144579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2144579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665095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4148656" y="3866421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4775166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4775166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4295682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434003" y="486070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434003" y="512170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5" name="PpHolder12">
            <a:extLst>
              <a:ext uri="{FF2B5EF4-FFF2-40B4-BE49-F238E27FC236}">
                <a16:creationId xmlns:a16="http://schemas.microsoft.com/office/drawing/2014/main" id="{6047D152-2AE3-4460-9D68-2D3E025968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549" y="893551"/>
            <a:ext cx="2531566" cy="5070898"/>
          </a:xfrm>
          <a:prstGeom prst="rect">
            <a:avLst/>
          </a:pr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 b="1"/>
          </a:p>
        </p:txBody>
      </p:sp>
      <p:sp>
        <p:nvSpPr>
          <p:cNvPr id="3" name="PpHolder17">
            <a:extLst>
              <a:ext uri="{FF2B5EF4-FFF2-40B4-BE49-F238E27FC236}">
                <a16:creationId xmlns:a16="http://schemas.microsoft.com/office/drawing/2014/main" id="{6FAF74C9-606F-4675-9BBF-0191EA6DA8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798" y="1487288"/>
            <a:ext cx="2235153" cy="447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433" y="548303"/>
            <a:ext cx="7512600" cy="43166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2349867" y="529827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2349867" y="555927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6943118" y="3102606"/>
            <a:ext cx="412261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6939483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6939483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8572605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8572605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10205727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10205727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" name="PpHolder11">
            <a:extLst>
              <a:ext uri="{FF2B5EF4-FFF2-40B4-BE49-F238E27FC236}">
                <a16:creationId xmlns:a16="http://schemas.microsoft.com/office/drawing/2014/main" id="{C323D62A-6047-47E5-982D-68148030A5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7605473" y="3929766"/>
            <a:ext cx="1677094" cy="644496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8326150" y="2393129"/>
            <a:ext cx="1010894" cy="388479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5454794" y="2200865"/>
            <a:ext cx="3163077" cy="427032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4186008" y="346903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1170458" y="320670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4186008" y="4092244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1170458" y="3829920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1262785" y="3560109"/>
            <a:ext cx="2817066" cy="100584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1262785" y="4180451"/>
            <a:ext cx="2817066" cy="100584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9741284" y="2051358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9741285" y="2374467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9139778" y="2139876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9741284" y="3589700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9741285" y="3912809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9139778" y="3678218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1166547" y="2160260"/>
            <a:ext cx="366813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580331" y="4809723"/>
            <a:ext cx="182427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3475174" y="4844272"/>
            <a:ext cx="176327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579680" y="545352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9139778" y="2243586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9140860" y="3779689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Tower Infographic</a:t>
            </a:r>
            <a:endParaRPr lang="en-ID" dirty="0"/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4473156" y="2620030"/>
            <a:ext cx="4755707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5030915" y="3956024"/>
            <a:ext cx="418019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Mona Alexandra – </a:t>
            </a:r>
            <a:r>
              <a:rPr lang="en-US" sz="1600" b="1" dirty="0" err="1">
                <a:solidFill>
                  <a:schemeClr val="accent2"/>
                </a:solidFill>
              </a:rPr>
              <a:t>GoConnect</a:t>
            </a:r>
            <a:r>
              <a:rPr lang="en-US" sz="16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4473156" y="4471253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4473156" y="475888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9817049" y="4196107"/>
            <a:ext cx="1339925" cy="1063364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4555580" y="3940901"/>
            <a:ext cx="368801" cy="3688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4694419" y="4072275"/>
            <a:ext cx="91123" cy="106052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670272"/>
            <a:ext cx="1970842" cy="5517460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A232F978-E364-404A-BB2A-FB46C5C926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493974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4060672" y="2027149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6627370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3426715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5994097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9194069" y="2027148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8560453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1244125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1244125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390426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390426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639140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639140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8971981" y="3726514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8971981" y="4068285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9749776" y="2546054"/>
            <a:ext cx="392545" cy="466147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4677667" y="2545956"/>
            <a:ext cx="269968" cy="466344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2073240" y="2545956"/>
            <a:ext cx="345426" cy="466344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7146177" y="2605113"/>
            <a:ext cx="466344" cy="348031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Creative Process</a:t>
            </a:r>
            <a:endParaRPr lang="en-ID" dirty="0"/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4634970" y="50668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3000057" y="511320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4634970" y="57039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6A335F70-28C4-4478-B5D2-876A7D7590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829820" y="2214812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5930491" y="2457934"/>
            <a:ext cx="423857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6657818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6657818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6024994" y="3658250"/>
            <a:ext cx="530638" cy="53063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8933429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8933429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8300605" y="3658250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5930491" y="465548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5930491" y="491647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6024994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8288756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2284619" y="2508295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710947" y="4496639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dirty="0">
                <a:solidFill>
                  <a:schemeClr val="bg2"/>
                </a:solidFill>
                <a:effectLst/>
              </a:rPr>
              <a:t>Strength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693419" y="2807395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5708968" y="411744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62%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693418" y="385511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5708968" y="4740656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87%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693418" y="4478332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785745" y="4208521"/>
            <a:ext cx="2817066" cy="100584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785745" y="4828863"/>
            <a:ext cx="2817066" cy="100584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925823" y="2558235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2122283" y="2704607"/>
            <a:ext cx="137719" cy="23789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" name="PpHolder10">
            <a:extLst>
              <a:ext uri="{FF2B5EF4-FFF2-40B4-BE49-F238E27FC236}">
                <a16:creationId xmlns:a16="http://schemas.microsoft.com/office/drawing/2014/main" id="{7AE91488-10B9-43E8-A4A0-9825010B54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>
                <a:latin typeface="+mj-lt"/>
              </a:rPr>
              <a:t>Weaknessess</a:t>
            </a:r>
            <a:r>
              <a:rPr lang="en-US" sz="4000" dirty="0">
                <a:latin typeface="+mj-lt"/>
              </a:rPr>
              <a:t>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7168239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7623038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8049366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solidFill>
                  <a:schemeClr val="bg2"/>
                </a:solidFill>
              </a:rPr>
              <a:t>Weaknessess</a:t>
            </a:r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693418" y="2464254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6747992" y="340399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7143262" y="328710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6747992" y="4807557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7143262" y="4754824"/>
            <a:ext cx="269989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6747992" y="413003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7143262" y="401314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546BADE2-EEF4-4152-96B1-D7AF8E372E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829820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2284619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710947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6602302" y="2569347"/>
            <a:ext cx="375818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6602301" y="2226206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4504741" y="3570472"/>
            <a:ext cx="2817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7206633"/>
              </p:ext>
            </p:extLst>
          </p:nvPr>
        </p:nvGraphicFramePr>
        <p:xfrm>
          <a:off x="1829818" y="2887064"/>
          <a:ext cx="4418582" cy="1991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829818" y="2132606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2534442" y="5145942"/>
            <a:ext cx="144142" cy="1441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730827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4227327" y="5145942"/>
            <a:ext cx="144142" cy="1441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4423712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E31FEB23-028C-40E5-A8F8-FF910C7C92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Threats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7171177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7625976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8052304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347345"/>
              </p:ext>
            </p:extLst>
          </p:nvPr>
        </p:nvGraphicFramePr>
        <p:xfrm>
          <a:off x="5971048" y="1886663"/>
          <a:ext cx="5507779" cy="3879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1166548" y="315360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Male</a:t>
            </a:r>
            <a:endParaRPr lang="id-ID" sz="16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1243024" y="3552855"/>
            <a:ext cx="3020540" cy="517579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1231081" y="4710475"/>
            <a:ext cx="3044427" cy="514924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1166547" y="430819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Female</a:t>
            </a:r>
            <a:endParaRPr lang="id-ID" sz="16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4351955" y="3626977"/>
            <a:ext cx="6498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80%</a:t>
            </a:r>
            <a:endParaRPr lang="en-ID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4263565" y="4787418"/>
            <a:ext cx="7361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90%</a:t>
            </a:r>
            <a:endParaRPr lang="en-ID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1166547" y="2427365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User Analysis</a:t>
            </a:r>
            <a:endParaRPr lang="en-ID" dirty="0"/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6036337" y="2223713"/>
            <a:ext cx="5410200" cy="3328988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9884438" y="2222749"/>
            <a:ext cx="1878183" cy="18781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9784320" y="2898560"/>
            <a:ext cx="21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7030964" y="4088136"/>
            <a:ext cx="1459489" cy="145948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6690628" y="4556270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7009082" y="1679418"/>
            <a:ext cx="1459489" cy="14594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6668746" y="2147552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1163022" y="2574762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1163021" y="2231621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1163120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1163120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796242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796242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4429364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4429364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1170939" y="471139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1170939" y="497239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DE27322D-D62A-4F06-8CC0-12C0FA7253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F4293BDE-350D-44B1-B376-2743DAF62D0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4856F061-C9EC-43B6-9490-B293AD7B8E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Pricing Table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8414933" y="2008444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9025070" y="4039705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9044120" y="4131217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8871525" y="4743348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8521678" y="5056541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8796046" y="2345077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bg2"/>
                </a:solidFill>
              </a:rPr>
              <a:t>Bronze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8796046" y="2745187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$147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5202204" y="2015641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5808951" y="4046902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5828001" y="4138414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5655406" y="4750545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5305559" y="5063738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5579927" y="2352274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Basic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5579927" y="2752384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$134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1166547" y="242582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1163021" y="209111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345176" y="2193092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883379" y="241343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879853" y="207872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C5DF921C-95A9-43A1-9DE3-BCD9347D05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877731" y="387970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4080831" y="4590228"/>
            <a:ext cx="520208" cy="137861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879657" y="4528353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877395" y="423630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7494129" y="4440794"/>
            <a:ext cx="1635518" cy="324897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7494129" y="3740339"/>
            <a:ext cx="1448495" cy="206143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7494129" y="2866077"/>
            <a:ext cx="1767362" cy="294385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7361568" y="2102999"/>
            <a:ext cx="293542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Our Client List :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9774785" y="4418512"/>
            <a:ext cx="1635518" cy="324897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9774785" y="3718057"/>
            <a:ext cx="1448495" cy="206143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9774785" y="2843795"/>
            <a:ext cx="1767362" cy="294385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6698641" y="2078728"/>
            <a:ext cx="0" cy="284368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4222934" y="550456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5094471" y="576555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5F4C2E8-175D-48CC-BA89-02EBCD6F9A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1229483" y="3460497"/>
            <a:ext cx="352888" cy="355224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227619" y="4155076"/>
            <a:ext cx="356616" cy="356615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762872" y="4179495"/>
            <a:ext cx="20131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200" dirty="0"/>
              <a:t>example@gmail.com</a:t>
            </a:r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762872" y="3330471"/>
            <a:ext cx="324735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existence in this spot which</a:t>
            </a:r>
            <a:endParaRPr lang="en-ID" sz="10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1163638" y="1871450"/>
            <a:ext cx="324317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4606356" y="507450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3163816" y="516149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4606356" y="571159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1295568" y="2195571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1295568" y="281724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1295568" y="3436367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1295568" y="405549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3984995" y="2166610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682377" y="2105138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01. About Us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3984995" y="278573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682377" y="2724263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02. Services</a:t>
            </a:r>
            <a:endParaRPr lang="en-ID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3984995" y="3404860"/>
            <a:ext cx="28370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682377" y="3343388"/>
            <a:ext cx="226037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03. Portfolio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3984995" y="402398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682377" y="3962513"/>
            <a:ext cx="217053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04. Infographic</a:t>
            </a:r>
            <a:endParaRPr lang="en-ID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1295568" y="2598110"/>
            <a:ext cx="492282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1295568" y="3212660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1295568" y="3833287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pHolder16">
            <a:extLst>
              <a:ext uri="{FF2B5EF4-FFF2-40B4-BE49-F238E27FC236}">
                <a16:creationId xmlns:a16="http://schemas.microsoft.com/office/drawing/2014/main" id="{C940F07D-9A94-451D-86D3-6FFA670B9A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Agenda Today</a:t>
            </a:r>
            <a:endParaRPr lang="en-ID" dirty="0"/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7434182" y="114398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7434182" y="140498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682377" y="4777776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E1F96B21-4719-4900-B1B5-8DBC63F833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303520"/>
            <a:ext cx="2330245" cy="155448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9861755" y="0"/>
            <a:ext cx="2330245" cy="155448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5894962" y="1673928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5483615" y="2209424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3980244" y="4434115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BE8E5042-AA12-4A4E-BA94-1B59951500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Seamless Bond Of Better Customer Satisfaction</a:t>
            </a:r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6700004" y="50922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6700004" y="5353269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6700004" y="4044553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D8A3B48-FBBA-47C3-A6E6-B1CD255BF9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World-Class Contact </a:t>
            </a:r>
            <a:r>
              <a:rPr lang="en-ID" sz="4000" i="0" dirty="0" err="1">
                <a:effectLst/>
                <a:latin typeface="+mj-lt"/>
              </a:rPr>
              <a:t>Center</a:t>
            </a:r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7101783" y="2730875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7101783" y="3053984"/>
            <a:ext cx="4216457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7203320" y="3840774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7421537" y="3710271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7421537" y="3943802"/>
            <a:ext cx="341863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7203320" y="4749755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7421537" y="4619252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7421537" y="4852783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7203320" y="5343242"/>
            <a:ext cx="110616" cy="1106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7421537" y="52127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7421537" y="54462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803762" y="4920278"/>
            <a:ext cx="37125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997626" y="4311411"/>
            <a:ext cx="1236494" cy="98128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803762" y="587176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627496" y="3352948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2283604" y="44097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2283604" y="469740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690136" y="4442110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44DEB145-6094-43CC-A2C1-7D16F214D3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Vision And Best Mission</a:t>
            </a:r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6918663" y="1291266"/>
            <a:ext cx="5273337" cy="4275468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7938475" y="3806901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8156692" y="367639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8156692" y="390992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7938475" y="4515798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8156692" y="4385295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8156692" y="4618826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7938475" y="3092630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8156692" y="2962127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8156692" y="319565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7804308" y="1899338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7804308" y="2222447"/>
            <a:ext cx="3741389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830322" y="4581974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06B975D3-1550-41F0-B741-FF47CEB1BC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0056B5BA-F31D-4997-A345-A5FD3DF40E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History Timeline</a:t>
            </a:r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903293" y="3032910"/>
            <a:ext cx="9288707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4541298" y="526245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4541298" y="555008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3947830" y="529479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4088016" y="543465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66C6B1B-2E20-46AF-BC90-71C4BB48A7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70DC9BF1-7517-460B-8259-F72DA0E6CF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9541F38B-B933-47D5-93AC-A9481DDAD5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4950954" y="5173097"/>
            <a:ext cx="36189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4950954" y="581098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032910"/>
            <a:ext cx="781303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4043252" y="5284596"/>
            <a:ext cx="601101" cy="47703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345862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1245481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3927320" y="455075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6508340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6407960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8903298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8802918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3826939" y="4873158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" name="PpHolder9">
            <a:extLst>
              <a:ext uri="{FF2B5EF4-FFF2-40B4-BE49-F238E27FC236}">
                <a16:creationId xmlns:a16="http://schemas.microsoft.com/office/drawing/2014/main" id="{0A12432E-0504-41C8-B6BD-046099CAD3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DE707C84-1C7F-4344-8B46-8844192EEE1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11">
            <a:extLst>
              <a:ext uri="{FF2B5EF4-FFF2-40B4-BE49-F238E27FC236}">
                <a16:creationId xmlns:a16="http://schemas.microsoft.com/office/drawing/2014/main" id="{8D120DA3-80E1-4670-BD80-74E31FB200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06488203-0F80-48AB-83C3-478E8CE32B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Services 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794272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6952344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9347050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4168654" y="2440839"/>
            <a:ext cx="1459986" cy="145998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2162352" y="2899182"/>
            <a:ext cx="314518" cy="543300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7277878" y="2901083"/>
            <a:ext cx="399611" cy="539496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9602641" y="2969519"/>
            <a:ext cx="539496" cy="402624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4593847" y="2808881"/>
            <a:ext cx="609600" cy="723900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Two Color 03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334366"/>
      </a:accent1>
      <a:accent2>
        <a:srgbClr val="BF994A"/>
      </a:accent2>
      <a:accent3>
        <a:srgbClr val="526BA4"/>
      </a:accent3>
      <a:accent4>
        <a:srgbClr val="C7A561"/>
      </a:accent4>
      <a:accent5>
        <a:srgbClr val="6079B0"/>
      </a:accent5>
      <a:accent6>
        <a:srgbClr val="D4BA86"/>
      </a:accent6>
      <a:hlink>
        <a:srgbClr val="0563C1"/>
      </a:hlink>
      <a:folHlink>
        <a:srgbClr val="954F72"/>
      </a:folHlink>
    </a:clrScheme>
    <a:fontScheme name="Secular One &amp; Open Sans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3210</TotalTime>
  <Words>1766</Words>
  <Application>Microsoft Office PowerPoint</Application>
  <PresentationFormat>Widescreen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Septhania Rosandi</cp:lastModifiedBy>
  <cp:revision>219</cp:revision>
  <dcterms:created xsi:type="dcterms:W3CDTF">2020-10-28T21:30:52Z</dcterms:created>
  <dcterms:modified xsi:type="dcterms:W3CDTF">2020-11-16T12:02:36Z</dcterms:modified>
</cp:coreProperties>
</file>