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22AA16DE-DF5E-4E71-83F8-CB37501BA8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4A7D0730-6BA3-40AD-A0A9-94310F1417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3"/>
          <a:stretch>
            <a:fillRect/>
          </a:stretch>
        </p:blipFill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pic>
        <p:nvPicPr>
          <p:cNvPr id="37" name="PpHolder22">
            <a:extLst>
              <a:ext uri="{FF2B5EF4-FFF2-40B4-BE49-F238E27FC236}">
                <a16:creationId xmlns:a16="http://schemas.microsoft.com/office/drawing/2014/main" id="{33DAFF22-D88F-4999-B774-6C91EDAD988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4358" r="6490" b="14358"/>
          <a:stretch>
            <a:fillRect/>
          </a:stretch>
        </p:blipFill>
        <p:spPr>
          <a:xfrm>
            <a:off x="6258563" y="984669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pHolder1">
            <a:extLst>
              <a:ext uri="{FF2B5EF4-FFF2-40B4-BE49-F238E27FC236}">
                <a16:creationId xmlns:a16="http://schemas.microsoft.com/office/drawing/2014/main" id="{C9C5C1A5-9AAB-430C-A167-00246BAE6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29217" r="74638" b="44575"/>
          <a:stretch>
            <a:fillRect/>
          </a:stretch>
        </p:blipFill>
        <p:spPr>
          <a:xfrm>
            <a:off x="1294722" y="2003704"/>
            <a:ext cx="1797378" cy="1797377"/>
          </a:xfrm>
          <a:custGeom>
            <a:avLst/>
            <a:gdLst>
              <a:gd name="connsiteX0" fmla="*/ 95478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9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8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9 h 1797377"/>
              <a:gd name="connsiteX8" fmla="*/ 95478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8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9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</p:spPr>
      </p:pic>
      <p:pic>
        <p:nvPicPr>
          <p:cNvPr id="116" name="PpHolder2">
            <a:extLst>
              <a:ext uri="{FF2B5EF4-FFF2-40B4-BE49-F238E27FC236}">
                <a16:creationId xmlns:a16="http://schemas.microsoft.com/office/drawing/2014/main" id="{65ED0F0F-1CB7-40CD-8B7B-0C5AD7E8CA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29217" r="55372" b="44575"/>
          <a:stretch>
            <a:fillRect/>
          </a:stretch>
        </p:blipFill>
        <p:spPr>
          <a:xfrm>
            <a:off x="3643684" y="2003704"/>
            <a:ext cx="1797379" cy="1797377"/>
          </a:xfrm>
          <a:custGeom>
            <a:avLst/>
            <a:gdLst>
              <a:gd name="connsiteX0" fmla="*/ 95477 w 1797379"/>
              <a:gd name="connsiteY0" fmla="*/ 0 h 1797377"/>
              <a:gd name="connsiteX1" fmla="*/ 1701902 w 1797379"/>
              <a:gd name="connsiteY1" fmla="*/ 0 h 1797377"/>
              <a:gd name="connsiteX2" fmla="*/ 1797379 w 1797379"/>
              <a:gd name="connsiteY2" fmla="*/ 95479 h 1797377"/>
              <a:gd name="connsiteX3" fmla="*/ 1797379 w 1797379"/>
              <a:gd name="connsiteY3" fmla="*/ 1701900 h 1797377"/>
              <a:gd name="connsiteX4" fmla="*/ 1701902 w 1797379"/>
              <a:gd name="connsiteY4" fmla="*/ 1797377 h 1797377"/>
              <a:gd name="connsiteX5" fmla="*/ 95477 w 1797379"/>
              <a:gd name="connsiteY5" fmla="*/ 1797377 h 1797377"/>
              <a:gd name="connsiteX6" fmla="*/ 0 w 1797379"/>
              <a:gd name="connsiteY6" fmla="*/ 1701900 h 1797377"/>
              <a:gd name="connsiteX7" fmla="*/ 0 w 1797379"/>
              <a:gd name="connsiteY7" fmla="*/ 95479 h 1797377"/>
              <a:gd name="connsiteX8" fmla="*/ 95477 w 1797379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9" h="1797377">
                <a:moveTo>
                  <a:pt x="95477" y="0"/>
                </a:moveTo>
                <a:lnTo>
                  <a:pt x="1701902" y="0"/>
                </a:lnTo>
                <a:cubicBezTo>
                  <a:pt x="1754632" y="0"/>
                  <a:pt x="1797379" y="42747"/>
                  <a:pt x="1797379" y="95479"/>
                </a:cubicBezTo>
                <a:lnTo>
                  <a:pt x="1797379" y="1701900"/>
                </a:lnTo>
                <a:cubicBezTo>
                  <a:pt x="1797379" y="1754630"/>
                  <a:pt x="1754632" y="1797377"/>
                  <a:pt x="1701902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pic>
        <p:nvPicPr>
          <p:cNvPr id="115" name="PpHolder3">
            <a:extLst>
              <a:ext uri="{FF2B5EF4-FFF2-40B4-BE49-F238E27FC236}">
                <a16:creationId xmlns:a16="http://schemas.microsoft.com/office/drawing/2014/main" id="{638E1FFE-5B27-4ADD-A72B-71E78545F2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29217" r="36105" b="44575"/>
          <a:stretch>
            <a:fillRect/>
          </a:stretch>
        </p:blipFill>
        <p:spPr>
          <a:xfrm>
            <a:off x="5992647" y="2003704"/>
            <a:ext cx="1797375" cy="1797377"/>
          </a:xfrm>
          <a:custGeom>
            <a:avLst/>
            <a:gdLst>
              <a:gd name="connsiteX0" fmla="*/ 95475 w 1797375"/>
              <a:gd name="connsiteY0" fmla="*/ 0 h 1797377"/>
              <a:gd name="connsiteX1" fmla="*/ 1701898 w 1797375"/>
              <a:gd name="connsiteY1" fmla="*/ 0 h 1797377"/>
              <a:gd name="connsiteX2" fmla="*/ 1797375 w 1797375"/>
              <a:gd name="connsiteY2" fmla="*/ 95479 h 1797377"/>
              <a:gd name="connsiteX3" fmla="*/ 1797375 w 1797375"/>
              <a:gd name="connsiteY3" fmla="*/ 1701900 h 1797377"/>
              <a:gd name="connsiteX4" fmla="*/ 1701898 w 1797375"/>
              <a:gd name="connsiteY4" fmla="*/ 1797377 h 1797377"/>
              <a:gd name="connsiteX5" fmla="*/ 95475 w 1797375"/>
              <a:gd name="connsiteY5" fmla="*/ 1797377 h 1797377"/>
              <a:gd name="connsiteX6" fmla="*/ 0 w 1797375"/>
              <a:gd name="connsiteY6" fmla="*/ 1701900 h 1797377"/>
              <a:gd name="connsiteX7" fmla="*/ 0 w 1797375"/>
              <a:gd name="connsiteY7" fmla="*/ 95479 h 1797377"/>
              <a:gd name="connsiteX8" fmla="*/ 95475 w 1797375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5" h="1797377">
                <a:moveTo>
                  <a:pt x="95475" y="0"/>
                </a:moveTo>
                <a:lnTo>
                  <a:pt x="1701898" y="0"/>
                </a:lnTo>
                <a:cubicBezTo>
                  <a:pt x="1754628" y="0"/>
                  <a:pt x="1797375" y="42747"/>
                  <a:pt x="1797375" y="95479"/>
                </a:cubicBezTo>
                <a:lnTo>
                  <a:pt x="1797375" y="1701900"/>
                </a:lnTo>
                <a:cubicBezTo>
                  <a:pt x="1797375" y="1754630"/>
                  <a:pt x="1754628" y="1797377"/>
                  <a:pt x="1701898" y="1797377"/>
                </a:cubicBezTo>
                <a:lnTo>
                  <a:pt x="95475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5" y="0"/>
                </a:cubicBezTo>
                <a:close/>
              </a:path>
            </a:pathLst>
          </a:custGeom>
        </p:spPr>
      </p:pic>
      <p:pic>
        <p:nvPicPr>
          <p:cNvPr id="114" name="PpHolder4">
            <a:extLst>
              <a:ext uri="{FF2B5EF4-FFF2-40B4-BE49-F238E27FC236}">
                <a16:creationId xmlns:a16="http://schemas.microsoft.com/office/drawing/2014/main" id="{610F3B76-F1C7-41EF-8B86-FDE59EDB71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29217" r="16839" b="44575"/>
          <a:stretch>
            <a:fillRect/>
          </a:stretch>
        </p:blipFill>
        <p:spPr>
          <a:xfrm>
            <a:off x="8341606" y="2003704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9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9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9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pic>
        <p:nvPicPr>
          <p:cNvPr id="113" name="PpHolder31">
            <a:extLst>
              <a:ext uri="{FF2B5EF4-FFF2-40B4-BE49-F238E27FC236}">
                <a16:creationId xmlns:a16="http://schemas.microsoft.com/office/drawing/2014/main" id="{94BA884A-68F8-4C8B-900D-1668807D70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29217" b="44575"/>
          <a:stretch>
            <a:fillRect/>
          </a:stretch>
        </p:blipFill>
        <p:spPr>
          <a:xfrm>
            <a:off x="10695152" y="2003704"/>
            <a:ext cx="1496849" cy="1797377"/>
          </a:xfrm>
          <a:custGeom>
            <a:avLst/>
            <a:gdLst>
              <a:gd name="connsiteX0" fmla="*/ 95477 w 1496849"/>
              <a:gd name="connsiteY0" fmla="*/ 0 h 1797377"/>
              <a:gd name="connsiteX1" fmla="*/ 1496849 w 1496849"/>
              <a:gd name="connsiteY1" fmla="*/ 0 h 1797377"/>
              <a:gd name="connsiteX2" fmla="*/ 1496849 w 1496849"/>
              <a:gd name="connsiteY2" fmla="*/ 1797377 h 1797377"/>
              <a:gd name="connsiteX3" fmla="*/ 95477 w 1496849"/>
              <a:gd name="connsiteY3" fmla="*/ 1797377 h 1797377"/>
              <a:gd name="connsiteX4" fmla="*/ 0 w 1496849"/>
              <a:gd name="connsiteY4" fmla="*/ 1701900 h 1797377"/>
              <a:gd name="connsiteX5" fmla="*/ 0 w 1496849"/>
              <a:gd name="connsiteY5" fmla="*/ 95479 h 1797377"/>
              <a:gd name="connsiteX6" fmla="*/ 95477 w 1496849"/>
              <a:gd name="connsiteY6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849" h="1797377">
                <a:moveTo>
                  <a:pt x="95477" y="0"/>
                </a:moveTo>
                <a:lnTo>
                  <a:pt x="1496849" y="0"/>
                </a:lnTo>
                <a:lnTo>
                  <a:pt x="1496849" y="1797377"/>
                </a:ln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413B97AA-90A4-45DF-8249-1886DDA940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14990" r="68466" b="50005"/>
          <a:stretch>
            <a:fillRect/>
          </a:stretch>
        </p:blipFill>
        <p:spPr>
          <a:xfrm>
            <a:off x="1444011" y="1027983"/>
            <a:ext cx="2400640" cy="2400640"/>
          </a:xfrm>
          <a:custGeom>
            <a:avLst/>
            <a:gdLst>
              <a:gd name="connsiteX0" fmla="*/ 127522 w 2400640"/>
              <a:gd name="connsiteY0" fmla="*/ 0 h 2400640"/>
              <a:gd name="connsiteX1" fmla="*/ 2273118 w 2400640"/>
              <a:gd name="connsiteY1" fmla="*/ 0 h 2400640"/>
              <a:gd name="connsiteX2" fmla="*/ 2400640 w 2400640"/>
              <a:gd name="connsiteY2" fmla="*/ 127522 h 2400640"/>
              <a:gd name="connsiteX3" fmla="*/ 2400640 w 2400640"/>
              <a:gd name="connsiteY3" fmla="*/ 2273118 h 2400640"/>
              <a:gd name="connsiteX4" fmla="*/ 2273118 w 2400640"/>
              <a:gd name="connsiteY4" fmla="*/ 2400640 h 2400640"/>
              <a:gd name="connsiteX5" fmla="*/ 127522 w 2400640"/>
              <a:gd name="connsiteY5" fmla="*/ 2400640 h 2400640"/>
              <a:gd name="connsiteX6" fmla="*/ 0 w 2400640"/>
              <a:gd name="connsiteY6" fmla="*/ 2273118 h 2400640"/>
              <a:gd name="connsiteX7" fmla="*/ 0 w 2400640"/>
              <a:gd name="connsiteY7" fmla="*/ 127522 h 2400640"/>
              <a:gd name="connsiteX8" fmla="*/ 127522 w 2400640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0" h="2400640">
                <a:moveTo>
                  <a:pt x="127522" y="0"/>
                </a:moveTo>
                <a:lnTo>
                  <a:pt x="2273118" y="0"/>
                </a:lnTo>
                <a:cubicBezTo>
                  <a:pt x="2343546" y="0"/>
                  <a:pt x="2400640" y="57094"/>
                  <a:pt x="2400640" y="127522"/>
                </a:cubicBezTo>
                <a:lnTo>
                  <a:pt x="2400640" y="2273118"/>
                </a:lnTo>
                <a:cubicBezTo>
                  <a:pt x="2400640" y="2343546"/>
                  <a:pt x="2343546" y="2400640"/>
                  <a:pt x="2273118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pic>
        <p:nvPicPr>
          <p:cNvPr id="69" name="PpHolder2">
            <a:extLst>
              <a:ext uri="{FF2B5EF4-FFF2-40B4-BE49-F238E27FC236}">
                <a16:creationId xmlns:a16="http://schemas.microsoft.com/office/drawing/2014/main" id="{EE487645-5291-4327-8D0D-F97D09B1A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5" r="48776" b="14990"/>
          <a:stretch>
            <a:fillRect/>
          </a:stretch>
        </p:blipFill>
        <p:spPr>
          <a:xfrm>
            <a:off x="3844653" y="3429377"/>
            <a:ext cx="2400639" cy="2400640"/>
          </a:xfrm>
          <a:custGeom>
            <a:avLst/>
            <a:gdLst>
              <a:gd name="connsiteX0" fmla="*/ 127522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2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2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2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pHolder1">
            <a:extLst>
              <a:ext uri="{FF2B5EF4-FFF2-40B4-BE49-F238E27FC236}">
                <a16:creationId xmlns:a16="http://schemas.microsoft.com/office/drawing/2014/main" id="{060E476A-B6FC-499F-B409-D4CF597D98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16999" r="15277" b="16999"/>
          <a:stretch>
            <a:fillRect/>
          </a:stretch>
        </p:blipFill>
        <p:spPr>
          <a:xfrm>
            <a:off x="5803078" y="1165822"/>
            <a:ext cx="4526361" cy="4526356"/>
          </a:xfrm>
          <a:custGeom>
            <a:avLst/>
            <a:gdLst>
              <a:gd name="connsiteX0" fmla="*/ 89533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3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3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3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3" y="4526356"/>
                </a:lnTo>
                <a:cubicBezTo>
                  <a:pt x="40084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4" y="0"/>
                  <a:pt x="89533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7E7A5CE5-9C7D-40BB-9D83-863228A07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0786" r="33786" b="61558"/>
          <a:stretch>
            <a:fillRect/>
          </a:stretch>
        </p:blipFill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D76EBBD0-AFE0-4200-9B44-5F8059B9D4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0786" r="16893" b="61558"/>
          <a:stretch>
            <a:fillRect/>
          </a:stretch>
        </p:blipFill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7" name="PpHolder3">
            <a:extLst>
              <a:ext uri="{FF2B5EF4-FFF2-40B4-BE49-F238E27FC236}">
                <a16:creationId xmlns:a16="http://schemas.microsoft.com/office/drawing/2014/main" id="{1D5AFC29-C7CB-457A-A80B-EE6AFB38B6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0786" b="61558"/>
          <a:stretch>
            <a:fillRect/>
          </a:stretch>
        </p:blipFill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B9220CAF-44C2-4A88-94EB-92BCA5F3C7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0686" r="33786" b="31658"/>
          <a:stretch>
            <a:fillRect/>
          </a:stretch>
        </p:blipFill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8F338189-181A-4D5D-85B6-10C56729F5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0686" r="16893" b="31658"/>
          <a:stretch>
            <a:fillRect/>
          </a:stretch>
        </p:blipFill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7EBB46F8-ED65-4AEB-B352-0C25D09C38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0686" b="31658"/>
          <a:stretch>
            <a:fillRect/>
          </a:stretch>
        </p:blipFill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768ED17C-CA10-46A6-86D7-74212F5847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0" r="56117" b="7995"/>
          <a:stretch>
            <a:fillRect/>
          </a:stretch>
        </p:blipFill>
        <p:spPr>
          <a:xfrm>
            <a:off x="0" y="3506497"/>
            <a:ext cx="5350206" cy="2803198"/>
          </a:xfrm>
          <a:custGeom>
            <a:avLst/>
            <a:gdLst>
              <a:gd name="connsiteX0" fmla="*/ 0 w 5350206"/>
              <a:gd name="connsiteY0" fmla="*/ 0 h 2803198"/>
              <a:gd name="connsiteX1" fmla="*/ 5350206 w 5350206"/>
              <a:gd name="connsiteY1" fmla="*/ 0 h 2803198"/>
              <a:gd name="connsiteX2" fmla="*/ 5350206 w 5350206"/>
              <a:gd name="connsiteY2" fmla="*/ 2803198 h 2803198"/>
              <a:gd name="connsiteX3" fmla="*/ 0 w 5350206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6" h="2803198">
                <a:moveTo>
                  <a:pt x="0" y="0"/>
                </a:moveTo>
                <a:lnTo>
                  <a:pt x="5350206" y="0"/>
                </a:lnTo>
                <a:lnTo>
                  <a:pt x="5350206" y="2803198"/>
                </a:lnTo>
                <a:lnTo>
                  <a:pt x="0" y="2803198"/>
                </a:lnTo>
                <a:close/>
              </a:path>
            </a:pathLst>
          </a:custGeom>
        </p:spPr>
      </p:pic>
      <p:pic>
        <p:nvPicPr>
          <p:cNvPr id="32" name="PpHolder3">
            <a:extLst>
              <a:ext uri="{FF2B5EF4-FFF2-40B4-BE49-F238E27FC236}">
                <a16:creationId xmlns:a16="http://schemas.microsoft.com/office/drawing/2014/main" id="{371AE7D1-28AC-4833-A11B-A3ADB25BCC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51130" r="11602" b="23495"/>
          <a:stretch>
            <a:fillRect/>
          </a:stretch>
        </p:blipFill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</p:spPr>
      </p:pic>
      <p:pic>
        <p:nvPicPr>
          <p:cNvPr id="28" name="PpHolder4">
            <a:extLst>
              <a:ext uri="{FF2B5EF4-FFF2-40B4-BE49-F238E27FC236}">
                <a16:creationId xmlns:a16="http://schemas.microsoft.com/office/drawing/2014/main" id="{5D90DBDC-0C87-463F-B57A-4BF5CE2C41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5" r="56117" b="51130"/>
          <a:stretch>
            <a:fillRect/>
          </a:stretch>
        </p:blipFill>
        <p:spPr>
          <a:xfrm>
            <a:off x="1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pic>
        <p:nvPicPr>
          <p:cNvPr id="37" name="PpHolder12">
            <a:extLst>
              <a:ext uri="{FF2B5EF4-FFF2-40B4-BE49-F238E27FC236}">
                <a16:creationId xmlns:a16="http://schemas.microsoft.com/office/drawing/2014/main" id="{4042380B-E4CB-422D-840C-D3FDCEA7AF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15241" r="10961" b="14969"/>
          <a:stretch>
            <a:fillRect/>
          </a:stretch>
        </p:blipFill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</p:spPr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pic>
        <p:nvPicPr>
          <p:cNvPr id="34" name="PpHolder17">
            <a:extLst>
              <a:ext uri="{FF2B5EF4-FFF2-40B4-BE49-F238E27FC236}">
                <a16:creationId xmlns:a16="http://schemas.microsoft.com/office/drawing/2014/main" id="{37CFCC54-80DC-4C6D-A351-25D7DAED86C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2686" r="25002" b="14969"/>
          <a:stretch>
            <a:fillRect/>
          </a:stretch>
        </p:blipFill>
        <p:spPr>
          <a:xfrm>
            <a:off x="7183033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2" name="PpHolder11">
            <a:extLst>
              <a:ext uri="{FF2B5EF4-FFF2-40B4-BE49-F238E27FC236}">
                <a16:creationId xmlns:a16="http://schemas.microsoft.com/office/drawing/2014/main" id="{65522012-D4B7-4FE6-B2F5-512F8E3140C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2" r="57304" b="35945"/>
          <a:stretch>
            <a:fillRect/>
          </a:stretch>
        </p:blipFill>
        <p:spPr>
          <a:xfrm>
            <a:off x="0" y="781237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02C1B001-328F-47C3-8463-AB4DBC34EA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25510" r="69185" b="25510"/>
          <a:stretch>
            <a:fillRect/>
          </a:stretch>
        </p:blipFill>
        <p:spPr>
          <a:xfrm>
            <a:off x="397852" y="1749472"/>
            <a:ext cx="3359057" cy="3359056"/>
          </a:xfrm>
          <a:custGeom>
            <a:avLst/>
            <a:gdLst>
              <a:gd name="connsiteX0" fmla="*/ 1679529 w 3359057"/>
              <a:gd name="connsiteY0" fmla="*/ 0 h 3359056"/>
              <a:gd name="connsiteX1" fmla="*/ 3359057 w 3359057"/>
              <a:gd name="connsiteY1" fmla="*/ 1679528 h 3359056"/>
              <a:gd name="connsiteX2" fmla="*/ 1679529 w 3359057"/>
              <a:gd name="connsiteY2" fmla="*/ 3359056 h 3359056"/>
              <a:gd name="connsiteX3" fmla="*/ 0 w 3359057"/>
              <a:gd name="connsiteY3" fmla="*/ 1679528 h 3359056"/>
              <a:gd name="connsiteX4" fmla="*/ 1679529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9" y="0"/>
                </a:moveTo>
                <a:cubicBezTo>
                  <a:pt x="2607108" y="0"/>
                  <a:pt x="3359057" y="751950"/>
                  <a:pt x="3359057" y="1679528"/>
                </a:cubicBezTo>
                <a:cubicBezTo>
                  <a:pt x="3359057" y="2607106"/>
                  <a:pt x="2607108" y="3359056"/>
                  <a:pt x="1679529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9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C9FDACBA-7CE8-4422-85C6-C1AA2DF569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7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1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1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6" name="PpHolder10">
            <a:extLst>
              <a:ext uri="{FF2B5EF4-FFF2-40B4-BE49-F238E27FC236}">
                <a16:creationId xmlns:a16="http://schemas.microsoft.com/office/drawing/2014/main" id="{D4E78178-D62E-4AF2-8FBF-1D44C26555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2187" r="15019" b="21283"/>
          <a:stretch>
            <a:fillRect/>
          </a:stretch>
        </p:blipFill>
        <p:spPr>
          <a:xfrm>
            <a:off x="7169938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pic>
        <p:nvPicPr>
          <p:cNvPr id="29" name="PpHolder7">
            <a:extLst>
              <a:ext uri="{FF2B5EF4-FFF2-40B4-BE49-F238E27FC236}">
                <a16:creationId xmlns:a16="http://schemas.microsoft.com/office/drawing/2014/main" id="{C006665A-6741-4233-9430-4239D5E87B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6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0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2" name="PpHolder7">
            <a:extLst>
              <a:ext uri="{FF2B5EF4-FFF2-40B4-BE49-F238E27FC236}">
                <a16:creationId xmlns:a16="http://schemas.microsoft.com/office/drawing/2014/main" id="{630C153D-2D22-4987-A089-22E676656E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2187" r="14994" b="21283"/>
          <a:stretch>
            <a:fillRect/>
          </a:stretch>
        </p:blipFill>
        <p:spPr>
          <a:xfrm>
            <a:off x="7172876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449A93-A695-4932-AD30-AD74A35379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05" r="63333" b="9115"/>
          <a:stretch>
            <a:fillRect/>
          </a:stretch>
        </p:blipFill>
        <p:spPr>
          <a:xfrm>
            <a:off x="1" y="4039709"/>
            <a:ext cx="4470496" cy="2193179"/>
          </a:xfrm>
          <a:custGeom>
            <a:avLst/>
            <a:gdLst>
              <a:gd name="connsiteX0" fmla="*/ 0 w 4470496"/>
              <a:gd name="connsiteY0" fmla="*/ 0 h 2193179"/>
              <a:gd name="connsiteX1" fmla="*/ 4355653 w 4470496"/>
              <a:gd name="connsiteY1" fmla="*/ 0 h 2193179"/>
              <a:gd name="connsiteX2" fmla="*/ 4470496 w 4470496"/>
              <a:gd name="connsiteY2" fmla="*/ 116502 h 2193179"/>
              <a:gd name="connsiteX3" fmla="*/ 4470496 w 4470496"/>
              <a:gd name="connsiteY3" fmla="*/ 2076677 h 2193179"/>
              <a:gd name="connsiteX4" fmla="*/ 4355653 w 4470496"/>
              <a:gd name="connsiteY4" fmla="*/ 2193179 h 2193179"/>
              <a:gd name="connsiteX5" fmla="*/ 0 w 4470496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6" h="2193179">
                <a:moveTo>
                  <a:pt x="0" y="0"/>
                </a:moveTo>
                <a:lnTo>
                  <a:pt x="4355653" y="0"/>
                </a:lnTo>
                <a:cubicBezTo>
                  <a:pt x="4419078" y="0"/>
                  <a:pt x="4470496" y="52160"/>
                  <a:pt x="4470496" y="116502"/>
                </a:cubicBezTo>
                <a:lnTo>
                  <a:pt x="4470496" y="2076677"/>
                </a:lnTo>
                <a:cubicBezTo>
                  <a:pt x="4470496" y="2141019"/>
                  <a:pt x="4419078" y="2193179"/>
                  <a:pt x="4355653" y="2193179"/>
                </a:cubicBezTo>
                <a:lnTo>
                  <a:pt x="0" y="2193179"/>
                </a:lnTo>
                <a:close/>
              </a:path>
            </a:pathLst>
          </a:custGeom>
        </p:spPr>
      </p:pic>
      <p:pic>
        <p:nvPicPr>
          <p:cNvPr id="47" name="PpHolder2">
            <a:extLst>
              <a:ext uri="{FF2B5EF4-FFF2-40B4-BE49-F238E27FC236}">
                <a16:creationId xmlns:a16="http://schemas.microsoft.com/office/drawing/2014/main" id="{EAA91FC2-BCE1-4BBE-801F-D86CE22984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8" t="29178" r="8645" b="37021"/>
          <a:stretch>
            <a:fillRect/>
          </a:stretch>
        </p:blipFill>
        <p:spPr>
          <a:xfrm>
            <a:off x="8418324" y="2001039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7DB6286F-C040-4E05-A4FA-101D449710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9" t="29283" r="35024" b="36916"/>
          <a:stretch>
            <a:fillRect/>
          </a:stretch>
        </p:blipFill>
        <p:spPr>
          <a:xfrm>
            <a:off x="5202205" y="2008236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2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2" y="0"/>
                  <a:pt x="123135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8C12AFC2-6A17-472A-88B0-4230BDD064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6957" r="78254" b="30540"/>
          <a:stretch>
            <a:fillRect/>
          </a:stretch>
        </p:blipFill>
        <p:spPr>
          <a:xfrm>
            <a:off x="1793735" y="3906093"/>
            <a:ext cx="857481" cy="857480"/>
          </a:xfrm>
          <a:custGeom>
            <a:avLst/>
            <a:gdLst>
              <a:gd name="connsiteX0" fmla="*/ 428739 w 857481"/>
              <a:gd name="connsiteY0" fmla="*/ 0 h 857480"/>
              <a:gd name="connsiteX1" fmla="*/ 857481 w 857481"/>
              <a:gd name="connsiteY1" fmla="*/ 428740 h 857480"/>
              <a:gd name="connsiteX2" fmla="*/ 428739 w 857481"/>
              <a:gd name="connsiteY2" fmla="*/ 857480 h 857480"/>
              <a:gd name="connsiteX3" fmla="*/ 0 w 857481"/>
              <a:gd name="connsiteY3" fmla="*/ 428740 h 857480"/>
              <a:gd name="connsiteX4" fmla="*/ 428739 w 857481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1" h="857480">
                <a:moveTo>
                  <a:pt x="428739" y="0"/>
                </a:moveTo>
                <a:cubicBezTo>
                  <a:pt x="665526" y="0"/>
                  <a:pt x="857481" y="191953"/>
                  <a:pt x="857481" y="428740"/>
                </a:cubicBezTo>
                <a:cubicBezTo>
                  <a:pt x="857481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AAC4A188-BA6C-464E-AF6A-4221407C5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32007"/>
          <a:stretch>
            <a:fillRect/>
          </a:stretch>
        </p:blipFill>
        <p:spPr>
          <a:xfrm>
            <a:off x="6038420" y="2"/>
            <a:ext cx="6153581" cy="4662969"/>
          </a:xfrm>
          <a:custGeom>
            <a:avLst/>
            <a:gdLst>
              <a:gd name="connsiteX0" fmla="*/ 0 w 6153581"/>
              <a:gd name="connsiteY0" fmla="*/ 0 h 4662969"/>
              <a:gd name="connsiteX1" fmla="*/ 6153581 w 6153581"/>
              <a:gd name="connsiteY1" fmla="*/ 0 h 4662969"/>
              <a:gd name="connsiteX2" fmla="*/ 6153581 w 6153581"/>
              <a:gd name="connsiteY2" fmla="*/ 4662969 h 4662969"/>
              <a:gd name="connsiteX3" fmla="*/ 0 w 6153581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1" h="4662969">
                <a:moveTo>
                  <a:pt x="0" y="0"/>
                </a:moveTo>
                <a:lnTo>
                  <a:pt x="6153581" y="0"/>
                </a:lnTo>
                <a:lnTo>
                  <a:pt x="6153581" y="4662969"/>
                </a:lnTo>
                <a:lnTo>
                  <a:pt x="0" y="466296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pHolder16">
            <a:extLst>
              <a:ext uri="{FF2B5EF4-FFF2-40B4-BE49-F238E27FC236}">
                <a16:creationId xmlns:a16="http://schemas.microsoft.com/office/drawing/2014/main" id="{5FFB2FD6-B919-48C8-9A85-9EE5FEE39A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7185" r="7816"/>
          <a:stretch>
            <a:fillRect/>
          </a:stretch>
        </p:blipFill>
        <p:spPr>
          <a:xfrm>
            <a:off x="7137651" y="1864340"/>
            <a:ext cx="4101483" cy="4993660"/>
          </a:xfrm>
          <a:custGeom>
            <a:avLst/>
            <a:gdLst>
              <a:gd name="connsiteX0" fmla="*/ 97656 w 4101483"/>
              <a:gd name="connsiteY0" fmla="*/ 0 h 4993660"/>
              <a:gd name="connsiteX1" fmla="*/ 4003827 w 4101483"/>
              <a:gd name="connsiteY1" fmla="*/ 0 h 4993660"/>
              <a:gd name="connsiteX2" fmla="*/ 4101483 w 4101483"/>
              <a:gd name="connsiteY2" fmla="*/ 97656 h 4993660"/>
              <a:gd name="connsiteX3" fmla="*/ 4101483 w 4101483"/>
              <a:gd name="connsiteY3" fmla="*/ 4993660 h 4993660"/>
              <a:gd name="connsiteX4" fmla="*/ 0 w 4101483"/>
              <a:gd name="connsiteY4" fmla="*/ 4993660 h 4993660"/>
              <a:gd name="connsiteX5" fmla="*/ 0 w 4101483"/>
              <a:gd name="connsiteY5" fmla="*/ 97656 h 4993660"/>
              <a:gd name="connsiteX6" fmla="*/ 97656 w 4101483"/>
              <a:gd name="connsiteY6" fmla="*/ 0 h 49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0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0"/>
                </a:lnTo>
                <a:lnTo>
                  <a:pt x="0" y="4993660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E088908E-86E5-4E69-B6EC-DB9CB5725C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pHolder1">
            <a:extLst>
              <a:ext uri="{FF2B5EF4-FFF2-40B4-BE49-F238E27FC236}">
                <a16:creationId xmlns:a16="http://schemas.microsoft.com/office/drawing/2014/main" id="{47F6B3C7-92E1-4FA2-9A31-FEBFFF3B4D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4"/>
          <a:stretch>
            <a:fillRect/>
          </a:stretch>
        </p:blipFill>
        <p:spPr>
          <a:xfrm>
            <a:off x="1" y="0"/>
            <a:ext cx="5552960" cy="6858000"/>
          </a:xfrm>
          <a:custGeom>
            <a:avLst/>
            <a:gdLst>
              <a:gd name="connsiteX0" fmla="*/ 0 w 5552960"/>
              <a:gd name="connsiteY0" fmla="*/ 0 h 6858000"/>
              <a:gd name="connsiteX1" fmla="*/ 4541607 w 5552960"/>
              <a:gd name="connsiteY1" fmla="*/ 0 h 6858000"/>
              <a:gd name="connsiteX2" fmla="*/ 4550298 w 5552960"/>
              <a:gd name="connsiteY2" fmla="*/ 12326 h 6858000"/>
              <a:gd name="connsiteX3" fmla="*/ 5552960 w 5552960"/>
              <a:gd name="connsiteY3" fmla="*/ 3443346 h 6858000"/>
              <a:gd name="connsiteX4" fmla="*/ 4680649 w 5552960"/>
              <a:gd name="connsiteY4" fmla="*/ 6670602 h 6858000"/>
              <a:gd name="connsiteX5" fmla="*/ 4560767 w 5552960"/>
              <a:gd name="connsiteY5" fmla="*/ 6858000 h 6858000"/>
              <a:gd name="connsiteX6" fmla="*/ 0 w 555296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60" h="6858000">
                <a:moveTo>
                  <a:pt x="0" y="0"/>
                </a:moveTo>
                <a:lnTo>
                  <a:pt x="4541607" y="0"/>
                </a:lnTo>
                <a:lnTo>
                  <a:pt x="4550298" y="12326"/>
                </a:lnTo>
                <a:cubicBezTo>
                  <a:pt x="5176681" y="944709"/>
                  <a:pt x="5552960" y="2140048"/>
                  <a:pt x="5552960" y="3443346"/>
                </a:cubicBezTo>
                <a:cubicBezTo>
                  <a:pt x="5552960" y="4653552"/>
                  <a:pt x="5228515" y="5770670"/>
                  <a:pt x="4680649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4DB74254-49A4-4729-8EDB-3A30C7334A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32092"/>
          <a:stretch>
            <a:fillRect/>
          </a:stretch>
        </p:blipFill>
        <p:spPr>
          <a:xfrm>
            <a:off x="0" y="1"/>
            <a:ext cx="5350206" cy="4657119"/>
          </a:xfrm>
          <a:custGeom>
            <a:avLst/>
            <a:gdLst>
              <a:gd name="connsiteX0" fmla="*/ 0 w 5350206"/>
              <a:gd name="connsiteY0" fmla="*/ 0 h 4657119"/>
              <a:gd name="connsiteX1" fmla="*/ 5350206 w 5350206"/>
              <a:gd name="connsiteY1" fmla="*/ 0 h 4657119"/>
              <a:gd name="connsiteX2" fmla="*/ 5350206 w 5350206"/>
              <a:gd name="connsiteY2" fmla="*/ 4566045 h 4657119"/>
              <a:gd name="connsiteX3" fmla="*/ 5222817 w 5350206"/>
              <a:gd name="connsiteY3" fmla="*/ 4657119 h 4657119"/>
              <a:gd name="connsiteX4" fmla="*/ 127388 w 5350206"/>
              <a:gd name="connsiteY4" fmla="*/ 4657119 h 4657119"/>
              <a:gd name="connsiteX5" fmla="*/ 0 w 5350206"/>
              <a:gd name="connsiteY5" fmla="*/ 4566045 h 465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6" h="4657119">
                <a:moveTo>
                  <a:pt x="0" y="0"/>
                </a:moveTo>
                <a:lnTo>
                  <a:pt x="5350206" y="0"/>
                </a:lnTo>
                <a:lnTo>
                  <a:pt x="5350206" y="4566045"/>
                </a:lnTo>
                <a:cubicBezTo>
                  <a:pt x="5350206" y="4616344"/>
                  <a:pt x="5293172" y="4657119"/>
                  <a:pt x="5222817" y="4657119"/>
                </a:cubicBezTo>
                <a:lnTo>
                  <a:pt x="127388" y="4657119"/>
                </a:lnTo>
                <a:cubicBezTo>
                  <a:pt x="57033" y="4657119"/>
                  <a:pt x="0" y="4616344"/>
                  <a:pt x="0" y="456604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8F4E82C-8D9E-4C50-9D82-86FEF4C1CE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18829" b="18829"/>
          <a:stretch>
            <a:fillRect/>
          </a:stretch>
        </p:blipFill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EE67E8D6-3A4B-4F19-876D-E657A10BF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0D7F5AAD-A5A6-41EC-8F72-CF95AF3756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626B4EAA-076B-4FD1-9ED3-5EF9B2951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E8E6AE4-7AC8-4056-B1FD-841F65A76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14"/>
          <a:stretch>
            <a:fillRect/>
          </a:stretch>
        </p:blipFill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9C56F47F-42AD-4E0E-A582-B5BD0C1E1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C4BBFC6B-6491-490F-8753-09DF3C801C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1884" r="72901" b="39413"/>
          <a:stretch>
            <a:fillRect/>
          </a:stretch>
        </p:blipFill>
        <p:spPr>
          <a:xfrm>
            <a:off x="1335365" y="2186581"/>
            <a:ext cx="1968501" cy="1968500"/>
          </a:xfrm>
          <a:custGeom>
            <a:avLst/>
            <a:gdLst>
              <a:gd name="connsiteX0" fmla="*/ 104567 w 1968501"/>
              <a:gd name="connsiteY0" fmla="*/ 0 h 1968500"/>
              <a:gd name="connsiteX1" fmla="*/ 1863933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3 w 1968501"/>
              <a:gd name="connsiteY4" fmla="*/ 1968500 h 1968500"/>
              <a:gd name="connsiteX5" fmla="*/ 104567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7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7" y="0"/>
                </a:moveTo>
                <a:lnTo>
                  <a:pt x="1863933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4" name="PpHolder10">
            <a:extLst>
              <a:ext uri="{FF2B5EF4-FFF2-40B4-BE49-F238E27FC236}">
                <a16:creationId xmlns:a16="http://schemas.microsoft.com/office/drawing/2014/main" id="{E76400DD-6C34-4E89-A9B1-C54368864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29196" r="50236" b="36725"/>
          <a:stretch>
            <a:fillRect/>
          </a:stretch>
        </p:blipFill>
        <p:spPr>
          <a:xfrm>
            <a:off x="3730068" y="2002251"/>
            <a:ext cx="2337162" cy="2337160"/>
          </a:xfrm>
          <a:custGeom>
            <a:avLst/>
            <a:gdLst>
              <a:gd name="connsiteX0" fmla="*/ 74581 w 2337162"/>
              <a:gd name="connsiteY0" fmla="*/ 0 h 2337160"/>
              <a:gd name="connsiteX1" fmla="*/ 2262583 w 2337162"/>
              <a:gd name="connsiteY1" fmla="*/ 0 h 2337160"/>
              <a:gd name="connsiteX2" fmla="*/ 2337162 w 2337162"/>
              <a:gd name="connsiteY2" fmla="*/ 74579 h 2337160"/>
              <a:gd name="connsiteX3" fmla="*/ 2337162 w 2337162"/>
              <a:gd name="connsiteY3" fmla="*/ 2262581 h 2337160"/>
              <a:gd name="connsiteX4" fmla="*/ 2262583 w 2337162"/>
              <a:gd name="connsiteY4" fmla="*/ 2337160 h 2337160"/>
              <a:gd name="connsiteX5" fmla="*/ 74581 w 2337162"/>
              <a:gd name="connsiteY5" fmla="*/ 2337160 h 2337160"/>
              <a:gd name="connsiteX6" fmla="*/ 0 w 2337162"/>
              <a:gd name="connsiteY6" fmla="*/ 2262581 h 2337160"/>
              <a:gd name="connsiteX7" fmla="*/ 0 w 2337162"/>
              <a:gd name="connsiteY7" fmla="*/ 74579 h 2337160"/>
              <a:gd name="connsiteX8" fmla="*/ 74581 w 2337162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2" h="2337160">
                <a:moveTo>
                  <a:pt x="74581" y="0"/>
                </a:moveTo>
                <a:lnTo>
                  <a:pt x="2262583" y="0"/>
                </a:lnTo>
                <a:cubicBezTo>
                  <a:pt x="2303772" y="0"/>
                  <a:pt x="2337162" y="33390"/>
                  <a:pt x="2337162" y="74579"/>
                </a:cubicBezTo>
                <a:lnTo>
                  <a:pt x="2337162" y="2262581"/>
                </a:lnTo>
                <a:cubicBezTo>
                  <a:pt x="2337162" y="2303770"/>
                  <a:pt x="2303772" y="2337160"/>
                  <a:pt x="2262583" y="2337160"/>
                </a:cubicBezTo>
                <a:lnTo>
                  <a:pt x="74581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1" y="0"/>
                </a:cubicBezTo>
                <a:close/>
              </a:path>
            </a:pathLst>
          </a:custGeom>
        </p:spPr>
      </p:pic>
      <p:pic>
        <p:nvPicPr>
          <p:cNvPr id="62" name="PpHolder11">
            <a:extLst>
              <a:ext uri="{FF2B5EF4-FFF2-40B4-BE49-F238E27FC236}">
                <a16:creationId xmlns:a16="http://schemas.microsoft.com/office/drawing/2014/main" id="{E1F3DB7D-BB67-49C5-BB23-A0DFCA4E96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1884" r="30594" b="39413"/>
          <a:stretch>
            <a:fillRect/>
          </a:stretch>
        </p:blipFill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1" name="PpHolder12">
            <a:extLst>
              <a:ext uri="{FF2B5EF4-FFF2-40B4-BE49-F238E27FC236}">
                <a16:creationId xmlns:a16="http://schemas.microsoft.com/office/drawing/2014/main" id="{F4AD8EDF-348C-4221-82EC-6BA7FA5922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1884" r="10953" b="39413"/>
          <a:stretch>
            <a:fillRect/>
          </a:stretch>
        </p:blipFill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03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227</cp:revision>
  <dcterms:created xsi:type="dcterms:W3CDTF">2020-10-28T21:30:52Z</dcterms:created>
  <dcterms:modified xsi:type="dcterms:W3CDTF">2020-11-16T12:02:51Z</dcterms:modified>
</cp:coreProperties>
</file>