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0" autoAdjust="0"/>
    <p:restoredTop sz="95226" autoAdjust="0"/>
  </p:normalViewPr>
  <p:slideViewPr>
    <p:cSldViewPr snapToGrid="0">
      <p:cViewPr varScale="1">
        <p:scale>
          <a:sx n="109" d="100"/>
          <a:sy n="109" d="100"/>
        </p:scale>
        <p:origin x="20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1DEFCEE-3D6F-4E4B-8973-FFF5801BBA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729B1B-6DFB-4184-AA27-EC01FB0EA3B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B30FAF-43F7-4F47-9222-F3B99083E1B9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869E3-7D63-4DE6-A4B8-D0FDDA401B7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607383D1-ADD7-4F9C-B73B-DC532841CBB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4431E41-2C66-415F-B1F1-A61E1128A54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846392F-F607-4FDE-8BCC-927135C506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45D14B-29E0-4D93-89E7-2804891DB3FB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09EA6250-204B-4CA2-906C-BDF301E6106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A1F70BF3-AF7A-4E0B-90F3-43A6E992C6F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0FE0554-529E-4FF9-BDEE-CAFB659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D6A8423-FF31-4EC4-AAF1-0A8B778C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D04F1851-4ED8-4900-A681-93E57FFCD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9CABDB-F81E-48B4-9EAD-398750476C7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A71A570-FC12-4E78-8A55-69E9D177E7B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71F5603-D099-419C-82DD-2AE4FAF29A5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C005B0-8BD9-40FD-A1C3-18419A9EA23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6BD7EDD0-35B9-4F69-B833-FCBF7056E14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EC8ED8-318A-4022-922C-24CB949B0029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0BE88BD-2EDE-409D-9554-BF3E1DFBE97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9938EE6-3EC4-4BC1-BA1C-49398916377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DD3F1-5617-4F1B-8C24-FB8A99D2652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58" name="PpHolder9">
            <a:extLst>
              <a:ext uri="{FF2B5EF4-FFF2-40B4-BE49-F238E27FC236}">
                <a16:creationId xmlns:a16="http://schemas.microsoft.com/office/drawing/2014/main" id="{74A7DC3E-D8D4-446A-91BB-799567BDB3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1523" y="2394546"/>
            <a:ext cx="1476376" cy="1476375"/>
          </a:xfrm>
          <a:custGeom>
            <a:avLst/>
            <a:gdLst>
              <a:gd name="connsiteX0" fmla="*/ 78425 w 1476376"/>
              <a:gd name="connsiteY0" fmla="*/ 0 h 1476375"/>
              <a:gd name="connsiteX1" fmla="*/ 1397950 w 1476376"/>
              <a:gd name="connsiteY1" fmla="*/ 0 h 1476375"/>
              <a:gd name="connsiteX2" fmla="*/ 1476376 w 1476376"/>
              <a:gd name="connsiteY2" fmla="*/ 78425 h 1476375"/>
              <a:gd name="connsiteX3" fmla="*/ 1476376 w 1476376"/>
              <a:gd name="connsiteY3" fmla="*/ 1397950 h 1476375"/>
              <a:gd name="connsiteX4" fmla="*/ 1397950 w 1476376"/>
              <a:gd name="connsiteY4" fmla="*/ 1476375 h 1476375"/>
              <a:gd name="connsiteX5" fmla="*/ 78425 w 1476376"/>
              <a:gd name="connsiteY5" fmla="*/ 1476375 h 1476375"/>
              <a:gd name="connsiteX6" fmla="*/ 0 w 1476376"/>
              <a:gd name="connsiteY6" fmla="*/ 1397950 h 1476375"/>
              <a:gd name="connsiteX7" fmla="*/ 0 w 1476376"/>
              <a:gd name="connsiteY7" fmla="*/ 78425 h 1476375"/>
              <a:gd name="connsiteX8" fmla="*/ 78425 w 1476376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6" h="1476375">
                <a:moveTo>
                  <a:pt x="78425" y="0"/>
                </a:moveTo>
                <a:lnTo>
                  <a:pt x="1397950" y="0"/>
                </a:lnTo>
                <a:cubicBezTo>
                  <a:pt x="1441264" y="0"/>
                  <a:pt x="1476376" y="35112"/>
                  <a:pt x="1476376" y="78425"/>
                </a:cubicBezTo>
                <a:lnTo>
                  <a:pt x="1476376" y="1397950"/>
                </a:lnTo>
                <a:cubicBezTo>
                  <a:pt x="1476376" y="1441263"/>
                  <a:pt x="1441264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6" name="PpHolder10">
            <a:extLst>
              <a:ext uri="{FF2B5EF4-FFF2-40B4-BE49-F238E27FC236}">
                <a16:creationId xmlns:a16="http://schemas.microsoft.com/office/drawing/2014/main" id="{581F0229-B82B-4227-8CDD-16689FE49B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97551" y="2256297"/>
            <a:ext cx="1752872" cy="1752870"/>
          </a:xfrm>
          <a:custGeom>
            <a:avLst/>
            <a:gdLst>
              <a:gd name="connsiteX0" fmla="*/ 55936 w 1752872"/>
              <a:gd name="connsiteY0" fmla="*/ 0 h 1752870"/>
              <a:gd name="connsiteX1" fmla="*/ 1696938 w 1752872"/>
              <a:gd name="connsiteY1" fmla="*/ 0 h 1752870"/>
              <a:gd name="connsiteX2" fmla="*/ 1752872 w 1752872"/>
              <a:gd name="connsiteY2" fmla="*/ 55934 h 1752870"/>
              <a:gd name="connsiteX3" fmla="*/ 1752872 w 1752872"/>
              <a:gd name="connsiteY3" fmla="*/ 1696936 h 1752870"/>
              <a:gd name="connsiteX4" fmla="*/ 1696938 w 1752872"/>
              <a:gd name="connsiteY4" fmla="*/ 1752870 h 1752870"/>
              <a:gd name="connsiteX5" fmla="*/ 55936 w 1752872"/>
              <a:gd name="connsiteY5" fmla="*/ 1752870 h 1752870"/>
              <a:gd name="connsiteX6" fmla="*/ 0 w 1752872"/>
              <a:gd name="connsiteY6" fmla="*/ 1696936 h 1752870"/>
              <a:gd name="connsiteX7" fmla="*/ 0 w 1752872"/>
              <a:gd name="connsiteY7" fmla="*/ 55934 h 1752870"/>
              <a:gd name="connsiteX8" fmla="*/ 55936 w 1752872"/>
              <a:gd name="connsiteY8" fmla="*/ 0 h 175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2872" h="1752870">
                <a:moveTo>
                  <a:pt x="55936" y="0"/>
                </a:moveTo>
                <a:lnTo>
                  <a:pt x="1696938" y="0"/>
                </a:lnTo>
                <a:cubicBezTo>
                  <a:pt x="1727830" y="0"/>
                  <a:pt x="1752872" y="25043"/>
                  <a:pt x="1752872" y="55934"/>
                </a:cubicBezTo>
                <a:lnTo>
                  <a:pt x="1752872" y="1696936"/>
                </a:lnTo>
                <a:cubicBezTo>
                  <a:pt x="1752872" y="1727828"/>
                  <a:pt x="1727830" y="1752870"/>
                  <a:pt x="1696938" y="1752870"/>
                </a:cubicBezTo>
                <a:lnTo>
                  <a:pt x="55936" y="1752870"/>
                </a:lnTo>
                <a:cubicBezTo>
                  <a:pt x="25044" y="1752870"/>
                  <a:pt x="0" y="1727828"/>
                  <a:pt x="0" y="1696936"/>
                </a:cubicBezTo>
                <a:lnTo>
                  <a:pt x="0" y="55934"/>
                </a:lnTo>
                <a:cubicBezTo>
                  <a:pt x="0" y="25043"/>
                  <a:pt x="25044" y="0"/>
                  <a:pt x="559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11">
            <a:extLst>
              <a:ext uri="{FF2B5EF4-FFF2-40B4-BE49-F238E27FC236}">
                <a16:creationId xmlns:a16="http://schemas.microsoft.com/office/drawing/2014/main" id="{2198AB27-F3C7-466A-AC9E-9162DE556D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70076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12">
            <a:extLst>
              <a:ext uri="{FF2B5EF4-FFF2-40B4-BE49-F238E27FC236}">
                <a16:creationId xmlns:a16="http://schemas.microsoft.com/office/drawing/2014/main" id="{098F7314-0044-4DAE-891E-C2C1DFA860A8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666105" y="2394546"/>
            <a:ext cx="1476375" cy="1476375"/>
          </a:xfrm>
          <a:custGeom>
            <a:avLst/>
            <a:gdLst>
              <a:gd name="connsiteX0" fmla="*/ 78425 w 1476375"/>
              <a:gd name="connsiteY0" fmla="*/ 0 h 1476375"/>
              <a:gd name="connsiteX1" fmla="*/ 1397950 w 1476375"/>
              <a:gd name="connsiteY1" fmla="*/ 0 h 1476375"/>
              <a:gd name="connsiteX2" fmla="*/ 1476375 w 1476375"/>
              <a:gd name="connsiteY2" fmla="*/ 78425 h 1476375"/>
              <a:gd name="connsiteX3" fmla="*/ 1476375 w 1476375"/>
              <a:gd name="connsiteY3" fmla="*/ 1397950 h 1476375"/>
              <a:gd name="connsiteX4" fmla="*/ 1397950 w 1476375"/>
              <a:gd name="connsiteY4" fmla="*/ 1476375 h 1476375"/>
              <a:gd name="connsiteX5" fmla="*/ 78425 w 1476375"/>
              <a:gd name="connsiteY5" fmla="*/ 1476375 h 1476375"/>
              <a:gd name="connsiteX6" fmla="*/ 0 w 1476375"/>
              <a:gd name="connsiteY6" fmla="*/ 1397950 h 1476375"/>
              <a:gd name="connsiteX7" fmla="*/ 0 w 1476375"/>
              <a:gd name="connsiteY7" fmla="*/ 78425 h 1476375"/>
              <a:gd name="connsiteX8" fmla="*/ 78425 w 1476375"/>
              <a:gd name="connsiteY8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6375" h="1476375">
                <a:moveTo>
                  <a:pt x="78425" y="0"/>
                </a:moveTo>
                <a:lnTo>
                  <a:pt x="1397950" y="0"/>
                </a:lnTo>
                <a:cubicBezTo>
                  <a:pt x="1441263" y="0"/>
                  <a:pt x="1476375" y="35112"/>
                  <a:pt x="1476375" y="78425"/>
                </a:cubicBezTo>
                <a:lnTo>
                  <a:pt x="1476375" y="1397950"/>
                </a:lnTo>
                <a:cubicBezTo>
                  <a:pt x="1476375" y="1441263"/>
                  <a:pt x="1441263" y="1476375"/>
                  <a:pt x="1397950" y="1476375"/>
                </a:cubicBezTo>
                <a:lnTo>
                  <a:pt x="78425" y="1476375"/>
                </a:lnTo>
                <a:cubicBezTo>
                  <a:pt x="35112" y="1476375"/>
                  <a:pt x="0" y="1441263"/>
                  <a:pt x="0" y="1397950"/>
                </a:cubicBezTo>
                <a:lnTo>
                  <a:pt x="0" y="78425"/>
                </a:lnTo>
                <a:cubicBezTo>
                  <a:pt x="0" y="35112"/>
                  <a:pt x="35112" y="0"/>
                  <a:pt x="7842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44048B-F61F-45C7-8710-76D5447A4708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8CC8DE-851B-42F1-B6BE-4BE71F4DA1E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895BE6A-7F3E-4C2C-9DA0-54B5F55D773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8FA876-0125-47F9-93C6-08B4FFE98AB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F5EC9C6-2151-449B-A9EA-CA8C7FB2CEE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051A9F0-EB6C-47F0-95F5-0DAAE3079F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1BEF7A4-BA78-4A8E-816A-E45ECE9B498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C6A0C1-B48F-43E2-9BEF-A1B75FEACC74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8" name="Rounded Rectangle 3">
              <a:extLst>
                <a:ext uri="{FF2B5EF4-FFF2-40B4-BE49-F238E27FC236}">
                  <a16:creationId xmlns:a16="http://schemas.microsoft.com/office/drawing/2014/main" id="{92C77F82-7C8C-423B-8F9D-6A563993EC8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E17962C5-EC5A-48E7-8424-6F2A713B5F1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DC5B6DF2-8521-44BA-9CB1-61AFD075C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72DE84E4-7C94-459F-8A9E-7167AE18E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2">
            <a:extLst>
              <a:ext uri="{FF2B5EF4-FFF2-40B4-BE49-F238E27FC236}">
                <a16:creationId xmlns:a16="http://schemas.microsoft.com/office/drawing/2014/main" id="{2C5AF9EA-58DC-4C2C-A881-0EB4C2FE6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370530-9C66-42AD-B950-E9BC924201B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D404A5-1894-4D74-92D1-B3ECC76B7E0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32B7C95-E98C-4CA7-A48D-02692D20054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050B95-8447-4A81-AD5E-6806E7FFDB3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8" name="PpHolder1">
            <a:extLst>
              <a:ext uri="{FF2B5EF4-FFF2-40B4-BE49-F238E27FC236}">
                <a16:creationId xmlns:a16="http://schemas.microsoft.com/office/drawing/2014/main" id="{96C310CB-BAE1-4511-A550-546DD39F4F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766546"/>
            <a:ext cx="9144000" cy="3091455"/>
          </a:xfrm>
          <a:custGeom>
            <a:avLst/>
            <a:gdLst>
              <a:gd name="connsiteX0" fmla="*/ 0 w 9144000"/>
              <a:gd name="connsiteY0" fmla="*/ 0 h 3091455"/>
              <a:gd name="connsiteX1" fmla="*/ 9144000 w 9144000"/>
              <a:gd name="connsiteY1" fmla="*/ 0 h 3091455"/>
              <a:gd name="connsiteX2" fmla="*/ 9144000 w 9144000"/>
              <a:gd name="connsiteY2" fmla="*/ 3091455 h 3091455"/>
              <a:gd name="connsiteX3" fmla="*/ 0 w 9144000"/>
              <a:gd name="connsiteY3" fmla="*/ 3091455 h 309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091455">
                <a:moveTo>
                  <a:pt x="0" y="0"/>
                </a:moveTo>
                <a:lnTo>
                  <a:pt x="9144000" y="0"/>
                </a:lnTo>
                <a:lnTo>
                  <a:pt x="9144000" y="3091455"/>
                </a:lnTo>
                <a:lnTo>
                  <a:pt x="0" y="30914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2">
            <a:extLst>
              <a:ext uri="{FF2B5EF4-FFF2-40B4-BE49-F238E27FC236}">
                <a16:creationId xmlns:a16="http://schemas.microsoft.com/office/drawing/2014/main" id="{3BCBD2F9-27DA-4BCB-A8D3-C4D18A5E60D5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693923" y="1043296"/>
            <a:ext cx="3856601" cy="4771412"/>
          </a:xfrm>
          <a:custGeom>
            <a:avLst/>
            <a:gdLst>
              <a:gd name="connsiteX0" fmla="*/ 71277 w 3856601"/>
              <a:gd name="connsiteY0" fmla="*/ 0 h 4771412"/>
              <a:gd name="connsiteX1" fmla="*/ 3785324 w 3856601"/>
              <a:gd name="connsiteY1" fmla="*/ 0 h 4771412"/>
              <a:gd name="connsiteX2" fmla="*/ 3856601 w 3856601"/>
              <a:gd name="connsiteY2" fmla="*/ 92757 h 4771412"/>
              <a:gd name="connsiteX3" fmla="*/ 3856601 w 3856601"/>
              <a:gd name="connsiteY3" fmla="*/ 4678656 h 4771412"/>
              <a:gd name="connsiteX4" fmla="*/ 3785324 w 3856601"/>
              <a:gd name="connsiteY4" fmla="*/ 4771412 h 4771412"/>
              <a:gd name="connsiteX5" fmla="*/ 71277 w 3856601"/>
              <a:gd name="connsiteY5" fmla="*/ 4771412 h 4771412"/>
              <a:gd name="connsiteX6" fmla="*/ 0 w 3856601"/>
              <a:gd name="connsiteY6" fmla="*/ 4678656 h 4771412"/>
              <a:gd name="connsiteX7" fmla="*/ 0 w 3856601"/>
              <a:gd name="connsiteY7" fmla="*/ 92757 h 4771412"/>
              <a:gd name="connsiteX8" fmla="*/ 71277 w 3856601"/>
              <a:gd name="connsiteY8" fmla="*/ 0 h 477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56601" h="4771412">
                <a:moveTo>
                  <a:pt x="71277" y="0"/>
                </a:moveTo>
                <a:lnTo>
                  <a:pt x="3785324" y="0"/>
                </a:lnTo>
                <a:cubicBezTo>
                  <a:pt x="3824689" y="0"/>
                  <a:pt x="3856601" y="41529"/>
                  <a:pt x="3856601" y="92757"/>
                </a:cubicBezTo>
                <a:lnTo>
                  <a:pt x="3856601" y="4678656"/>
                </a:lnTo>
                <a:cubicBezTo>
                  <a:pt x="3856601" y="4729884"/>
                  <a:pt x="3824689" y="4771412"/>
                  <a:pt x="3785324" y="4771412"/>
                </a:cubicBezTo>
                <a:lnTo>
                  <a:pt x="71277" y="4771412"/>
                </a:lnTo>
                <a:cubicBezTo>
                  <a:pt x="31912" y="4771412"/>
                  <a:pt x="0" y="4729884"/>
                  <a:pt x="0" y="4678656"/>
                </a:cubicBezTo>
                <a:lnTo>
                  <a:pt x="0" y="92757"/>
                </a:lnTo>
                <a:cubicBezTo>
                  <a:pt x="0" y="41529"/>
                  <a:pt x="31912" y="0"/>
                  <a:pt x="71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392A3F-EB60-4E07-9632-F20CB745D790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BE0C67-7480-4541-A030-5CB9C500FCF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551EE16-378B-41EF-826C-CE1FE82E5C6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1724881-5826-478F-89AA-CD5E3AB224C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1625806-F10D-40AB-ADF9-00D96016012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4DD92095-5250-4B92-9F2C-ED54B300A18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C7C8DED5-C819-435B-8DCF-EE8FAAF1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F567CAC-4A48-42B0-B47D-FBFAF63A4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FEF22C23-187A-4D31-B00E-10539EB7095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43B2C303-39F1-46CD-93B0-39320763756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65810903-DFC9-4111-AB11-782F0D16F65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A361D1-D5A4-44A7-AB0D-616E9B2A7A5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3EDCEB7-2A5A-477A-84EA-B609B4ED0DE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0CA431-B461-4944-8D80-90C82948FFF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C301A8-6C6F-4566-9600-3396A05AF91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0" name="PpHolder1">
            <a:extLst>
              <a:ext uri="{FF2B5EF4-FFF2-40B4-BE49-F238E27FC236}">
                <a16:creationId xmlns:a16="http://schemas.microsoft.com/office/drawing/2014/main" id="{6C931C91-90F9-48DC-B509-0F5A7096966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1041" y="2304043"/>
            <a:ext cx="1348034" cy="1348033"/>
          </a:xfrm>
          <a:custGeom>
            <a:avLst/>
            <a:gdLst>
              <a:gd name="connsiteX0" fmla="*/ 71609 w 1348034"/>
              <a:gd name="connsiteY0" fmla="*/ 0 h 1348033"/>
              <a:gd name="connsiteX1" fmla="*/ 1276427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7 w 1348034"/>
              <a:gd name="connsiteY4" fmla="*/ 1348033 h 1348033"/>
              <a:gd name="connsiteX5" fmla="*/ 71609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9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9" y="0"/>
                </a:moveTo>
                <a:lnTo>
                  <a:pt x="1276427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7" y="1348033"/>
                </a:cubicBezTo>
                <a:lnTo>
                  <a:pt x="71609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8" name="PpHolder2">
            <a:extLst>
              <a:ext uri="{FF2B5EF4-FFF2-40B4-BE49-F238E27FC236}">
                <a16:creationId xmlns:a16="http://schemas.microsoft.com/office/drawing/2014/main" id="{4BB901EB-E7E4-4522-B4DE-093A2B7D98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32763" y="2304043"/>
            <a:ext cx="1348034" cy="1348033"/>
          </a:xfrm>
          <a:custGeom>
            <a:avLst/>
            <a:gdLst>
              <a:gd name="connsiteX0" fmla="*/ 71608 w 1348034"/>
              <a:gd name="connsiteY0" fmla="*/ 0 h 1348033"/>
              <a:gd name="connsiteX1" fmla="*/ 1276426 w 1348034"/>
              <a:gd name="connsiteY1" fmla="*/ 0 h 1348033"/>
              <a:gd name="connsiteX2" fmla="*/ 1348034 w 1348034"/>
              <a:gd name="connsiteY2" fmla="*/ 71609 h 1348033"/>
              <a:gd name="connsiteX3" fmla="*/ 1348034 w 1348034"/>
              <a:gd name="connsiteY3" fmla="*/ 1276425 h 1348033"/>
              <a:gd name="connsiteX4" fmla="*/ 1276426 w 1348034"/>
              <a:gd name="connsiteY4" fmla="*/ 1348033 h 1348033"/>
              <a:gd name="connsiteX5" fmla="*/ 71608 w 1348034"/>
              <a:gd name="connsiteY5" fmla="*/ 1348033 h 1348033"/>
              <a:gd name="connsiteX6" fmla="*/ 0 w 1348034"/>
              <a:gd name="connsiteY6" fmla="*/ 1276425 h 1348033"/>
              <a:gd name="connsiteX7" fmla="*/ 0 w 1348034"/>
              <a:gd name="connsiteY7" fmla="*/ 71609 h 1348033"/>
              <a:gd name="connsiteX8" fmla="*/ 71608 w 1348034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4" h="1348033">
                <a:moveTo>
                  <a:pt x="71608" y="0"/>
                </a:moveTo>
                <a:lnTo>
                  <a:pt x="1276426" y="0"/>
                </a:lnTo>
                <a:cubicBezTo>
                  <a:pt x="1315974" y="0"/>
                  <a:pt x="1348034" y="32060"/>
                  <a:pt x="1348034" y="71609"/>
                </a:cubicBezTo>
                <a:lnTo>
                  <a:pt x="1348034" y="1276425"/>
                </a:lnTo>
                <a:cubicBezTo>
                  <a:pt x="1348034" y="1315973"/>
                  <a:pt x="1315974" y="1348033"/>
                  <a:pt x="1276426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6" name="PpHolder3">
            <a:extLst>
              <a:ext uri="{FF2B5EF4-FFF2-40B4-BE49-F238E27FC236}">
                <a16:creationId xmlns:a16="http://schemas.microsoft.com/office/drawing/2014/main" id="{2472F2A6-5B02-48DD-A2E2-0B82DADBAD1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4486" y="2304043"/>
            <a:ext cx="1348031" cy="1348033"/>
          </a:xfrm>
          <a:custGeom>
            <a:avLst/>
            <a:gdLst>
              <a:gd name="connsiteX0" fmla="*/ 71606 w 1348031"/>
              <a:gd name="connsiteY0" fmla="*/ 0 h 1348033"/>
              <a:gd name="connsiteX1" fmla="*/ 1276423 w 1348031"/>
              <a:gd name="connsiteY1" fmla="*/ 0 h 1348033"/>
              <a:gd name="connsiteX2" fmla="*/ 1348031 w 1348031"/>
              <a:gd name="connsiteY2" fmla="*/ 71609 h 1348033"/>
              <a:gd name="connsiteX3" fmla="*/ 1348031 w 1348031"/>
              <a:gd name="connsiteY3" fmla="*/ 1276425 h 1348033"/>
              <a:gd name="connsiteX4" fmla="*/ 1276423 w 1348031"/>
              <a:gd name="connsiteY4" fmla="*/ 1348033 h 1348033"/>
              <a:gd name="connsiteX5" fmla="*/ 71606 w 1348031"/>
              <a:gd name="connsiteY5" fmla="*/ 1348033 h 1348033"/>
              <a:gd name="connsiteX6" fmla="*/ 0 w 1348031"/>
              <a:gd name="connsiteY6" fmla="*/ 1276425 h 1348033"/>
              <a:gd name="connsiteX7" fmla="*/ 0 w 1348031"/>
              <a:gd name="connsiteY7" fmla="*/ 71609 h 1348033"/>
              <a:gd name="connsiteX8" fmla="*/ 71606 w 1348031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1" h="1348033">
                <a:moveTo>
                  <a:pt x="71606" y="0"/>
                </a:moveTo>
                <a:lnTo>
                  <a:pt x="1276423" y="0"/>
                </a:lnTo>
                <a:cubicBezTo>
                  <a:pt x="1315971" y="0"/>
                  <a:pt x="1348031" y="32060"/>
                  <a:pt x="1348031" y="71609"/>
                </a:cubicBezTo>
                <a:lnTo>
                  <a:pt x="1348031" y="1276425"/>
                </a:lnTo>
                <a:cubicBezTo>
                  <a:pt x="1348031" y="1315973"/>
                  <a:pt x="1315971" y="1348033"/>
                  <a:pt x="1276423" y="1348033"/>
                </a:cubicBezTo>
                <a:lnTo>
                  <a:pt x="71606" y="1348033"/>
                </a:lnTo>
                <a:cubicBezTo>
                  <a:pt x="32060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0" y="0"/>
                  <a:pt x="7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4" name="PpHolder4">
            <a:extLst>
              <a:ext uri="{FF2B5EF4-FFF2-40B4-BE49-F238E27FC236}">
                <a16:creationId xmlns:a16="http://schemas.microsoft.com/office/drawing/2014/main" id="{BFAC69E9-CA59-4884-BEA0-8000831E2F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56205" y="2304043"/>
            <a:ext cx="1348033" cy="1348033"/>
          </a:xfrm>
          <a:custGeom>
            <a:avLst/>
            <a:gdLst>
              <a:gd name="connsiteX0" fmla="*/ 71608 w 1348033"/>
              <a:gd name="connsiteY0" fmla="*/ 0 h 1348033"/>
              <a:gd name="connsiteX1" fmla="*/ 1276425 w 1348033"/>
              <a:gd name="connsiteY1" fmla="*/ 0 h 1348033"/>
              <a:gd name="connsiteX2" fmla="*/ 1348033 w 1348033"/>
              <a:gd name="connsiteY2" fmla="*/ 71609 h 1348033"/>
              <a:gd name="connsiteX3" fmla="*/ 1348033 w 1348033"/>
              <a:gd name="connsiteY3" fmla="*/ 1276425 h 1348033"/>
              <a:gd name="connsiteX4" fmla="*/ 1276425 w 1348033"/>
              <a:gd name="connsiteY4" fmla="*/ 1348033 h 1348033"/>
              <a:gd name="connsiteX5" fmla="*/ 71608 w 1348033"/>
              <a:gd name="connsiteY5" fmla="*/ 1348033 h 1348033"/>
              <a:gd name="connsiteX6" fmla="*/ 0 w 1348033"/>
              <a:gd name="connsiteY6" fmla="*/ 1276425 h 1348033"/>
              <a:gd name="connsiteX7" fmla="*/ 0 w 1348033"/>
              <a:gd name="connsiteY7" fmla="*/ 71609 h 1348033"/>
              <a:gd name="connsiteX8" fmla="*/ 71608 w 1348033"/>
              <a:gd name="connsiteY8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8033" h="1348033">
                <a:moveTo>
                  <a:pt x="71608" y="0"/>
                </a:moveTo>
                <a:lnTo>
                  <a:pt x="1276425" y="0"/>
                </a:lnTo>
                <a:cubicBezTo>
                  <a:pt x="1315973" y="0"/>
                  <a:pt x="1348033" y="32060"/>
                  <a:pt x="1348033" y="71609"/>
                </a:cubicBezTo>
                <a:lnTo>
                  <a:pt x="1348033" y="1276425"/>
                </a:lnTo>
                <a:cubicBezTo>
                  <a:pt x="1348033" y="1315973"/>
                  <a:pt x="1315973" y="1348033"/>
                  <a:pt x="1276425" y="1348033"/>
                </a:cubicBez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2" name="PpHolder31">
            <a:extLst>
              <a:ext uri="{FF2B5EF4-FFF2-40B4-BE49-F238E27FC236}">
                <a16:creationId xmlns:a16="http://schemas.microsoft.com/office/drawing/2014/main" id="{26AF4676-D596-4B0F-913E-EEF33AC19403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021364" y="2304043"/>
            <a:ext cx="1122636" cy="1348033"/>
          </a:xfrm>
          <a:custGeom>
            <a:avLst/>
            <a:gdLst>
              <a:gd name="connsiteX0" fmla="*/ 71608 w 1122636"/>
              <a:gd name="connsiteY0" fmla="*/ 0 h 1348033"/>
              <a:gd name="connsiteX1" fmla="*/ 1122636 w 1122636"/>
              <a:gd name="connsiteY1" fmla="*/ 0 h 1348033"/>
              <a:gd name="connsiteX2" fmla="*/ 1122636 w 1122636"/>
              <a:gd name="connsiteY2" fmla="*/ 1348033 h 1348033"/>
              <a:gd name="connsiteX3" fmla="*/ 71608 w 1122636"/>
              <a:gd name="connsiteY3" fmla="*/ 1348033 h 1348033"/>
              <a:gd name="connsiteX4" fmla="*/ 0 w 1122636"/>
              <a:gd name="connsiteY4" fmla="*/ 1276425 h 1348033"/>
              <a:gd name="connsiteX5" fmla="*/ 0 w 1122636"/>
              <a:gd name="connsiteY5" fmla="*/ 71609 h 1348033"/>
              <a:gd name="connsiteX6" fmla="*/ 71608 w 1122636"/>
              <a:gd name="connsiteY6" fmla="*/ 0 h 134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636" h="1348033">
                <a:moveTo>
                  <a:pt x="71608" y="0"/>
                </a:moveTo>
                <a:lnTo>
                  <a:pt x="1122636" y="0"/>
                </a:lnTo>
                <a:lnTo>
                  <a:pt x="1122636" y="1348033"/>
                </a:lnTo>
                <a:lnTo>
                  <a:pt x="71608" y="1348033"/>
                </a:lnTo>
                <a:cubicBezTo>
                  <a:pt x="32061" y="1348033"/>
                  <a:pt x="0" y="1315973"/>
                  <a:pt x="0" y="1276425"/>
                </a:cubicBezTo>
                <a:lnTo>
                  <a:pt x="0" y="71609"/>
                </a:lnTo>
                <a:cubicBezTo>
                  <a:pt x="0" y="32060"/>
                  <a:pt x="32061" y="0"/>
                  <a:pt x="716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46EA45-B1D0-4ECC-80BA-4E73877786C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A172530-51BB-4050-ACB3-2A0446BA41B7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C077B4F-F3C5-49BC-8D87-6038F83982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4A215B-DC29-493D-BA3B-C333788AF5A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058735D-C9F7-417F-BF9E-14B80C29EB9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224CBFDE-9996-4B61-9E32-1B4D72DAD3E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A654114B-EBB9-4452-A6DC-1CDC1094695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47B63941-3AC9-4BEE-96C7-60E909A5BB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BFD83A-0991-4782-BC52-354EBA803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5DEBE18F-D8DE-44F2-8114-99DB92B7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8E5C3D3-A885-468E-B082-11DB92DACE72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C9B95524-E8A6-40F6-B23C-7D49E0EDFC6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C3E0DF9A-08E8-41AD-90D8-D171E4D9E76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C8D87DBF-3ED0-4A85-86B8-1851623D82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3" name="PpHolder1">
            <a:extLst>
              <a:ext uri="{FF2B5EF4-FFF2-40B4-BE49-F238E27FC236}">
                <a16:creationId xmlns:a16="http://schemas.microsoft.com/office/drawing/2014/main" id="{DB40AB9C-E885-42EA-8396-446C1861AD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3008" y="1628237"/>
            <a:ext cx="1800480" cy="1800480"/>
          </a:xfrm>
          <a:custGeom>
            <a:avLst/>
            <a:gdLst>
              <a:gd name="connsiteX0" fmla="*/ 95642 w 1800480"/>
              <a:gd name="connsiteY0" fmla="*/ 0 h 1800480"/>
              <a:gd name="connsiteX1" fmla="*/ 1704839 w 1800480"/>
              <a:gd name="connsiteY1" fmla="*/ 0 h 1800480"/>
              <a:gd name="connsiteX2" fmla="*/ 1800480 w 1800480"/>
              <a:gd name="connsiteY2" fmla="*/ 95642 h 1800480"/>
              <a:gd name="connsiteX3" fmla="*/ 1800480 w 1800480"/>
              <a:gd name="connsiteY3" fmla="*/ 1704839 h 1800480"/>
              <a:gd name="connsiteX4" fmla="*/ 1704839 w 1800480"/>
              <a:gd name="connsiteY4" fmla="*/ 1800480 h 1800480"/>
              <a:gd name="connsiteX5" fmla="*/ 95642 w 1800480"/>
              <a:gd name="connsiteY5" fmla="*/ 1800480 h 1800480"/>
              <a:gd name="connsiteX6" fmla="*/ 0 w 1800480"/>
              <a:gd name="connsiteY6" fmla="*/ 1704839 h 1800480"/>
              <a:gd name="connsiteX7" fmla="*/ 0 w 1800480"/>
              <a:gd name="connsiteY7" fmla="*/ 95642 h 1800480"/>
              <a:gd name="connsiteX8" fmla="*/ 95642 w 1800480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80" h="1800480">
                <a:moveTo>
                  <a:pt x="95642" y="0"/>
                </a:moveTo>
                <a:lnTo>
                  <a:pt x="1704839" y="0"/>
                </a:lnTo>
                <a:cubicBezTo>
                  <a:pt x="1757660" y="0"/>
                  <a:pt x="1800480" y="42821"/>
                  <a:pt x="1800480" y="95642"/>
                </a:cubicBezTo>
                <a:lnTo>
                  <a:pt x="1800480" y="1704839"/>
                </a:lnTo>
                <a:cubicBezTo>
                  <a:pt x="1800480" y="1757660"/>
                  <a:pt x="1757660" y="1800480"/>
                  <a:pt x="1704839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1" name="PpHolder2">
            <a:extLst>
              <a:ext uri="{FF2B5EF4-FFF2-40B4-BE49-F238E27FC236}">
                <a16:creationId xmlns:a16="http://schemas.microsoft.com/office/drawing/2014/main" id="{B9B440B2-B3C7-4571-A28E-54C6B077BCCF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883491" y="3429283"/>
            <a:ext cx="1800479" cy="1800480"/>
          </a:xfrm>
          <a:custGeom>
            <a:avLst/>
            <a:gdLst>
              <a:gd name="connsiteX0" fmla="*/ 95642 w 1800479"/>
              <a:gd name="connsiteY0" fmla="*/ 0 h 1800480"/>
              <a:gd name="connsiteX1" fmla="*/ 1704838 w 1800479"/>
              <a:gd name="connsiteY1" fmla="*/ 0 h 1800480"/>
              <a:gd name="connsiteX2" fmla="*/ 1800479 w 1800479"/>
              <a:gd name="connsiteY2" fmla="*/ 95642 h 1800480"/>
              <a:gd name="connsiteX3" fmla="*/ 1800479 w 1800479"/>
              <a:gd name="connsiteY3" fmla="*/ 1704839 h 1800480"/>
              <a:gd name="connsiteX4" fmla="*/ 1704838 w 1800479"/>
              <a:gd name="connsiteY4" fmla="*/ 1800480 h 1800480"/>
              <a:gd name="connsiteX5" fmla="*/ 95642 w 1800479"/>
              <a:gd name="connsiteY5" fmla="*/ 1800480 h 1800480"/>
              <a:gd name="connsiteX6" fmla="*/ 0 w 1800479"/>
              <a:gd name="connsiteY6" fmla="*/ 1704839 h 1800480"/>
              <a:gd name="connsiteX7" fmla="*/ 0 w 1800479"/>
              <a:gd name="connsiteY7" fmla="*/ 95642 h 1800480"/>
              <a:gd name="connsiteX8" fmla="*/ 95642 w 1800479"/>
              <a:gd name="connsiteY8" fmla="*/ 0 h 18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479" h="1800480">
                <a:moveTo>
                  <a:pt x="95642" y="0"/>
                </a:moveTo>
                <a:lnTo>
                  <a:pt x="1704838" y="0"/>
                </a:lnTo>
                <a:cubicBezTo>
                  <a:pt x="1757659" y="0"/>
                  <a:pt x="1800479" y="42821"/>
                  <a:pt x="1800479" y="95642"/>
                </a:cubicBezTo>
                <a:lnTo>
                  <a:pt x="1800479" y="1704839"/>
                </a:lnTo>
                <a:cubicBezTo>
                  <a:pt x="1800479" y="1757660"/>
                  <a:pt x="1757659" y="1800480"/>
                  <a:pt x="1704838" y="1800480"/>
                </a:cubicBezTo>
                <a:lnTo>
                  <a:pt x="95642" y="1800480"/>
                </a:lnTo>
                <a:cubicBezTo>
                  <a:pt x="42821" y="1800480"/>
                  <a:pt x="0" y="1757660"/>
                  <a:pt x="0" y="1704839"/>
                </a:cubicBezTo>
                <a:lnTo>
                  <a:pt x="0" y="95642"/>
                </a:lnTo>
                <a:cubicBezTo>
                  <a:pt x="0" y="42821"/>
                  <a:pt x="42821" y="0"/>
                  <a:pt x="956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3911" y="18960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3911" y="203723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5758921" y="1986797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12B031-6EBA-4F77-A2BE-69CEB8983A3B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892459-EE4E-4CD2-9D57-FAEFED80434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9CC1B28-B992-4202-8F12-E6DBA483B7E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80FB0C7-8A20-4ED8-8FDD-D458901FCD7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D575AF16-8D23-41A9-8DCB-8258CC2C909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02F2958-59B8-40B2-A080-C7AA2FFCE9D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B62E0B1-8C18-4FD8-9999-C2B8D1C8048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98D818ED-B30B-4B7F-A585-87BF9A0316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52309" y="1731618"/>
            <a:ext cx="3394771" cy="3394767"/>
          </a:xfrm>
          <a:custGeom>
            <a:avLst/>
            <a:gdLst>
              <a:gd name="connsiteX0" fmla="*/ 67149 w 3394771"/>
              <a:gd name="connsiteY0" fmla="*/ 0 h 3394767"/>
              <a:gd name="connsiteX1" fmla="*/ 3327623 w 3394771"/>
              <a:gd name="connsiteY1" fmla="*/ 0 h 3394767"/>
              <a:gd name="connsiteX2" fmla="*/ 3394771 w 3394771"/>
              <a:gd name="connsiteY2" fmla="*/ 67148 h 3394767"/>
              <a:gd name="connsiteX3" fmla="*/ 3394771 w 3394771"/>
              <a:gd name="connsiteY3" fmla="*/ 3327619 h 3394767"/>
              <a:gd name="connsiteX4" fmla="*/ 3327623 w 3394771"/>
              <a:gd name="connsiteY4" fmla="*/ 3394767 h 3394767"/>
              <a:gd name="connsiteX5" fmla="*/ 67149 w 3394771"/>
              <a:gd name="connsiteY5" fmla="*/ 3394767 h 3394767"/>
              <a:gd name="connsiteX6" fmla="*/ 0 w 3394771"/>
              <a:gd name="connsiteY6" fmla="*/ 3327619 h 3394767"/>
              <a:gd name="connsiteX7" fmla="*/ 0 w 3394771"/>
              <a:gd name="connsiteY7" fmla="*/ 67148 h 3394767"/>
              <a:gd name="connsiteX8" fmla="*/ 67149 w 3394771"/>
              <a:gd name="connsiteY8" fmla="*/ 0 h 339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4771" h="3394767">
                <a:moveTo>
                  <a:pt x="67149" y="0"/>
                </a:moveTo>
                <a:lnTo>
                  <a:pt x="3327623" y="0"/>
                </a:lnTo>
                <a:cubicBezTo>
                  <a:pt x="3364708" y="0"/>
                  <a:pt x="3394771" y="30063"/>
                  <a:pt x="3394771" y="67148"/>
                </a:cubicBezTo>
                <a:lnTo>
                  <a:pt x="3394771" y="3327619"/>
                </a:lnTo>
                <a:cubicBezTo>
                  <a:pt x="3394771" y="3364704"/>
                  <a:pt x="3364708" y="3394767"/>
                  <a:pt x="3327623" y="3394767"/>
                </a:cubicBezTo>
                <a:lnTo>
                  <a:pt x="67149" y="3394767"/>
                </a:lnTo>
                <a:cubicBezTo>
                  <a:pt x="30063" y="3394767"/>
                  <a:pt x="0" y="3364704"/>
                  <a:pt x="0" y="3327619"/>
                </a:cubicBezTo>
                <a:lnTo>
                  <a:pt x="0" y="67148"/>
                </a:lnTo>
                <a:cubicBezTo>
                  <a:pt x="0" y="30063"/>
                  <a:pt x="30063" y="0"/>
                  <a:pt x="6714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8184" y="1714430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184" y="182894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913194" y="1784674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583A9A-53A6-445E-A6CC-5D7292898E8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BED41-4FFD-495E-9E1C-8595733D712C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D1F36BE-A533-4E20-A0D2-CE29CF3AECD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F99224F-15CD-48E5-B386-2000BD7909A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A726567-CEB8-4CF6-81C9-AEB06A4D916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ACF824D8-BEEC-4707-9246-452329A14817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7202460-3009-4DD8-9833-AAC44E6ED93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2F3750-9782-4458-B713-4937C23BDFF8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3A31A2C-666B-4F24-9807-FC525B2373B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F16C846-E233-41E4-AE9F-C1C08D96E87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76DC1E0A-72F9-4789-B51C-F9731BB0EE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4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99" y="1766614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F1C9F816-6C51-4F73-ADEB-344E165DFE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70" name="PpHolder1">
            <a:extLst>
              <a:ext uri="{FF2B5EF4-FFF2-40B4-BE49-F238E27FC236}">
                <a16:creationId xmlns:a16="http://schemas.microsoft.com/office/drawing/2014/main" id="{2CF91780-8FBD-47A8-AD5D-75C69AB0A0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7778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8" name="PpHolder2">
            <a:extLst>
              <a:ext uri="{FF2B5EF4-FFF2-40B4-BE49-F238E27FC236}">
                <a16:creationId xmlns:a16="http://schemas.microsoft.com/office/drawing/2014/main" id="{B0B5F1EF-AF1E-43B2-B5B1-442762BFB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82492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6" name="PpHolder3">
            <a:extLst>
              <a:ext uri="{FF2B5EF4-FFF2-40B4-BE49-F238E27FC236}">
                <a16:creationId xmlns:a16="http://schemas.microsoft.com/office/drawing/2014/main" id="{325CB2A0-04CF-4B32-B8D9-6F0EC8B7E8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27206" y="1337361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4" name="PpHolder4">
            <a:extLst>
              <a:ext uri="{FF2B5EF4-FFF2-40B4-BE49-F238E27FC236}">
                <a16:creationId xmlns:a16="http://schemas.microsoft.com/office/drawing/2014/main" id="{8742BCD6-2D79-45AA-8DF7-2F13E01653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7778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2" name="PpHolder5">
            <a:extLst>
              <a:ext uri="{FF2B5EF4-FFF2-40B4-BE49-F238E27FC236}">
                <a16:creationId xmlns:a16="http://schemas.microsoft.com/office/drawing/2014/main" id="{C4B25F1A-CD5C-4BD7-A4BE-FCAFED987C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82492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60" name="PpHolder6">
            <a:extLst>
              <a:ext uri="{FF2B5EF4-FFF2-40B4-BE49-F238E27FC236}">
                <a16:creationId xmlns:a16="http://schemas.microsoft.com/office/drawing/2014/main" id="{3471D935-0814-4198-B8F3-05A2EF11996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7727206" y="2875268"/>
            <a:ext cx="1416794" cy="1422491"/>
          </a:xfrm>
          <a:custGeom>
            <a:avLst/>
            <a:gdLst>
              <a:gd name="connsiteX0" fmla="*/ 0 w 1416794"/>
              <a:gd name="connsiteY0" fmla="*/ 0 h 1422491"/>
              <a:gd name="connsiteX1" fmla="*/ 1416794 w 1416794"/>
              <a:gd name="connsiteY1" fmla="*/ 0 h 1422491"/>
              <a:gd name="connsiteX2" fmla="*/ 1416794 w 1416794"/>
              <a:gd name="connsiteY2" fmla="*/ 1422491 h 1422491"/>
              <a:gd name="connsiteX3" fmla="*/ 0 w 1416794"/>
              <a:gd name="connsiteY3" fmla="*/ 1422491 h 142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794" h="1422491">
                <a:moveTo>
                  <a:pt x="0" y="0"/>
                </a:moveTo>
                <a:lnTo>
                  <a:pt x="1416794" y="0"/>
                </a:lnTo>
                <a:lnTo>
                  <a:pt x="1416794" y="1422491"/>
                </a:lnTo>
                <a:lnTo>
                  <a:pt x="0" y="142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99" y="1625460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700409" y="1716168"/>
            <a:ext cx="57117" cy="237744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BB8572-357C-48E2-B590-88A28E76DB9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BB6D73-F0EA-44EA-A05B-08ECB3663B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624C047-7DFE-4E24-9800-BE4AA77673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681766-0620-4791-A41F-5EC8D8A730F2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A4F16F6F-7F7D-414C-AF3F-471E7F6D0B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6647E4D-3259-4911-9ED3-6A612B42ED2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6C4FE45C-2DC4-47FD-9BA0-775E541B35A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76B071-617B-476E-896C-81ED860CA4F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50" name="Rounded Rectangle 3">
              <a:extLst>
                <a:ext uri="{FF2B5EF4-FFF2-40B4-BE49-F238E27FC236}">
                  <a16:creationId xmlns:a16="http://schemas.microsoft.com/office/drawing/2014/main" id="{E1DB5CB4-CC6A-4498-809E-DB1B2958119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30EE715-F388-4930-9E8C-77324DCDF53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CFC642-1A3C-4BA4-9B6E-61965242852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EEF365D-85AE-4416-A326-10D54B8125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1" name="PpHolder2">
            <a:extLst>
              <a:ext uri="{FF2B5EF4-FFF2-40B4-BE49-F238E27FC236}">
                <a16:creationId xmlns:a16="http://schemas.microsoft.com/office/drawing/2014/main" id="{6E973C52-0A5F-4E35-958C-C194CC8A17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3487123"/>
            <a:ext cx="4012655" cy="2904347"/>
          </a:xfrm>
          <a:custGeom>
            <a:avLst/>
            <a:gdLst>
              <a:gd name="connsiteX0" fmla="*/ 0 w 4012655"/>
              <a:gd name="connsiteY0" fmla="*/ 0 h 2904347"/>
              <a:gd name="connsiteX1" fmla="*/ 4012655 w 4012655"/>
              <a:gd name="connsiteY1" fmla="*/ 0 h 2904347"/>
              <a:gd name="connsiteX2" fmla="*/ 4012655 w 4012655"/>
              <a:gd name="connsiteY2" fmla="*/ 2904347 h 2904347"/>
              <a:gd name="connsiteX3" fmla="*/ 0 w 4012655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5" h="2904347">
                <a:moveTo>
                  <a:pt x="0" y="0"/>
                </a:moveTo>
                <a:lnTo>
                  <a:pt x="4012655" y="0"/>
                </a:lnTo>
                <a:lnTo>
                  <a:pt x="4012655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9" name="PpHolder3">
            <a:extLst>
              <a:ext uri="{FF2B5EF4-FFF2-40B4-BE49-F238E27FC236}">
                <a16:creationId xmlns:a16="http://schemas.microsoft.com/office/drawing/2014/main" id="{760A3AA6-D043-4CED-B627-15CEB4039E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8185" y="3191069"/>
            <a:ext cx="3004934" cy="1601204"/>
          </a:xfrm>
          <a:custGeom>
            <a:avLst/>
            <a:gdLst>
              <a:gd name="connsiteX0" fmla="*/ 0 w 3004934"/>
              <a:gd name="connsiteY0" fmla="*/ 0 h 1601204"/>
              <a:gd name="connsiteX1" fmla="*/ 3004934 w 3004934"/>
              <a:gd name="connsiteY1" fmla="*/ 0 h 1601204"/>
              <a:gd name="connsiteX2" fmla="*/ 3004934 w 3004934"/>
              <a:gd name="connsiteY2" fmla="*/ 1601204 h 1601204"/>
              <a:gd name="connsiteX3" fmla="*/ 0 w 3004934"/>
              <a:gd name="connsiteY3" fmla="*/ 1601204 h 16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4" h="1601204">
                <a:moveTo>
                  <a:pt x="0" y="0"/>
                </a:moveTo>
                <a:lnTo>
                  <a:pt x="3004934" y="0"/>
                </a:lnTo>
                <a:lnTo>
                  <a:pt x="3004934" y="1601204"/>
                </a:lnTo>
                <a:lnTo>
                  <a:pt x="0" y="16012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7" name="PpHolder4">
            <a:extLst>
              <a:ext uri="{FF2B5EF4-FFF2-40B4-BE49-F238E27FC236}">
                <a16:creationId xmlns:a16="http://schemas.microsoft.com/office/drawing/2014/main" id="{CFAC722F-761B-4D40-80B2-F451C2C13C8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0" y="466532"/>
            <a:ext cx="4012654" cy="2904347"/>
          </a:xfrm>
          <a:custGeom>
            <a:avLst/>
            <a:gdLst>
              <a:gd name="connsiteX0" fmla="*/ 0 w 4012654"/>
              <a:gd name="connsiteY0" fmla="*/ 0 h 2904347"/>
              <a:gd name="connsiteX1" fmla="*/ 4012654 w 4012654"/>
              <a:gd name="connsiteY1" fmla="*/ 0 h 2904347"/>
              <a:gd name="connsiteX2" fmla="*/ 4012654 w 4012654"/>
              <a:gd name="connsiteY2" fmla="*/ 2904347 h 2904347"/>
              <a:gd name="connsiteX3" fmla="*/ 0 w 4012654"/>
              <a:gd name="connsiteY3" fmla="*/ 2904347 h 290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2654" h="2904347">
                <a:moveTo>
                  <a:pt x="0" y="0"/>
                </a:moveTo>
                <a:lnTo>
                  <a:pt x="4012654" y="0"/>
                </a:lnTo>
                <a:lnTo>
                  <a:pt x="4012654" y="2904347"/>
                </a:lnTo>
                <a:lnTo>
                  <a:pt x="0" y="29043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6857" y="1186189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857" y="1300709"/>
            <a:ext cx="282833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4821867" y="1276897"/>
            <a:ext cx="57117" cy="237744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B5DDA-B75E-4E7A-9A69-49782C3A6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32B8585-28A5-4FAF-BB55-1645F5CC513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902676-2493-4F82-81CC-846153C7D99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3D117E41-B781-47A2-A68A-2CF505B7FC5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FA3129D-2B59-469A-A7FA-7FF34733C1A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AA3F796-D6F3-4BED-A072-48FD435F544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B4CBBA-E5EA-4B65-9E18-2BED073577D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E55CAAAD-4423-4794-9687-33949C961080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33359275-27C1-4A83-9487-8781A49C24A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4B817B0D-70CD-4DCF-ACAE-2BEE4BDBB5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PpHolder12">
            <a:extLst>
              <a:ext uri="{FF2B5EF4-FFF2-40B4-BE49-F238E27FC236}">
                <a16:creationId xmlns:a16="http://schemas.microsoft.com/office/drawing/2014/main" id="{71CC1ED9-FBF4-43FC-AD7D-ADE74AE255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3773" y="1641181"/>
            <a:ext cx="1657955" cy="3589634"/>
          </a:xfrm>
          <a:custGeom>
            <a:avLst/>
            <a:gdLst>
              <a:gd name="connsiteX0" fmla="*/ 0 w 1657955"/>
              <a:gd name="connsiteY0" fmla="*/ 0 h 3589634"/>
              <a:gd name="connsiteX1" fmla="*/ 1657955 w 1657955"/>
              <a:gd name="connsiteY1" fmla="*/ 0 h 3589634"/>
              <a:gd name="connsiteX2" fmla="*/ 1657955 w 1657955"/>
              <a:gd name="connsiteY2" fmla="*/ 3589634 h 3589634"/>
              <a:gd name="connsiteX3" fmla="*/ 0 w 1657955"/>
              <a:gd name="connsiteY3" fmla="*/ 3589634 h 35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7955" h="3589634">
                <a:moveTo>
                  <a:pt x="0" y="0"/>
                </a:moveTo>
                <a:lnTo>
                  <a:pt x="1657955" y="0"/>
                </a:lnTo>
                <a:lnTo>
                  <a:pt x="1657955" y="3589634"/>
                </a:lnTo>
                <a:lnTo>
                  <a:pt x="0" y="35896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7">
            <a:extLst>
              <a:ext uri="{FF2B5EF4-FFF2-40B4-BE49-F238E27FC236}">
                <a16:creationId xmlns:a16="http://schemas.microsoft.com/office/drawing/2014/main" id="{A8348623-7081-41A8-A07C-34A97B6DC39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387275" y="2024085"/>
            <a:ext cx="1470517" cy="3206730"/>
          </a:xfrm>
          <a:custGeom>
            <a:avLst/>
            <a:gdLst>
              <a:gd name="connsiteX0" fmla="*/ 0 w 1470517"/>
              <a:gd name="connsiteY0" fmla="*/ 0 h 3206730"/>
              <a:gd name="connsiteX1" fmla="*/ 1470517 w 1470517"/>
              <a:gd name="connsiteY1" fmla="*/ 0 h 3206730"/>
              <a:gd name="connsiteX2" fmla="*/ 1470517 w 1470517"/>
              <a:gd name="connsiteY2" fmla="*/ 3206730 h 3206730"/>
              <a:gd name="connsiteX3" fmla="*/ 0 w 1470517"/>
              <a:gd name="connsiteY3" fmla="*/ 3206730 h 320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517" h="3206730">
                <a:moveTo>
                  <a:pt x="0" y="0"/>
                </a:moveTo>
                <a:lnTo>
                  <a:pt x="1470517" y="0"/>
                </a:lnTo>
                <a:lnTo>
                  <a:pt x="1470517" y="3206730"/>
                </a:lnTo>
                <a:lnTo>
                  <a:pt x="0" y="32067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6905" y="159484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905" y="1735997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881915" y="1691720"/>
            <a:ext cx="57117" cy="237744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14CF9C-3EF5-46C9-A4F6-62B1AC29CEB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3ED769-8606-4809-B79F-B8F7C52D95A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272A2F8-1931-460C-A937-93D01613F654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EDDCC5-392D-4F65-8ADD-EE69050E03D6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E65A8D3-4A48-40CD-BD8D-20E3C85263F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2208BB0-91C6-4F98-BB27-7F5943565A5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BC3F2A-A734-4F4F-93CA-73D04C59EB6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1">
            <a:extLst>
              <a:ext uri="{FF2B5EF4-FFF2-40B4-BE49-F238E27FC236}">
                <a16:creationId xmlns:a16="http://schemas.microsoft.com/office/drawing/2014/main" id="{E7794EC3-3AF3-47B4-AA95-1E3FCD67D5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1443179"/>
            <a:ext cx="3904163" cy="2708717"/>
          </a:xfrm>
          <a:custGeom>
            <a:avLst/>
            <a:gdLst>
              <a:gd name="connsiteX0" fmla="*/ 0 w 3904163"/>
              <a:gd name="connsiteY0" fmla="*/ 0 h 2708717"/>
              <a:gd name="connsiteX1" fmla="*/ 3904163 w 3904163"/>
              <a:gd name="connsiteY1" fmla="*/ 0 h 2708717"/>
              <a:gd name="connsiteX2" fmla="*/ 3904163 w 3904163"/>
              <a:gd name="connsiteY2" fmla="*/ 2708717 h 2708717"/>
              <a:gd name="connsiteX3" fmla="*/ 0 w 3904163"/>
              <a:gd name="connsiteY3" fmla="*/ 2708717 h 27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163" h="2708717">
                <a:moveTo>
                  <a:pt x="0" y="0"/>
                </a:moveTo>
                <a:lnTo>
                  <a:pt x="3904163" y="0"/>
                </a:lnTo>
                <a:lnTo>
                  <a:pt x="3904163" y="2708717"/>
                </a:lnTo>
                <a:lnTo>
                  <a:pt x="0" y="270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613" y="1916947"/>
            <a:ext cx="2724537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613" y="2031465"/>
            <a:ext cx="3495095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5009622" y="2007655"/>
            <a:ext cx="57117" cy="237744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BD4C51-C2D2-4716-9865-DD0D3103C6D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640264-57B4-4C38-AF48-C2C7FEE41B8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95C8E92-EA32-4305-9907-999F7E6C867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13A33C-F7B5-40C3-81CE-3EF7315BCD7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56FF0DB7-B56F-4220-A235-9B164BAE868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C81ABE2-832E-48F3-AF13-45DE7BAC5F22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3AE160A-A599-4F01-999C-F8A569B48B6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745097-A2DC-421C-9899-74EECE98CE4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5604104C-2A31-4CD6-952B-16D0945A604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659EB8F2-A3D1-4C74-BAF1-CAD58E584E1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18912F96-3C1B-4E07-910B-CC5FDB6811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pHolder1">
            <a:extLst>
              <a:ext uri="{FF2B5EF4-FFF2-40B4-BE49-F238E27FC236}">
                <a16:creationId xmlns:a16="http://schemas.microsoft.com/office/drawing/2014/main" id="{7EE98EE3-0AE3-4460-8914-E6223885B9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5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FE97E4-3AA1-4858-819F-F54B045CA075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68BD89-BA89-4E0C-9D3E-A47FCDAF1ABD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2D6865-DFF9-4BC0-9382-569ED5ADEF5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C6FA15-3D7B-45D2-8263-BAA85F90582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9C77CB5-9229-4B43-9D88-0C07460FC48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3A7399F-8410-4331-AB27-8330E1A3A67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B5A34-3A50-486F-81C3-A04FFFE5DBD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17F0F8-9750-47BE-B3DF-93339ABEA72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A426F10D-DFDE-4DE2-970D-B510BEBBE9B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9568B6CE-45E8-45DF-AC68-032E20AFDA48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760ECD79-A4A7-447A-8B28-7D7E40BD82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65A08D5-5A7A-4461-972D-FCEBD4689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20A24C6E-719B-4A6D-8D76-9C77545A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C42C43-7289-4C54-BDBD-054DAF723D16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1A6AA5-0CAD-42DC-8DA5-A04996704F8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F8C056-719E-409E-B32E-469658A12B5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4FF549-F8DD-43FB-8F09-156C407D1BA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09CD93F-4DCD-4344-8377-2443B2092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4314"/>
          </a:xfrm>
          <a:custGeom>
            <a:avLst/>
            <a:gdLst>
              <a:gd name="connsiteX0" fmla="*/ 0 w 9143998"/>
              <a:gd name="connsiteY0" fmla="*/ 0 h 6854314"/>
              <a:gd name="connsiteX1" fmla="*/ 9143998 w 9143998"/>
              <a:gd name="connsiteY1" fmla="*/ 0 h 6854314"/>
              <a:gd name="connsiteX2" fmla="*/ 9143998 w 9143998"/>
              <a:gd name="connsiteY2" fmla="*/ 6854314 h 6854314"/>
              <a:gd name="connsiteX3" fmla="*/ 0 w 9143998"/>
              <a:gd name="connsiteY3" fmla="*/ 6854314 h 68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4314">
                <a:moveTo>
                  <a:pt x="0" y="0"/>
                </a:moveTo>
                <a:lnTo>
                  <a:pt x="9143998" y="0"/>
                </a:lnTo>
                <a:lnTo>
                  <a:pt x="9143998" y="6854314"/>
                </a:lnTo>
                <a:lnTo>
                  <a:pt x="0" y="68543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24" y="2664762"/>
            <a:ext cx="569214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0">
            <a:extLst>
              <a:ext uri="{FF2B5EF4-FFF2-40B4-BE49-F238E27FC236}">
                <a16:creationId xmlns:a16="http://schemas.microsoft.com/office/drawing/2014/main" id="{847A7F9C-B01E-43DC-9E22-1235222431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7453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3704A7-7E85-4922-A574-187CB5BB33D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BFBA4-A64E-4AB3-BF50-2FB5C1AC521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880EF59-65C1-4134-BE6D-FED4D69949B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575A78-92ED-4327-AC07-F1246A5433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C328A2-78C6-4F2C-87C5-C40AE42D9090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A60C5F-0175-4A7A-9B0F-954559EE324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293EF8E-DA19-4632-A24C-AAB2F4345B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770F97-810B-4BA9-A4D0-EC6468BF82E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A5DFDFA5-00A2-427C-BDB1-4FBDEF34CC8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4BE664E1-ACDE-408D-8DBB-058222380E3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9606E80-7A09-4EED-8A9B-FD56E72D3E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D4AC45C-1C87-42B0-B3EC-1AF0CFD1E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3F0E874-0E9C-4731-BAE8-93334B9F9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3F60A1-0BC2-4E72-B2D8-EC689FC98F6B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1E9196-0273-4AF3-926D-CA62D767083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7088DC-F9A9-4033-A73A-3502017BD82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A646399-AFCA-44CA-BED3-53A37C6F244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84576EE4-4C3A-4B0B-AB0B-F8244C938B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73639" y="2512804"/>
            <a:ext cx="2393255" cy="2393254"/>
          </a:xfrm>
          <a:custGeom>
            <a:avLst/>
            <a:gdLst>
              <a:gd name="connsiteX0" fmla="*/ 127130 w 2393255"/>
              <a:gd name="connsiteY0" fmla="*/ 0 h 2393254"/>
              <a:gd name="connsiteX1" fmla="*/ 2266125 w 2393255"/>
              <a:gd name="connsiteY1" fmla="*/ 0 h 2393254"/>
              <a:gd name="connsiteX2" fmla="*/ 2393255 w 2393255"/>
              <a:gd name="connsiteY2" fmla="*/ 127130 h 2393254"/>
              <a:gd name="connsiteX3" fmla="*/ 2393255 w 2393255"/>
              <a:gd name="connsiteY3" fmla="*/ 2266125 h 2393254"/>
              <a:gd name="connsiteX4" fmla="*/ 2266125 w 2393255"/>
              <a:gd name="connsiteY4" fmla="*/ 2393254 h 2393254"/>
              <a:gd name="connsiteX5" fmla="*/ 127130 w 2393255"/>
              <a:gd name="connsiteY5" fmla="*/ 2393254 h 2393254"/>
              <a:gd name="connsiteX6" fmla="*/ 0 w 2393255"/>
              <a:gd name="connsiteY6" fmla="*/ 2266125 h 2393254"/>
              <a:gd name="connsiteX7" fmla="*/ 0 w 2393255"/>
              <a:gd name="connsiteY7" fmla="*/ 127130 h 2393254"/>
              <a:gd name="connsiteX8" fmla="*/ 127130 w 2393255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5" h="2393254">
                <a:moveTo>
                  <a:pt x="127130" y="0"/>
                </a:moveTo>
                <a:lnTo>
                  <a:pt x="2266125" y="0"/>
                </a:lnTo>
                <a:cubicBezTo>
                  <a:pt x="2336338" y="0"/>
                  <a:pt x="2393255" y="56918"/>
                  <a:pt x="2393255" y="127130"/>
                </a:cubicBezTo>
                <a:lnTo>
                  <a:pt x="2393255" y="2266125"/>
                </a:lnTo>
                <a:cubicBezTo>
                  <a:pt x="2393255" y="2336337"/>
                  <a:pt x="2336338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D1A246-2C2D-492A-A204-A851CEAA71D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BAA0AB-96C6-49D4-9540-23F40290397E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24E306D-CF7C-4697-9F1B-FB9A53ADED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993778-E706-4C21-A11B-715E58940F1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9B7CD50F-216F-4812-A4AE-8228DCCD875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7F1D13-5748-4356-837E-F4C05FD42CB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7534FD-153F-4B41-8B9A-A1578DF588B7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6BE15C-C8C7-4F92-ACC8-B30481CC5B77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D1806D1C-EBF0-4218-907D-A7A5E26A13D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232918E7-92B2-4584-B361-6C1FDB209D1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5F1FAB57-67DC-4A92-BC51-6A982D13D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B3134D1-76CF-4765-A7FD-888DD679B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49DAB8AB-0EDF-483F-80DA-1F19ED41C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965E3-96D9-4E45-960D-6742BD1ED67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A5CF3F4-CE28-4181-9CB8-835E0BDCA5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068465-59E8-4B32-8775-CB79CD04DEE9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8269A63-1631-4CF0-81A4-D54C3B43CE09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7">
            <a:extLst>
              <a:ext uri="{FF2B5EF4-FFF2-40B4-BE49-F238E27FC236}">
                <a16:creationId xmlns:a16="http://schemas.microsoft.com/office/drawing/2014/main" id="{FF2CC90B-2E3D-449B-93AF-E5B209E3F1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9657" y="2512804"/>
            <a:ext cx="2393254" cy="2393254"/>
          </a:xfrm>
          <a:custGeom>
            <a:avLst/>
            <a:gdLst>
              <a:gd name="connsiteX0" fmla="*/ 127130 w 2393254"/>
              <a:gd name="connsiteY0" fmla="*/ 0 h 2393254"/>
              <a:gd name="connsiteX1" fmla="*/ 2266125 w 2393254"/>
              <a:gd name="connsiteY1" fmla="*/ 0 h 2393254"/>
              <a:gd name="connsiteX2" fmla="*/ 2393254 w 2393254"/>
              <a:gd name="connsiteY2" fmla="*/ 127130 h 2393254"/>
              <a:gd name="connsiteX3" fmla="*/ 2393254 w 2393254"/>
              <a:gd name="connsiteY3" fmla="*/ 2266125 h 2393254"/>
              <a:gd name="connsiteX4" fmla="*/ 2266125 w 2393254"/>
              <a:gd name="connsiteY4" fmla="*/ 2393254 h 2393254"/>
              <a:gd name="connsiteX5" fmla="*/ 127130 w 2393254"/>
              <a:gd name="connsiteY5" fmla="*/ 2393254 h 2393254"/>
              <a:gd name="connsiteX6" fmla="*/ 0 w 2393254"/>
              <a:gd name="connsiteY6" fmla="*/ 2266125 h 2393254"/>
              <a:gd name="connsiteX7" fmla="*/ 0 w 2393254"/>
              <a:gd name="connsiteY7" fmla="*/ 127130 h 2393254"/>
              <a:gd name="connsiteX8" fmla="*/ 127130 w 2393254"/>
              <a:gd name="connsiteY8" fmla="*/ 0 h 239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3254" h="2393254">
                <a:moveTo>
                  <a:pt x="127130" y="0"/>
                </a:moveTo>
                <a:lnTo>
                  <a:pt x="2266125" y="0"/>
                </a:lnTo>
                <a:cubicBezTo>
                  <a:pt x="2336337" y="0"/>
                  <a:pt x="2393254" y="56918"/>
                  <a:pt x="2393254" y="127130"/>
                </a:cubicBezTo>
                <a:lnTo>
                  <a:pt x="2393254" y="2266125"/>
                </a:lnTo>
                <a:cubicBezTo>
                  <a:pt x="2393254" y="2336337"/>
                  <a:pt x="2336337" y="2393254"/>
                  <a:pt x="2266125" y="2393254"/>
                </a:cubicBezTo>
                <a:lnTo>
                  <a:pt x="127130" y="2393254"/>
                </a:lnTo>
                <a:cubicBezTo>
                  <a:pt x="56918" y="2393254"/>
                  <a:pt x="0" y="2336337"/>
                  <a:pt x="0" y="2266125"/>
                </a:cubicBezTo>
                <a:lnTo>
                  <a:pt x="0" y="127130"/>
                </a:lnTo>
                <a:cubicBezTo>
                  <a:pt x="0" y="56918"/>
                  <a:pt x="56918" y="0"/>
                  <a:pt x="12713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23A9BE-0A48-41C4-A700-2356D7BBBB20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408609-ED0B-4BC6-83FA-F720D1AD998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051BB2F-9F31-4CFC-ACB7-3B6BB7B3C35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931992-EB58-4E47-8ED9-E00AE29041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54D5586-C2B7-43A0-A0DB-9902B4D670A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EA03CE2-990B-4FE7-B9A7-C6846029958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ADFBAD65-FE60-49FE-85E2-3D3B06B5942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51F7142-999E-40B2-BA99-772F08A54A50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36B5D06D-60DE-48FB-9016-DA13D035E3C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30889A02-958E-42C4-A586-B9728BD6019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C307BD07-3429-4A00-9AE2-F81E924A94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F8ADFEF-073E-4928-8B14-7DCC62283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C6E90FBF-18A5-41EF-A31C-CDED98875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D99337-2785-4C02-AA43-992F99695D94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168700-9E90-4813-AC23-F4F9EA407E1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6EC1244-76F6-48BC-AB83-7E330DAECC7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96AD2D-D1B0-4023-936C-2047AC3034A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CA69A57E-6035-482B-A712-7D25E9B43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42D7C17-3354-48DC-B528-4FF4996A7F5C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9C11F9B-0D92-4DD5-9E55-CA1B889D943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E843FC-961A-45F4-BCE0-1B149C225A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67857B-DCEB-4DC8-88C4-64EF9193805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7" name="PpHolder1">
            <a:extLst>
              <a:ext uri="{FF2B5EF4-FFF2-40B4-BE49-F238E27FC236}">
                <a16:creationId xmlns:a16="http://schemas.microsoft.com/office/drawing/2014/main" id="{8AEBE50E-B04B-4F49-A8B7-E77E060628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3887032"/>
            <a:ext cx="3352872" cy="2507680"/>
          </a:xfrm>
          <a:custGeom>
            <a:avLst/>
            <a:gdLst>
              <a:gd name="connsiteX0" fmla="*/ 0 w 3352872"/>
              <a:gd name="connsiteY0" fmla="*/ 0 h 2507680"/>
              <a:gd name="connsiteX1" fmla="*/ 3266740 w 3352872"/>
              <a:gd name="connsiteY1" fmla="*/ 0 h 2507680"/>
              <a:gd name="connsiteX2" fmla="*/ 3352872 w 3352872"/>
              <a:gd name="connsiteY2" fmla="*/ 133208 h 2507680"/>
              <a:gd name="connsiteX3" fmla="*/ 3352872 w 3352872"/>
              <a:gd name="connsiteY3" fmla="*/ 2374472 h 2507680"/>
              <a:gd name="connsiteX4" fmla="*/ 3266740 w 3352872"/>
              <a:gd name="connsiteY4" fmla="*/ 2507680 h 2507680"/>
              <a:gd name="connsiteX5" fmla="*/ 0 w 3352872"/>
              <a:gd name="connsiteY5" fmla="*/ 2507680 h 250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872" h="2507680">
                <a:moveTo>
                  <a:pt x="0" y="0"/>
                </a:moveTo>
                <a:lnTo>
                  <a:pt x="3266740" y="0"/>
                </a:lnTo>
                <a:cubicBezTo>
                  <a:pt x="3314309" y="0"/>
                  <a:pt x="3352872" y="59640"/>
                  <a:pt x="3352872" y="133208"/>
                </a:cubicBezTo>
                <a:lnTo>
                  <a:pt x="3352872" y="2374472"/>
                </a:lnTo>
                <a:cubicBezTo>
                  <a:pt x="3352872" y="2448040"/>
                  <a:pt x="3314309" y="2507680"/>
                  <a:pt x="3266740" y="2507680"/>
                </a:cubicBezTo>
                <a:lnTo>
                  <a:pt x="0" y="250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5" name="PpHolder2">
            <a:extLst>
              <a:ext uri="{FF2B5EF4-FFF2-40B4-BE49-F238E27FC236}">
                <a16:creationId xmlns:a16="http://schemas.microsoft.com/office/drawing/2014/main" id="{AC73842D-A18C-4B0C-A2C7-61C964D8D3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97720" y="2132563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7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7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3" name="PpHolder3">
            <a:extLst>
              <a:ext uri="{FF2B5EF4-FFF2-40B4-BE49-F238E27FC236}">
                <a16:creationId xmlns:a16="http://schemas.microsoft.com/office/drawing/2014/main" id="{775A1715-B9F4-4862-AB35-702DCF495AD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985631" y="2137961"/>
            <a:ext cx="2039735" cy="1738541"/>
          </a:xfrm>
          <a:custGeom>
            <a:avLst/>
            <a:gdLst>
              <a:gd name="connsiteX0" fmla="*/ 92352 w 2039735"/>
              <a:gd name="connsiteY0" fmla="*/ 0 h 1738541"/>
              <a:gd name="connsiteX1" fmla="*/ 1947384 w 2039735"/>
              <a:gd name="connsiteY1" fmla="*/ 0 h 1738541"/>
              <a:gd name="connsiteX2" fmla="*/ 2039735 w 2039735"/>
              <a:gd name="connsiteY2" fmla="*/ 92351 h 1738541"/>
              <a:gd name="connsiteX3" fmla="*/ 2039735 w 2039735"/>
              <a:gd name="connsiteY3" fmla="*/ 1646190 h 1738541"/>
              <a:gd name="connsiteX4" fmla="*/ 1947384 w 2039735"/>
              <a:gd name="connsiteY4" fmla="*/ 1738541 h 1738541"/>
              <a:gd name="connsiteX5" fmla="*/ 92352 w 2039735"/>
              <a:gd name="connsiteY5" fmla="*/ 1738541 h 1738541"/>
              <a:gd name="connsiteX6" fmla="*/ 0 w 2039735"/>
              <a:gd name="connsiteY6" fmla="*/ 1646190 h 1738541"/>
              <a:gd name="connsiteX7" fmla="*/ 0 w 2039735"/>
              <a:gd name="connsiteY7" fmla="*/ 92351 h 1738541"/>
              <a:gd name="connsiteX8" fmla="*/ 92352 w 2039735"/>
              <a:gd name="connsiteY8" fmla="*/ 0 h 173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735" h="1738541">
                <a:moveTo>
                  <a:pt x="92352" y="0"/>
                </a:moveTo>
                <a:lnTo>
                  <a:pt x="1947384" y="0"/>
                </a:lnTo>
                <a:cubicBezTo>
                  <a:pt x="1998388" y="0"/>
                  <a:pt x="2039735" y="41347"/>
                  <a:pt x="2039735" y="92351"/>
                </a:cubicBezTo>
                <a:lnTo>
                  <a:pt x="2039735" y="1646190"/>
                </a:lnTo>
                <a:cubicBezTo>
                  <a:pt x="2039735" y="1697194"/>
                  <a:pt x="1998388" y="1738541"/>
                  <a:pt x="1947384" y="1738541"/>
                </a:cubicBezTo>
                <a:lnTo>
                  <a:pt x="92352" y="1738541"/>
                </a:lnTo>
                <a:cubicBezTo>
                  <a:pt x="41349" y="1738541"/>
                  <a:pt x="0" y="1697194"/>
                  <a:pt x="0" y="1646190"/>
                </a:cubicBezTo>
                <a:lnTo>
                  <a:pt x="0" y="92351"/>
                </a:lnTo>
                <a:cubicBezTo>
                  <a:pt x="0" y="41347"/>
                  <a:pt x="41349" y="0"/>
                  <a:pt x="923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9E098E-0209-4886-844E-BC805C63271E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71FEC4-2CE6-496E-BB54-C17191DF6F2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55B662-5C40-4028-9CC2-1B2D6DFDBF2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65AC2-F298-41B5-8E8F-96CFDB26764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6CB932A-6CB4-4FA2-9E9A-47A393A4E2F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5A099A3-268A-4EF5-B7EE-6A0A930F52C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ADA4147-564C-4A9A-AD2D-8CFFB85EE6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BFAE7179-5E5C-4E11-B20A-1502994288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85D395CD-9F92-442D-A9FA-7F5B9962A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pHolder4">
            <a:extLst>
              <a:ext uri="{FF2B5EF4-FFF2-40B4-BE49-F238E27FC236}">
                <a16:creationId xmlns:a16="http://schemas.microsoft.com/office/drawing/2014/main" id="{35D5C4D9-BFBE-4480-ACBA-95559A489B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45302" y="3640195"/>
            <a:ext cx="643111" cy="643110"/>
          </a:xfrm>
          <a:custGeom>
            <a:avLst/>
            <a:gdLst>
              <a:gd name="connsiteX0" fmla="*/ 321555 w 643111"/>
              <a:gd name="connsiteY0" fmla="*/ 0 h 643110"/>
              <a:gd name="connsiteX1" fmla="*/ 643111 w 643111"/>
              <a:gd name="connsiteY1" fmla="*/ 321555 h 643110"/>
              <a:gd name="connsiteX2" fmla="*/ 321555 w 643111"/>
              <a:gd name="connsiteY2" fmla="*/ 643110 h 643110"/>
              <a:gd name="connsiteX3" fmla="*/ 0 w 643111"/>
              <a:gd name="connsiteY3" fmla="*/ 321555 h 643110"/>
              <a:gd name="connsiteX4" fmla="*/ 321555 w 643111"/>
              <a:gd name="connsiteY4" fmla="*/ 0 h 64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111" h="643110">
                <a:moveTo>
                  <a:pt x="321555" y="0"/>
                </a:moveTo>
                <a:cubicBezTo>
                  <a:pt x="499145" y="0"/>
                  <a:pt x="643111" y="143965"/>
                  <a:pt x="643111" y="321555"/>
                </a:cubicBezTo>
                <a:cubicBezTo>
                  <a:pt x="643111" y="499145"/>
                  <a:pt x="499145" y="643110"/>
                  <a:pt x="321555" y="643110"/>
                </a:cubicBezTo>
                <a:cubicBezTo>
                  <a:pt x="143964" y="643110"/>
                  <a:pt x="0" y="499145"/>
                  <a:pt x="0" y="321555"/>
                </a:cubicBezTo>
                <a:cubicBezTo>
                  <a:pt x="0" y="143965"/>
                  <a:pt x="143964" y="0"/>
                  <a:pt x="3215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07F6D2-8D09-4B5F-9844-D6DD5AF1E09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1996C-CEA9-4671-8592-AD903F58F763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08EA17-4864-4835-99FC-663068C04A3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B17D68-B5D7-4D91-93E5-CF1266E432F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86CD0200-2E53-4701-9097-3327BF9E9FAE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F7B12CA8-A1E9-4DA4-BFC3-A655A0EEE0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A4CC7C8-CA70-481D-9348-3164B8233DBA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557DB5-867C-4092-99C5-8FCB92A6DA3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AB1D1A3F-6B50-43D7-8DF3-C85E28A997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D5223FAC-8FC4-4392-89C3-488FBB1211B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A771D993-657D-461C-BFD1-59DDC937CA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89A4D2FC-4D3E-4BD2-834B-31792BFBF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1741DFD-5D45-4C84-9955-4C922590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C14762-F11D-4173-87CF-9E92A280BE53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DFB8146-E85C-4823-B1A4-612ED781B67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1AECD87-BB75-49EC-9DB5-BEC33B4F4D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334312-E603-4049-B46E-22632159C29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1">
            <a:extLst>
              <a:ext uri="{FF2B5EF4-FFF2-40B4-BE49-F238E27FC236}">
                <a16:creationId xmlns:a16="http://schemas.microsoft.com/office/drawing/2014/main" id="{33A27D96-1027-433F-9BE2-49CD62475B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28814" y="1"/>
            <a:ext cx="4615186" cy="4933224"/>
          </a:xfrm>
          <a:custGeom>
            <a:avLst/>
            <a:gdLst>
              <a:gd name="connsiteX0" fmla="*/ 0 w 4615186"/>
              <a:gd name="connsiteY0" fmla="*/ 0 h 4933224"/>
              <a:gd name="connsiteX1" fmla="*/ 4615186 w 4615186"/>
              <a:gd name="connsiteY1" fmla="*/ 0 h 4933224"/>
              <a:gd name="connsiteX2" fmla="*/ 4615186 w 4615186"/>
              <a:gd name="connsiteY2" fmla="*/ 4933224 h 4933224"/>
              <a:gd name="connsiteX3" fmla="*/ 0 w 4615186"/>
              <a:gd name="connsiteY3" fmla="*/ 4933224 h 49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186" h="4933224">
                <a:moveTo>
                  <a:pt x="0" y="0"/>
                </a:moveTo>
                <a:lnTo>
                  <a:pt x="4615186" y="0"/>
                </a:lnTo>
                <a:lnTo>
                  <a:pt x="4615186" y="4933224"/>
                </a:lnTo>
                <a:lnTo>
                  <a:pt x="0" y="49332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715EE0-F355-45A7-8117-87A90C2312DD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976F-9C5D-4290-97A4-9F574BF3F553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B4204A81-66F7-4FA3-910C-B8B563AA42C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D99E3D4A-549E-4F08-A370-1B949B409F7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77250570-8617-4E74-A75C-E3B2A4D96B3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FC77A9D-F00A-43BB-B4AF-A6F025970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CE33557C-6F00-488B-A9BF-05CB162A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A15EC0-26CD-4F0E-8AB1-5CA9888696E0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628CCF-6673-4027-873F-29E6196ADD2F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423CC18-3452-45F7-BF0B-789BBA49E29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CE5A89-934D-44DD-BF21-67E402095165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F1FEFF02-D6DA-4A6D-AA41-3A9A1BB82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8" cy="6858000"/>
          </a:xfrm>
          <a:custGeom>
            <a:avLst/>
            <a:gdLst>
              <a:gd name="connsiteX0" fmla="*/ 0 w 9143998"/>
              <a:gd name="connsiteY0" fmla="*/ 0 h 6858000"/>
              <a:gd name="connsiteX1" fmla="*/ 9143998 w 9143998"/>
              <a:gd name="connsiteY1" fmla="*/ 0 h 6858000"/>
              <a:gd name="connsiteX2" fmla="*/ 9143998 w 9143998"/>
              <a:gd name="connsiteY2" fmla="*/ 6858000 h 6858000"/>
              <a:gd name="connsiteX3" fmla="*/ 0 w 9143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6858000">
                <a:moveTo>
                  <a:pt x="0" y="0"/>
                </a:moveTo>
                <a:lnTo>
                  <a:pt x="9143998" y="0"/>
                </a:lnTo>
                <a:lnTo>
                  <a:pt x="914399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0" y="2647175"/>
            <a:ext cx="569214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5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9">
            <a:extLst>
              <a:ext uri="{FF2B5EF4-FFF2-40B4-BE49-F238E27FC236}">
                <a16:creationId xmlns:a16="http://schemas.microsoft.com/office/drawing/2014/main" id="{86FCA94D-F02E-4D21-BBCE-CA9BD6C72B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930" y="2169354"/>
            <a:ext cx="2519293" cy="2519292"/>
          </a:xfrm>
          <a:custGeom>
            <a:avLst/>
            <a:gdLst>
              <a:gd name="connsiteX0" fmla="*/ 1259647 w 2519293"/>
              <a:gd name="connsiteY0" fmla="*/ 0 h 2519292"/>
              <a:gd name="connsiteX1" fmla="*/ 2519293 w 2519293"/>
              <a:gd name="connsiteY1" fmla="*/ 1259646 h 2519292"/>
              <a:gd name="connsiteX2" fmla="*/ 1259647 w 2519293"/>
              <a:gd name="connsiteY2" fmla="*/ 2519292 h 2519292"/>
              <a:gd name="connsiteX3" fmla="*/ 0 w 2519293"/>
              <a:gd name="connsiteY3" fmla="*/ 1259646 h 2519292"/>
              <a:gd name="connsiteX4" fmla="*/ 1259647 w 2519293"/>
              <a:gd name="connsiteY4" fmla="*/ 0 h 251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93" h="2519292">
                <a:moveTo>
                  <a:pt x="1259647" y="0"/>
                </a:moveTo>
                <a:cubicBezTo>
                  <a:pt x="1955332" y="0"/>
                  <a:pt x="2519293" y="563963"/>
                  <a:pt x="2519293" y="1259646"/>
                </a:cubicBezTo>
                <a:cubicBezTo>
                  <a:pt x="2519293" y="1955330"/>
                  <a:pt x="1955332" y="2519292"/>
                  <a:pt x="1259647" y="2519292"/>
                </a:cubicBezTo>
                <a:cubicBezTo>
                  <a:pt x="563963" y="2519292"/>
                  <a:pt x="0" y="1955330"/>
                  <a:pt x="0" y="1259646"/>
                </a:cubicBezTo>
                <a:cubicBezTo>
                  <a:pt x="0" y="563963"/>
                  <a:pt x="563963" y="0"/>
                  <a:pt x="12596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867" y="2248722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867" y="2060989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3159876" y="2156528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pHolder16">
            <a:extLst>
              <a:ext uri="{FF2B5EF4-FFF2-40B4-BE49-F238E27FC236}">
                <a16:creationId xmlns:a16="http://schemas.microsoft.com/office/drawing/2014/main" id="{FFBF9B2C-C57A-4120-B45A-88A75BB7D5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238" y="2031812"/>
            <a:ext cx="3076112" cy="4826188"/>
          </a:xfrm>
          <a:custGeom>
            <a:avLst/>
            <a:gdLst>
              <a:gd name="connsiteX0" fmla="*/ 73242 w 3076112"/>
              <a:gd name="connsiteY0" fmla="*/ 0 h 4826188"/>
              <a:gd name="connsiteX1" fmla="*/ 3002870 w 3076112"/>
              <a:gd name="connsiteY1" fmla="*/ 0 h 4826188"/>
              <a:gd name="connsiteX2" fmla="*/ 3076112 w 3076112"/>
              <a:gd name="connsiteY2" fmla="*/ 94381 h 4826188"/>
              <a:gd name="connsiteX3" fmla="*/ 3076112 w 3076112"/>
              <a:gd name="connsiteY3" fmla="*/ 4826188 h 4826188"/>
              <a:gd name="connsiteX4" fmla="*/ 0 w 3076112"/>
              <a:gd name="connsiteY4" fmla="*/ 4826188 h 4826188"/>
              <a:gd name="connsiteX5" fmla="*/ 0 w 3076112"/>
              <a:gd name="connsiteY5" fmla="*/ 94381 h 4826188"/>
              <a:gd name="connsiteX6" fmla="*/ 73242 w 3076112"/>
              <a:gd name="connsiteY6" fmla="*/ 0 h 48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6112" h="4826188">
                <a:moveTo>
                  <a:pt x="73242" y="0"/>
                </a:moveTo>
                <a:lnTo>
                  <a:pt x="3002870" y="0"/>
                </a:lnTo>
                <a:cubicBezTo>
                  <a:pt x="3043320" y="0"/>
                  <a:pt x="3076112" y="42256"/>
                  <a:pt x="3076112" y="94381"/>
                </a:cubicBezTo>
                <a:lnTo>
                  <a:pt x="3076112" y="4826188"/>
                </a:lnTo>
                <a:lnTo>
                  <a:pt x="0" y="4826188"/>
                </a:lnTo>
                <a:lnTo>
                  <a:pt x="0" y="94381"/>
                </a:lnTo>
                <a:cubicBezTo>
                  <a:pt x="0" y="42256"/>
                  <a:pt x="32792" y="0"/>
                  <a:pt x="7324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28D665-91D0-479B-A8A8-AD886350BA69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910" y="780460"/>
            <a:ext cx="5682453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910" y="601605"/>
            <a:ext cx="41833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679919" y="713560"/>
            <a:ext cx="57117" cy="237744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E151BF-1611-4B33-B151-98D85A9AF13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809380D-797F-45A0-91BD-FFBBE2BF999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5772C-37D8-4BC3-9EF5-FFDEB41FE32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6AE065-4C2A-4471-B7D9-E0AD97FAED8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00055BA-24D6-4784-AD12-1F7F962B08E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ED3CAEE0-88CD-48E7-B9C4-3CB935EB93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5F07A74-C6C8-4617-B353-26EE29DFD8AE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1" name="Rounded Rectangle 3">
              <a:extLst>
                <a:ext uri="{FF2B5EF4-FFF2-40B4-BE49-F238E27FC236}">
                  <a16:creationId xmlns:a16="http://schemas.microsoft.com/office/drawing/2014/main" id="{C1FCF734-6E8D-4C0F-8112-5FBFE744EF7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2945FA02-FC65-4873-80B3-8955D8045A2C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C12EA32-B151-490C-BE2B-3E7EC189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825525BD-2D1B-4881-BBBF-B01883FF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45102" cy="6858000"/>
          </a:xfrm>
          <a:custGeom>
            <a:avLst/>
            <a:gdLst>
              <a:gd name="connsiteX0" fmla="*/ 0 w 4245102"/>
              <a:gd name="connsiteY0" fmla="*/ 0 h 6858000"/>
              <a:gd name="connsiteX1" fmla="*/ 3297600 w 4245102"/>
              <a:gd name="connsiteY1" fmla="*/ 0 h 6858000"/>
              <a:gd name="connsiteX2" fmla="*/ 3305743 w 4245102"/>
              <a:gd name="connsiteY2" fmla="*/ 12326 h 6858000"/>
              <a:gd name="connsiteX3" fmla="*/ 4245102 w 4245102"/>
              <a:gd name="connsiteY3" fmla="*/ 3443346 h 6858000"/>
              <a:gd name="connsiteX4" fmla="*/ 3427863 w 4245102"/>
              <a:gd name="connsiteY4" fmla="*/ 6670602 h 6858000"/>
              <a:gd name="connsiteX5" fmla="*/ 3315551 w 4245102"/>
              <a:gd name="connsiteY5" fmla="*/ 6858000 h 6858000"/>
              <a:gd name="connsiteX6" fmla="*/ 0 w 42451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5102" h="6858000">
                <a:moveTo>
                  <a:pt x="0" y="0"/>
                </a:moveTo>
                <a:lnTo>
                  <a:pt x="3297600" y="0"/>
                </a:lnTo>
                <a:lnTo>
                  <a:pt x="3305743" y="12326"/>
                </a:lnTo>
                <a:cubicBezTo>
                  <a:pt x="3892580" y="944709"/>
                  <a:pt x="4245102" y="2140048"/>
                  <a:pt x="4245102" y="3443346"/>
                </a:cubicBezTo>
                <a:cubicBezTo>
                  <a:pt x="4245102" y="4653552"/>
                  <a:pt x="3941141" y="5770670"/>
                  <a:pt x="3427863" y="6670602"/>
                </a:cubicBezTo>
                <a:lnTo>
                  <a:pt x="331555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FEE283B-2003-4B39-8428-5062801CFA41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7932095" y="0"/>
            <a:ext cx="1211905" cy="822960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003" y="224082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003" y="2425480"/>
            <a:ext cx="3504438" cy="161109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4830012" y="2352777"/>
            <a:ext cx="57117" cy="237744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D44355A-3927-447D-994F-1D1A94D5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1">
            <a:extLst>
              <a:ext uri="{FF2B5EF4-FFF2-40B4-BE49-F238E27FC236}">
                <a16:creationId xmlns:a16="http://schemas.microsoft.com/office/drawing/2014/main" id="{598B8C3B-5948-4DE6-BBD3-4FFDD43674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4012655" cy="4941953"/>
          </a:xfrm>
          <a:custGeom>
            <a:avLst/>
            <a:gdLst>
              <a:gd name="connsiteX0" fmla="*/ 0 w 4012655"/>
              <a:gd name="connsiteY0" fmla="*/ 0 h 4941953"/>
              <a:gd name="connsiteX1" fmla="*/ 4012655 w 4012655"/>
              <a:gd name="connsiteY1" fmla="*/ 0 h 4941953"/>
              <a:gd name="connsiteX2" fmla="*/ 4012655 w 4012655"/>
              <a:gd name="connsiteY2" fmla="*/ 4845309 h 4941953"/>
              <a:gd name="connsiteX3" fmla="*/ 3917113 w 4012655"/>
              <a:gd name="connsiteY3" fmla="*/ 4941953 h 4941953"/>
              <a:gd name="connsiteX4" fmla="*/ 95541 w 4012655"/>
              <a:gd name="connsiteY4" fmla="*/ 4941953 h 4941953"/>
              <a:gd name="connsiteX5" fmla="*/ 0 w 4012655"/>
              <a:gd name="connsiteY5" fmla="*/ 4845309 h 49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55" h="4941953">
                <a:moveTo>
                  <a:pt x="0" y="0"/>
                </a:moveTo>
                <a:lnTo>
                  <a:pt x="4012655" y="0"/>
                </a:lnTo>
                <a:lnTo>
                  <a:pt x="4012655" y="4845309"/>
                </a:lnTo>
                <a:cubicBezTo>
                  <a:pt x="4012655" y="4898684"/>
                  <a:pt x="3969880" y="4941953"/>
                  <a:pt x="3917113" y="4941953"/>
                </a:cubicBezTo>
                <a:lnTo>
                  <a:pt x="95541" y="4941953"/>
                </a:lnTo>
                <a:cubicBezTo>
                  <a:pt x="42775" y="4941953"/>
                  <a:pt x="0" y="4898684"/>
                  <a:pt x="0" y="4845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3635" y="1470703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3635" y="1647365"/>
            <a:ext cx="3223260" cy="118242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5131346" y="1566242"/>
            <a:ext cx="57117" cy="237744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C7645E7-05AC-4D02-9D43-7AB7C68AFF24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76CF09-43D9-433F-A982-B97A30FDAE71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32845FE-A7DF-4BD5-BE3D-04D8D32C802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D4FE38-5E2B-4C5B-B1CF-7F7762A1AAB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1EB25A1-1A66-4271-84F9-A29C07CADB6B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F133D51B-21D7-42C3-AAB5-D52F1C51839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FB314BE-FDE5-4BC3-B0C0-04C53ED675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1DA0B04-AC5D-420C-A180-C88EF137AA5F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9903108E-A94A-46FD-BCEF-6328A940A68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8EEBCE59-D3E0-4A92-BC3F-896666FB82A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4C1E0757-C838-4B11-B771-9DF2AA06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4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pHolder5">
            <a:extLst>
              <a:ext uri="{FF2B5EF4-FFF2-40B4-BE49-F238E27FC236}">
                <a16:creationId xmlns:a16="http://schemas.microsoft.com/office/drawing/2014/main" id="{09FB2BA1-34A6-4C66-A276-B931A9A9E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98" y="1825701"/>
            <a:ext cx="3955002" cy="3206601"/>
          </a:xfrm>
          <a:custGeom>
            <a:avLst/>
            <a:gdLst>
              <a:gd name="connsiteX0" fmla="*/ 0 w 3955002"/>
              <a:gd name="connsiteY0" fmla="*/ 0 h 3206601"/>
              <a:gd name="connsiteX1" fmla="*/ 3955002 w 3955002"/>
              <a:gd name="connsiteY1" fmla="*/ 0 h 3206601"/>
              <a:gd name="connsiteX2" fmla="*/ 3955002 w 3955002"/>
              <a:gd name="connsiteY2" fmla="*/ 3206601 h 3206601"/>
              <a:gd name="connsiteX3" fmla="*/ 0 w 3955002"/>
              <a:gd name="connsiteY3" fmla="*/ 3206601 h 320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5002" h="3206601">
                <a:moveTo>
                  <a:pt x="0" y="0"/>
                </a:moveTo>
                <a:lnTo>
                  <a:pt x="3955002" y="0"/>
                </a:lnTo>
                <a:lnTo>
                  <a:pt x="3955002" y="3206601"/>
                </a:lnTo>
                <a:lnTo>
                  <a:pt x="0" y="3206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5" y="1695112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1905" y="1880091"/>
            <a:ext cx="3223260" cy="168359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025630" y="1789311"/>
            <a:ext cx="57117" cy="237744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F314AB-5B63-4866-849A-E92EDA8B18B2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7792EB-CEC9-4946-A4F2-7655F2AF9D7A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99FB14C-7B8A-41F2-AA23-6CBDE48E745C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343C7A-43B4-4636-AEDC-A826A01FB3B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B83C76CD-942D-4872-9BF8-73D054D7869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52A730-2904-41C2-8E94-E13B86A6298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CDE74B3-A9BA-4274-A969-B36300AFD20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387A63-0A9E-4C6A-8911-B6292485D17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F02E354A-3C99-4419-AC64-F7F94F0FD58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7675F7E6-8059-48C4-8304-B54838238BA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6CEF0324-1154-4D19-94E2-A7B702C4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3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BE9F08E-CF4D-40AE-86AA-4EE503F439AC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43" name="Rounded Rectangle 3">
              <a:extLst>
                <a:ext uri="{FF2B5EF4-FFF2-40B4-BE49-F238E27FC236}">
                  <a16:creationId xmlns:a16="http://schemas.microsoft.com/office/drawing/2014/main" id="{001CF660-42C2-4C39-9364-6D36F87AE76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4" name="Rounded Rectangle 4">
              <a:extLst>
                <a:ext uri="{FF2B5EF4-FFF2-40B4-BE49-F238E27FC236}">
                  <a16:creationId xmlns:a16="http://schemas.microsoft.com/office/drawing/2014/main" id="{3F2AE0DA-16EE-4892-8C6B-CA3CEF1AAC2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45" name="Slide Number Placeholder 5">
            <a:extLst>
              <a:ext uri="{FF2B5EF4-FFF2-40B4-BE49-F238E27FC236}">
                <a16:creationId xmlns:a16="http://schemas.microsoft.com/office/drawing/2014/main" id="{164EDB93-4913-4285-9E1F-39347300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51" name="PpHolder1">
            <a:extLst>
              <a:ext uri="{FF2B5EF4-FFF2-40B4-BE49-F238E27FC236}">
                <a16:creationId xmlns:a16="http://schemas.microsoft.com/office/drawing/2014/main" id="{B56A36AE-2654-46BE-8B26-9D6B726A57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9" name="PpHolder2">
            <a:extLst>
              <a:ext uri="{FF2B5EF4-FFF2-40B4-BE49-F238E27FC236}">
                <a16:creationId xmlns:a16="http://schemas.microsoft.com/office/drawing/2014/main" id="{AD6E15C7-B241-4E13-BBE5-870CC1A67CC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904" y="884565"/>
            <a:ext cx="2724537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904" y="1061229"/>
            <a:ext cx="3995657" cy="118872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016914" y="981443"/>
            <a:ext cx="57117" cy="237744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187704C-C639-4B28-9FAE-8E6AC51CD7EC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5FA3AE-6B56-4982-BE83-E469CD7876CB}"/>
              </a:ext>
            </a:extLst>
          </p:cNvPr>
          <p:cNvGrpSpPr/>
          <p:nvPr userDrawn="1"/>
        </p:nvGrpSpPr>
        <p:grpSpPr>
          <a:xfrm>
            <a:off x="8552281" y="275209"/>
            <a:ext cx="316511" cy="149372"/>
            <a:chOff x="2191270" y="2146441"/>
            <a:chExt cx="609080" cy="25836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F5A2F9-E558-4268-9253-4B3BE0812B3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8D6CE-0880-4B07-B734-32B8B01BEC2E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598785A-D7A4-4FE1-BA19-A176320C293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C5437123-59E7-4398-966E-5B08C153809C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7500484-F7EA-411B-AC0B-9FD3BED7D23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A3FA11-2F99-43E0-8DBB-0F22997B1BE7}"/>
              </a:ext>
            </a:extLst>
          </p:cNvPr>
          <p:cNvCxnSpPr>
            <a:cxnSpLocks/>
          </p:cNvCxnSpPr>
          <p:nvPr userDrawn="1"/>
        </p:nvCxnSpPr>
        <p:spPr>
          <a:xfrm>
            <a:off x="1" y="6551720"/>
            <a:ext cx="866947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4062B646-8DF2-449E-A31E-84144D7EC16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9122" y="6394712"/>
            <a:ext cx="427319" cy="310896"/>
          </a:xfrm>
          <a:prstGeom prst="rect">
            <a:avLst/>
          </a:prstGeom>
        </p:spPr>
        <p:txBody>
          <a:bodyPr anchor="ctr"/>
          <a:lstStyle>
            <a:lvl1pPr algn="r">
              <a:defRPr sz="105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36" name="PpHolder1">
            <a:extLst>
              <a:ext uri="{FF2B5EF4-FFF2-40B4-BE49-F238E27FC236}">
                <a16:creationId xmlns:a16="http://schemas.microsoft.com/office/drawing/2014/main" id="{70DFCDD4-E57C-4959-81D2-2B2DE8A4FAC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41689" y="3131933"/>
            <a:ext cx="1337411" cy="1337411"/>
          </a:xfrm>
          <a:custGeom>
            <a:avLst/>
            <a:gdLst>
              <a:gd name="connsiteX0" fmla="*/ 668705 w 1337411"/>
              <a:gd name="connsiteY0" fmla="*/ 0 h 1337411"/>
              <a:gd name="connsiteX1" fmla="*/ 1337411 w 1337411"/>
              <a:gd name="connsiteY1" fmla="*/ 668706 h 1337411"/>
              <a:gd name="connsiteX2" fmla="*/ 668705 w 1337411"/>
              <a:gd name="connsiteY2" fmla="*/ 1337411 h 1337411"/>
              <a:gd name="connsiteX3" fmla="*/ 0 w 1337411"/>
              <a:gd name="connsiteY3" fmla="*/ 668706 h 1337411"/>
              <a:gd name="connsiteX4" fmla="*/ 668705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5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5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4" name="PpHolder2">
            <a:extLst>
              <a:ext uri="{FF2B5EF4-FFF2-40B4-BE49-F238E27FC236}">
                <a16:creationId xmlns:a16="http://schemas.microsoft.com/office/drawing/2014/main" id="{1013C0B3-E645-4B7C-A5AE-3558708373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2291547"/>
          </a:xfrm>
          <a:custGeom>
            <a:avLst/>
            <a:gdLst>
              <a:gd name="connsiteX0" fmla="*/ 0 w 9144000"/>
              <a:gd name="connsiteY0" fmla="*/ 0 h 2291547"/>
              <a:gd name="connsiteX1" fmla="*/ 9144000 w 9144000"/>
              <a:gd name="connsiteY1" fmla="*/ 0 h 2291547"/>
              <a:gd name="connsiteX2" fmla="*/ 9144000 w 9144000"/>
              <a:gd name="connsiteY2" fmla="*/ 2291547 h 2291547"/>
              <a:gd name="connsiteX3" fmla="*/ 0 w 9144000"/>
              <a:gd name="connsiteY3" fmla="*/ 2291547 h 229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291547">
                <a:moveTo>
                  <a:pt x="0" y="0"/>
                </a:moveTo>
                <a:lnTo>
                  <a:pt x="9144000" y="0"/>
                </a:lnTo>
                <a:lnTo>
                  <a:pt x="9144000" y="2291547"/>
                </a:lnTo>
                <a:lnTo>
                  <a:pt x="0" y="2291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2" name="PpHolder3">
            <a:extLst>
              <a:ext uri="{FF2B5EF4-FFF2-40B4-BE49-F238E27FC236}">
                <a16:creationId xmlns:a16="http://schemas.microsoft.com/office/drawing/2014/main" id="{7DF536A5-0BA9-4594-8627-73AD8C7D89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193824" y="3131933"/>
            <a:ext cx="1337411" cy="1337411"/>
          </a:xfrm>
          <a:custGeom>
            <a:avLst/>
            <a:gdLst>
              <a:gd name="connsiteX0" fmla="*/ 668706 w 1337411"/>
              <a:gd name="connsiteY0" fmla="*/ 0 h 1337411"/>
              <a:gd name="connsiteX1" fmla="*/ 1337411 w 1337411"/>
              <a:gd name="connsiteY1" fmla="*/ 668706 h 1337411"/>
              <a:gd name="connsiteX2" fmla="*/ 668706 w 1337411"/>
              <a:gd name="connsiteY2" fmla="*/ 1337411 h 1337411"/>
              <a:gd name="connsiteX3" fmla="*/ 0 w 1337411"/>
              <a:gd name="connsiteY3" fmla="*/ 668706 h 1337411"/>
              <a:gd name="connsiteX4" fmla="*/ 668706 w 1337411"/>
              <a:gd name="connsiteY4" fmla="*/ 0 h 13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7411" h="1337411">
                <a:moveTo>
                  <a:pt x="668706" y="0"/>
                </a:moveTo>
                <a:cubicBezTo>
                  <a:pt x="1038022" y="0"/>
                  <a:pt x="1337411" y="299390"/>
                  <a:pt x="1337411" y="668706"/>
                </a:cubicBezTo>
                <a:cubicBezTo>
                  <a:pt x="1337411" y="1038022"/>
                  <a:pt x="1038022" y="1337411"/>
                  <a:pt x="668706" y="1337411"/>
                </a:cubicBezTo>
                <a:cubicBezTo>
                  <a:pt x="299390" y="1337411"/>
                  <a:pt x="0" y="1038022"/>
                  <a:pt x="0" y="668706"/>
                </a:cubicBezTo>
                <a:cubicBezTo>
                  <a:pt x="0" y="299390"/>
                  <a:pt x="299390" y="0"/>
                  <a:pt x="6687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765D29-6B5F-4E81-8BCC-27040911120A}"/>
              </a:ext>
            </a:extLst>
          </p:cNvPr>
          <p:cNvGrpSpPr/>
          <p:nvPr userDrawn="1"/>
        </p:nvGrpSpPr>
        <p:grpSpPr>
          <a:xfrm>
            <a:off x="0" y="6035040"/>
            <a:ext cx="1211905" cy="822960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2F671A8-F10C-4912-922A-2F700DB3FFB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83E521A6-6BBE-4A8E-BA1B-0C00FF6403C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6C184804-FC51-4A5B-AFC7-BE1F87282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8744139" y="5513828"/>
            <a:ext cx="120032" cy="1000708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6718177" y="3686"/>
            <a:ext cx="2425823" cy="1618239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1989617" y="2124895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1681107" y="2526517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2692101" y="2526517"/>
            <a:ext cx="2304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Call Center Presentation Template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8031735" y="5153585"/>
            <a:ext cx="15401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1573924" y="4281580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528320" y="3313522"/>
            <a:ext cx="57117" cy="230957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sHolder1">
            <a:extLst>
              <a:ext uri="{FF2B5EF4-FFF2-40B4-BE49-F238E27FC236}">
                <a16:creationId xmlns:a16="http://schemas.microsoft.com/office/drawing/2014/main" id="{0DB06615-789A-4294-9C19-35C68E9A43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766545"/>
            <a:ext cx="9143999" cy="3091455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561708"/>
            <a:ext cx="860912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874910" y="1753650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366992" y="2546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366991" y="2761960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921891" y="2582031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027030" y="2686929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428951" y="503953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1592614" y="4941653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1592614" y="5116801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428951" y="4503826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1592614" y="4405950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1592614" y="4581098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428951" y="5567135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1592614" y="546925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1592614" y="564440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9" name="PsHolder22">
            <a:extLst>
              <a:ext uri="{FF2B5EF4-FFF2-40B4-BE49-F238E27FC236}">
                <a16:creationId xmlns:a16="http://schemas.microsoft.com/office/drawing/2014/main" id="{417523E0-5122-47DD-B714-94EE801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2846839" y="2553601"/>
            <a:ext cx="1516940" cy="1525005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886399" y="2170854"/>
            <a:ext cx="1516940" cy="1525005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4807277" y="2553601"/>
            <a:ext cx="1516940" cy="1525005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6740662" y="2170854"/>
            <a:ext cx="1516940" cy="1525005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156400" y="2709601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3305090" y="3112245"/>
            <a:ext cx="6676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5070817" y="3108512"/>
            <a:ext cx="98713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3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7108584" y="2709601"/>
            <a:ext cx="73972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3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92042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845143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2873824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2798539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4834263" y="431540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2"/>
                </a:solidFill>
              </a:rPr>
              <a:t>Description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4758977" y="455774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6767648" y="3935971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6692362" y="4178303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</a:t>
            </a:r>
            <a:r>
              <a:rPr lang="en-ID" dirty="0" err="1"/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sHolder1">
            <a:extLst>
              <a:ext uri="{FF2B5EF4-FFF2-40B4-BE49-F238E27FC236}">
                <a16:creationId xmlns:a16="http://schemas.microsoft.com/office/drawing/2014/main" id="{CDF6FE9F-ADA3-4DCD-9B06-DE220FF29C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D2BBE980-8BD4-45DA-8F90-E4267C548E2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B07D416E-4477-4AFD-99A9-7A8B5592F8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4">
            <a:extLst>
              <a:ext uri="{FF2B5EF4-FFF2-40B4-BE49-F238E27FC236}">
                <a16:creationId xmlns:a16="http://schemas.microsoft.com/office/drawing/2014/main" id="{45F67D97-8757-42F1-AA44-F461110A20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971293" y="3842974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971293" y="4283102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1873618" y="4859181"/>
            <a:ext cx="390156" cy="103396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972737" y="48040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971041" y="4110426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2732762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2732762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3635087" y="4857336"/>
            <a:ext cx="390156" cy="103396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2734206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2732510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4493727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4493727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5396051" y="4857336"/>
            <a:ext cx="390156" cy="103396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4495171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4493475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6254440" y="3841129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6254440" y="4281257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7156764" y="4857336"/>
            <a:ext cx="390156" cy="103396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6255884" y="4802240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6254188" y="4108581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8245806" y="4057815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8172652" y="4467626"/>
            <a:ext cx="7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8385836" y="4176457"/>
            <a:ext cx="71826" cy="1146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sHolder31">
            <a:extLst>
              <a:ext uri="{FF2B5EF4-FFF2-40B4-BE49-F238E27FC236}">
                <a16:creationId xmlns:a16="http://schemas.microsoft.com/office/drawing/2014/main" id="{37F097D1-A082-41D0-9F12-34AEB6ADF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4F7AAB22-8644-4065-B859-26143E5EFF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39369257-D902-491F-BB75-1608E4CF1A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083259" y="3746520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083259" y="4186648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1985584" y="4762726"/>
            <a:ext cx="390156" cy="103396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084703" y="470763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083007" y="4013972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3322606" y="194547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3322606" y="2385601"/>
            <a:ext cx="153568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4224930" y="2961680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3324050" y="2906585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3322354" y="221292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5953912" y="3124153"/>
            <a:ext cx="2450637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5953912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5953912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7178753" y="4067265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7178753" y="4558490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E99CD0B-CD6F-4A8E-A958-7360E88708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Meet Our Specialist</a:t>
            </a:r>
            <a:endParaRPr lang="en-ID" dirty="0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6399761" y="2286837"/>
            <a:ext cx="2348318" cy="2284326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6224775" y="2617282"/>
            <a:ext cx="459246" cy="45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6369101" y="2782621"/>
            <a:ext cx="164149" cy="128036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6814620" y="2628626"/>
            <a:ext cx="172160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6814620" y="3806426"/>
            <a:ext cx="147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6814620" y="4018650"/>
            <a:ext cx="107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6885541" y="3750219"/>
            <a:ext cx="117871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171956" y="3157863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1641837" y="3107569"/>
            <a:ext cx="1809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1641838" y="3296034"/>
            <a:ext cx="22248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3369847" y="3911789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108185" y="3726588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3369847" y="4379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108185" y="4193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3369847" y="4841866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72%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108185" y="4656665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282225" y="3267176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177430" y="3991640"/>
            <a:ext cx="2112800" cy="75438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177430" y="4456897"/>
            <a:ext cx="2112800" cy="75438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177430" y="4922770"/>
            <a:ext cx="2112800" cy="75438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FC6E86D2-C7BF-47E7-A87F-9104A2E36B5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6F8500FA-1040-4387-8001-C31C859E5FE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/>
          </a:p>
        </p:txBody>
      </p:sp>
      <p:sp>
        <p:nvSpPr>
          <p:cNvPr id="17" name="PsHolder3">
            <a:extLst>
              <a:ext uri="{FF2B5EF4-FFF2-40B4-BE49-F238E27FC236}">
                <a16:creationId xmlns:a16="http://schemas.microsoft.com/office/drawing/2014/main" id="{A42F7A4A-3EB5-4849-B37B-1A514FB77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6" name="PsHolder4">
            <a:extLst>
              <a:ext uri="{FF2B5EF4-FFF2-40B4-BE49-F238E27FC236}">
                <a16:creationId xmlns:a16="http://schemas.microsoft.com/office/drawing/2014/main" id="{17C33AE1-F2D1-4EA0-9F17-E6D011B68F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E3ABB10A-1855-431D-9E3F-8140662E1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56185048-6699-4CEF-8EB8-3B2F3EBA58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895399" y="28610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387481" y="36536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387480" y="386937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942380" y="368944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047519" y="3794346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3384787" y="5069495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158603" y="4783001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3384788" y="559998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5016858" y="2412267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4" name="PsHolder2">
            <a:extLst>
              <a:ext uri="{FF2B5EF4-FFF2-40B4-BE49-F238E27FC236}">
                <a16:creationId xmlns:a16="http://schemas.microsoft.com/office/drawing/2014/main" id="{79185941-3039-4DE7-BF76-3684E165BA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13" name="PsHolder3">
            <a:extLst>
              <a:ext uri="{FF2B5EF4-FFF2-40B4-BE49-F238E27FC236}">
                <a16:creationId xmlns:a16="http://schemas.microsoft.com/office/drawing/2014/main" id="{E5334E00-344C-4525-9D4C-B52BDFE4F1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D492618D-AA97-4BBC-9499-0B30F6DCF1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5016858" y="492464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5016857" y="512039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075502" y="2893011"/>
            <a:ext cx="348435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138552" y="375706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1608434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160843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24882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3111492" y="3757066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3581375" y="3713430"/>
            <a:ext cx="1320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3581375" y="3921871"/>
            <a:ext cx="14304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3221762" y="3866379"/>
            <a:ext cx="131347" cy="13326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075503" y="4491239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075502" y="468698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9" name="PsHolder12">
            <a:extLst>
              <a:ext uri="{FF2B5EF4-FFF2-40B4-BE49-F238E27FC236}">
                <a16:creationId xmlns:a16="http://schemas.microsoft.com/office/drawing/2014/main" id="{C3096B39-5FB3-482C-9357-205BC415F8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2" y="1527413"/>
            <a:ext cx="1898675" cy="3803174"/>
          </a:xfrm>
          <a:prstGeom prst="rect">
            <a:avLst/>
          </a:prstGeom>
        </p:spPr>
      </p:pic>
      <p:sp>
        <p:nvSpPr>
          <p:cNvPr id="8" name="PsHolder17">
            <a:extLst>
              <a:ext uri="{FF2B5EF4-FFF2-40B4-BE49-F238E27FC236}">
                <a16:creationId xmlns:a16="http://schemas.microsoft.com/office/drawing/2014/main" id="{2FDA129D-E11F-45E3-8AC4-11EA6BD3CB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49" y="1972716"/>
            <a:ext cx="1676365" cy="33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825" y="1268478"/>
            <a:ext cx="5634450" cy="3237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1762401" y="4875402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1762400" y="507114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5207339" y="3172695"/>
            <a:ext cx="319954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5204612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5204612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6429454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6429454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7654295" y="4432282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7654295" y="3941057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E7BE9449-62D9-4C1B-AB08-AF2AA3E408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5704105" y="3804575"/>
            <a:ext cx="1257821" cy="48337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6479931" y="2652098"/>
            <a:ext cx="522852" cy="24057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3838534" y="2507899"/>
            <a:ext cx="2994099" cy="404219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3139506" y="344748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62%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877844" y="326228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3139506" y="3914891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87%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877844" y="3729690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947089" y="3527332"/>
            <a:ext cx="2112800" cy="75438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947089" y="3992588"/>
            <a:ext cx="2112800" cy="75438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7305963" y="2395769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7305964" y="2638101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6854834" y="2462157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7305963" y="3549525"/>
            <a:ext cx="13086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7305964" y="3791857"/>
            <a:ext cx="1363511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6854834" y="3615914"/>
            <a:ext cx="351886" cy="351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874911" y="2465935"/>
            <a:ext cx="285733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185248" y="4453000"/>
            <a:ext cx="1429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2625042" y="4490455"/>
            <a:ext cx="132245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184760" y="4935853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6836675" y="2530609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6837486" y="3682686"/>
            <a:ext cx="3882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Tower Infographic</a:t>
            </a:r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3354868" y="2810763"/>
            <a:ext cx="359457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3773186" y="3812726"/>
            <a:ext cx="313514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Mona Alexandra – </a:t>
            </a:r>
            <a:r>
              <a:rPr lang="en-US" sz="1200" b="1" dirty="0" err="1">
                <a:solidFill>
                  <a:schemeClr val="accent2"/>
                </a:solidFill>
              </a:rPr>
              <a:t>GoConnect</a:t>
            </a:r>
            <a:r>
              <a:rPr lang="en-US" sz="12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3354867" y="419914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3354867" y="4414869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7129522" y="4550556"/>
            <a:ext cx="1004944" cy="79752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3416685" y="3812926"/>
            <a:ext cx="276601" cy="2766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3520815" y="3911456"/>
            <a:ext cx="68342" cy="79539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475861"/>
            <a:ext cx="1478132" cy="5906282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F83416EA-DF71-4EB7-9495-9F6AAB8D2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120480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3045504" y="2240493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4970527" y="2240493"/>
            <a:ext cx="1127969" cy="112796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2570036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4495573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6895552" y="2240492"/>
            <a:ext cx="1127969" cy="112796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6420340" y="2682125"/>
            <a:ext cx="153368" cy="244705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933094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933094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2928196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2928196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4793551" y="3515019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4793551" y="3771347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6728986" y="3515017"/>
            <a:ext cx="14819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6728986" y="3771345"/>
            <a:ext cx="148192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7312332" y="2629672"/>
            <a:ext cx="294409" cy="349610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3508250" y="2629598"/>
            <a:ext cx="202476" cy="349758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1554930" y="2629598"/>
            <a:ext cx="259070" cy="349758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5359633" y="2673966"/>
            <a:ext cx="349758" cy="261023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Creative Process</a:t>
            </a:r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Our Infographic</a:t>
            </a:r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3476227" y="4732039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2250043" y="4766799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3476228" y="52098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24F80955-D144-4496-BC6B-54C5407B06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4447869" y="2689191"/>
            <a:ext cx="317893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4993363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4993363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4518745" y="3600937"/>
            <a:ext cx="397979" cy="397979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6700072" y="3522928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6700072" y="4014154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6225454" y="3600937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4447869" y="4337318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4447868" y="4533064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4518745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6216567" y="3684511"/>
            <a:ext cx="39797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033210" y="4218188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dirty="0">
                <a:solidFill>
                  <a:schemeClr val="bg2"/>
                </a:solidFill>
              </a:rPr>
              <a:t>Strength</a:t>
            </a:r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020064" y="2951287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4281726" y="393379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62%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020064" y="374858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4281726" y="4401200"/>
            <a:ext cx="44545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87%</a:t>
            </a:r>
            <a:endParaRPr lang="en-ID" sz="9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020064" y="4215999"/>
            <a:ext cx="18099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089309" y="4013641"/>
            <a:ext cx="2112800" cy="75438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089309" y="4478897"/>
            <a:ext cx="2112800" cy="75438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444367" y="2775926"/>
            <a:ext cx="397979" cy="397979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1591713" y="2885706"/>
            <a:ext cx="103289" cy="178421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10">
            <a:extLst>
              <a:ext uri="{FF2B5EF4-FFF2-40B4-BE49-F238E27FC236}">
                <a16:creationId xmlns:a16="http://schemas.microsoft.com/office/drawing/2014/main" id="{4B692B7A-3A2C-444A-BD42-9E22BCD4E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Weaknessess</a:t>
            </a:r>
            <a:r>
              <a:rPr lang="en-US" dirty="0"/>
              <a:t> </a:t>
            </a:r>
            <a:r>
              <a:rPr lang="en-ID" dirty="0"/>
              <a:t>Analysis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5376180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5717278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6037024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 err="1">
                <a:solidFill>
                  <a:schemeClr val="bg2"/>
                </a:solidFill>
              </a:rPr>
              <a:t>Weaknessess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020064" y="270544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5060994" y="341024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5357447" y="332258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5060994" y="4462918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5357447" y="4423368"/>
            <a:ext cx="202492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5060994" y="3954774"/>
            <a:ext cx="214306" cy="173662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5357447" y="3867110"/>
            <a:ext cx="20249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entire soul, like these sweet mornings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E3CD9CFB-0F31-45D7-9A2C-4D79C93C8B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372365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1713464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033210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4951726" y="2784260"/>
            <a:ext cx="2818637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4951726" y="2526905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3378556" y="3523563"/>
            <a:ext cx="21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727382"/>
              </p:ext>
            </p:extLst>
          </p:nvPr>
        </p:nvGraphicFramePr>
        <p:xfrm>
          <a:off x="1372363" y="3022548"/>
          <a:ext cx="3313937" cy="149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372363" y="2445196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1900831" y="4716706"/>
            <a:ext cx="108107" cy="1081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048121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3170495" y="4716706"/>
            <a:ext cx="108107" cy="1081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3317784" y="4666886"/>
            <a:ext cx="927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926FCDEF-FAC2-4E15-9CDC-5B1D118591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</a:t>
            </a:r>
            <a:r>
              <a:rPr lang="en-ID" dirty="0"/>
              <a:t>Analysis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5378383" y="2518359"/>
            <a:ext cx="2393254" cy="239325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5719482" y="2726930"/>
            <a:ext cx="1711055" cy="16850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35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6039228" y="4218187"/>
            <a:ext cx="107156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2226751"/>
              </p:ext>
            </p:extLst>
          </p:nvPr>
        </p:nvGraphicFramePr>
        <p:xfrm>
          <a:off x="4478287" y="2272248"/>
          <a:ext cx="4130834" cy="290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874911" y="3222455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Male</a:t>
            </a:r>
            <a:endParaRPr lang="id-ID" sz="12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932268" y="3521892"/>
            <a:ext cx="2265405" cy="388184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923311" y="4390106"/>
            <a:ext cx="2283320" cy="386193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874911" y="4088398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Female</a:t>
            </a:r>
            <a:endParaRPr lang="id-ID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3178659" y="3565941"/>
            <a:ext cx="572701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80%</a:t>
            </a:r>
            <a:endParaRPr lang="en-ID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3197674" y="4436272"/>
            <a:ext cx="552123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50" b="1" dirty="0"/>
              <a:t>90%</a:t>
            </a:r>
            <a:endParaRPr lang="en-ID" sz="13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874910" y="2666265"/>
            <a:ext cx="319963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User Analysis</a:t>
            </a:r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4527253" y="2525035"/>
            <a:ext cx="4057650" cy="2496741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7413329" y="2524312"/>
            <a:ext cx="1408637" cy="1408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7338240" y="3031171"/>
            <a:ext cx="1605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5273223" y="3923352"/>
            <a:ext cx="1094617" cy="1094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5017971" y="4274452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5256812" y="2116814"/>
            <a:ext cx="1094617" cy="1094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5001560" y="2467914"/>
            <a:ext cx="16051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05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872266" y="2776812"/>
            <a:ext cx="281863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872266" y="2530966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872340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872340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097181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097181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3322023" y="4061331"/>
            <a:ext cx="1071563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3322023" y="3570106"/>
            <a:ext cx="107156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878205" y="4379256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878204" y="4575002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713" y="601663"/>
            <a:ext cx="4183062" cy="274637"/>
          </a:xfrm>
        </p:spPr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4DDB353B-6807-4373-BA54-77A0329CFE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Pricing Table</a:t>
            </a:r>
          </a:p>
        </p:txBody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F13CF2F0-8B80-4DE7-8533-0E970E2BA4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EEA7A767-0497-4F72-AC83-E3D02FFA8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6039076"/>
            <a:ext cx="1211905" cy="818924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6395176" y="2138117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6852778" y="3661562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6867066" y="3718654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6737620" y="4189294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6475235" y="4424189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6681010" y="2390591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bg2"/>
                </a:solidFill>
              </a:rPr>
              <a:t>Bronze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6681010" y="2690674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$147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3985629" y="2143514"/>
            <a:ext cx="2042277" cy="1738541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4440689" y="3666960"/>
            <a:ext cx="1240292" cy="41426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4454977" y="3724052"/>
            <a:ext cx="121171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</a:rPr>
              <a:t>Join Us</a:t>
            </a:r>
            <a:endParaRPr lang="en-ID" sz="1350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4325530" y="4194692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4063145" y="4429586"/>
            <a:ext cx="199537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4268921" y="2395989"/>
            <a:ext cx="1470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Basic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4268921" y="2696071"/>
            <a:ext cx="1470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</a:rPr>
              <a:t>$134</a:t>
            </a:r>
            <a:endParaRPr lang="en-ID" sz="405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874911" y="2377640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872266" y="2138117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008882" y="2355445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162535" y="2509194"/>
            <a:ext cx="252639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159890" y="2269671"/>
            <a:ext cx="1809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88C0E598-EF7D-4A8D-9324-975D8D5C60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158299" y="3620403"/>
            <a:ext cx="1535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3060623" y="4153296"/>
            <a:ext cx="390156" cy="103396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159743" y="4098201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158047" y="3887855"/>
            <a:ext cx="1535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5620597" y="4041221"/>
            <a:ext cx="1226639" cy="243673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5620597" y="3515880"/>
            <a:ext cx="1086371" cy="154607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5620597" y="2860183"/>
            <a:ext cx="1325522" cy="220789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5521176" y="2276334"/>
            <a:ext cx="220156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Our Client List :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7331089" y="4024509"/>
            <a:ext cx="1226639" cy="243673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7331089" y="3499168"/>
            <a:ext cx="1086371" cy="154607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7331089" y="2843472"/>
            <a:ext cx="1325522" cy="220789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5023981" y="2269671"/>
            <a:ext cx="0" cy="21327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3167201" y="499819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3820853" y="519394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ADE0ABFC-358F-4EA1-9F88-96DCAA72DB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922112" y="3452623"/>
            <a:ext cx="264666" cy="26641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20714" y="3973558"/>
            <a:ext cx="267462" cy="267461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322154" y="3991871"/>
            <a:ext cx="15098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900" dirty="0"/>
              <a:t>example@gmail.com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322155" y="3343593"/>
            <a:ext cx="256397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existence in this spot which</a:t>
            </a:r>
            <a:endParaRPr lang="en-ID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872728" y="2249328"/>
            <a:ext cx="251428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3454767" y="5134938"/>
            <a:ext cx="360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2372862" y="5200178"/>
            <a:ext cx="841043" cy="66745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3454767" y="561275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971677" y="2503929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971677" y="2970182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971677" y="3434526"/>
            <a:ext cx="135731" cy="1357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971677" y="3898870"/>
            <a:ext cx="135731" cy="135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2988746" y="2470666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261783" y="2424562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01. About Us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2988746" y="2935010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261783" y="2888906"/>
            <a:ext cx="1430395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02. Services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2988746" y="3399353"/>
            <a:ext cx="212775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261783" y="3353250"/>
            <a:ext cx="1695282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03. Portfolio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2988746" y="3863697"/>
            <a:ext cx="197124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261783" y="3817593"/>
            <a:ext cx="162789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04. Infographic</a:t>
            </a:r>
            <a:endParaRPr lang="en-ID" sz="1350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971676" y="2805833"/>
            <a:ext cx="369211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971676" y="326674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971676" y="3732215"/>
            <a:ext cx="36896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sHolder16">
            <a:extLst>
              <a:ext uri="{FF2B5EF4-FFF2-40B4-BE49-F238E27FC236}">
                <a16:creationId xmlns:a16="http://schemas.microsoft.com/office/drawing/2014/main" id="{F707D304-088A-43EC-9D9D-CA6433A6F1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Agenda Today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5575637" y="1432571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5575636" y="1628317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261782" y="4429073"/>
            <a:ext cx="359013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15B37EF-99E2-454F-8770-89C24BF7E2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692140"/>
            <a:ext cx="1747684" cy="116586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7396317" y="0"/>
            <a:ext cx="1747684" cy="116586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4421221" y="2112697"/>
            <a:ext cx="301556" cy="101099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4112711" y="2514318"/>
            <a:ext cx="918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GoConnect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2985183" y="4171295"/>
            <a:ext cx="317363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418EF65B-42E5-449F-80CF-6724430FD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Seamless Bond Of Better Customer Satisfaction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5025003" y="466491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5025003" y="4860661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5025004" y="3879156"/>
            <a:ext cx="3584118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3CCDC39-989B-456D-881B-0EA75B0138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5326337" y="2746781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5326338" y="2989112"/>
            <a:ext cx="316234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5402490" y="3579205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5566153" y="3481328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5566153" y="3656475"/>
            <a:ext cx="268210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 of my entire soul, like these sweet mornings</a:t>
            </a:r>
            <a:endParaRPr lang="en-US" sz="9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5402490" y="4260940"/>
            <a:ext cx="82962" cy="829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5566153" y="4163064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5566153" y="4338212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5402490" y="4706056"/>
            <a:ext cx="82962" cy="829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5566153" y="460817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5566153" y="478332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/>
              <a:t>A wonderful serenity has taken possession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102822" y="5213969"/>
            <a:ext cx="27843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748219" y="4682673"/>
            <a:ext cx="927371" cy="73596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102822" y="592758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220622" y="3388445"/>
            <a:ext cx="3116327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1712703" y="4181033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1712703" y="4396755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267602" y="4216826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D98A40E1-CAE8-4524-AC3F-FA6380987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Vision And Best Mission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5188998" y="1825700"/>
            <a:ext cx="3955003" cy="320660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5953856" y="3712426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6117519" y="3614549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6117519" y="3789697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5953856" y="4244099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6117519" y="4146222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6117519" y="4321370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5953856" y="3176723"/>
            <a:ext cx="82962" cy="829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6117519" y="3078846"/>
            <a:ext cx="180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6117519" y="3253994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5853231" y="2281754"/>
            <a:ext cx="24086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5853231" y="2524085"/>
            <a:ext cx="28060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372742" y="4321724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BFAEBF5D-CB6D-466A-8151-B51967777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dirty="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2CC69C38-5B36-41EB-9DD1-DA5A8912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We’ve Great History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2931918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177470" y="3131933"/>
            <a:ext cx="696653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6784053" y="3566484"/>
            <a:ext cx="189341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3405974" y="5275645"/>
            <a:ext cx="28096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For more </a:t>
            </a:r>
            <a:r>
              <a:rPr lang="en-US" sz="900" dirty="0" err="1"/>
              <a:t>informations</a:t>
            </a:r>
            <a:r>
              <a:rPr lang="en-US" sz="900" dirty="0"/>
              <a:t> you can check this link: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3405973" y="5491366"/>
            <a:ext cx="1502294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www.yourwebsitehere.com</a:t>
            </a:r>
            <a:endParaRPr lang="en-ID" sz="75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2960873" y="5311438"/>
            <a:ext cx="351886" cy="3518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3066012" y="5416335"/>
            <a:ext cx="141606" cy="1420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FDA18C94-85B2-4D91-AE31-55DE665C80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3713216" y="5119628"/>
            <a:ext cx="2714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84B9EC62-2290-4D77-B321-516FD93F4B5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3713216" y="5598046"/>
            <a:ext cx="2563975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/>
              <a:t>Mona Alexandra – </a:t>
            </a:r>
            <a:r>
              <a:rPr lang="en-US" sz="900" i="1" dirty="0" err="1"/>
              <a:t>GoConnect</a:t>
            </a:r>
            <a:r>
              <a:rPr lang="en-US" sz="900" i="1" dirty="0"/>
              <a:t> Founder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ED091A58-CF4E-4648-B88F-1C9C9E230B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2931918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2931918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3834242" y="4127322"/>
            <a:ext cx="390156" cy="103396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2933362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131933"/>
            <a:ext cx="585977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1783393" y="2904933"/>
            <a:ext cx="454001" cy="4539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1754309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6784053" y="3324153"/>
            <a:ext cx="18046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6784053" y="3566484"/>
            <a:ext cx="190274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7686377" y="4127322"/>
            <a:ext cx="390156" cy="103396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6785497" y="4072227"/>
            <a:ext cx="1005768" cy="2135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88" dirty="0"/>
              <a:t>Social Media :</a:t>
            </a:r>
            <a:endParaRPr lang="en-ID" sz="788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5635528" y="2904933"/>
            <a:ext cx="454001" cy="4539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5606444" y="3016517"/>
            <a:ext cx="512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3032439" y="5203252"/>
            <a:ext cx="450826" cy="35777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009397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934111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2945490" y="421432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4881255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4805970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6677474" y="4097718"/>
            <a:ext cx="14590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>
                <a:solidFill>
                  <a:schemeClr val="accent1"/>
                </a:solidFill>
              </a:rPr>
              <a:t>Description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6602188" y="4340050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/>
              <a:t>A wonderful serenity has taken possession of my entire soul</a:t>
            </a:r>
            <a:endParaRPr lang="en-US" sz="9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2870204" y="4456132"/>
            <a:ext cx="16096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D130502F-2F78-4A05-8111-3CE63AF142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dirty="0"/>
          </a:p>
        </p:txBody>
      </p:sp>
      <p:sp>
        <p:nvSpPr>
          <p:cNvPr id="12" name="PsHolder10">
            <a:extLst>
              <a:ext uri="{FF2B5EF4-FFF2-40B4-BE49-F238E27FC236}">
                <a16:creationId xmlns:a16="http://schemas.microsoft.com/office/drawing/2014/main" id="{71416487-E38F-49DC-A702-508BA146C4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sHolder11">
            <a:extLst>
              <a:ext uri="{FF2B5EF4-FFF2-40B4-BE49-F238E27FC236}">
                <a16:creationId xmlns:a16="http://schemas.microsoft.com/office/drawing/2014/main" id="{D54571D4-0E1C-434B-B7CF-EE4BA7C1D5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12">
            <a:extLst>
              <a:ext uri="{FF2B5EF4-FFF2-40B4-BE49-F238E27FC236}">
                <a16:creationId xmlns:a16="http://schemas.microsoft.com/office/drawing/2014/main" id="{48FFA2F0-05A8-4C49-83D4-B579F84D8A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Services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345705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5214259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7010288" y="2738729"/>
            <a:ext cx="788009" cy="78800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3126490" y="2585238"/>
            <a:ext cx="1094990" cy="1094988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1621764" y="2928996"/>
            <a:ext cx="235889" cy="40747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5458409" y="2930421"/>
            <a:ext cx="299708" cy="404622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7201981" y="2981748"/>
            <a:ext cx="404622" cy="301968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3445385" y="2861270"/>
            <a:ext cx="457200" cy="542925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89FA"/>
      </a:accent1>
      <a:accent2>
        <a:srgbClr val="EB3DA0"/>
      </a:accent2>
      <a:accent3>
        <a:srgbClr val="9453D5"/>
      </a:accent3>
      <a:accent4>
        <a:srgbClr val="E54979"/>
      </a:accent4>
      <a:accent5>
        <a:srgbClr val="9453D5"/>
      </a:accent5>
      <a:accent6>
        <a:srgbClr val="E54979"/>
      </a:accent6>
      <a:hlink>
        <a:srgbClr val="8F8F8F"/>
      </a:hlink>
      <a:folHlink>
        <a:srgbClr val="A5A5A5"/>
      </a:folHlink>
    </a:clrScheme>
    <a:fontScheme name="Main Font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</TotalTime>
  <Words>1766</Words>
  <Application>Microsoft Office PowerPoint</Application>
  <PresentationFormat>On-screen Show (4:3)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251</cp:revision>
  <dcterms:created xsi:type="dcterms:W3CDTF">2020-10-28T21:30:52Z</dcterms:created>
  <dcterms:modified xsi:type="dcterms:W3CDTF">2020-11-27T06:58:55Z</dcterms:modified>
</cp:coreProperties>
</file>