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5904" autoAdjust="0"/>
    <p:restoredTop sz="95226" autoAdjust="0"/>
  </p:normalViewPr>
  <p:slideViewPr>
    <p:cSldViewPr snapToGrid="0">
      <p:cViewPr varScale="1">
        <p:scale>
          <a:sx n="82" d="100"/>
          <a:sy n="82" d="100"/>
        </p:scale>
        <p:origin x="1138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5D-4F6B-B903-72057220D7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5D-4F6B-B903-72057220D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390160"/>
        <c:axId val="68383712"/>
      </c:barChart>
      <c:catAx>
        <c:axId val="64390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83712"/>
        <c:crosses val="autoZero"/>
        <c:auto val="1"/>
        <c:lblAlgn val="ctr"/>
        <c:lblOffset val="100"/>
        <c:noMultiLvlLbl val="0"/>
      </c:catAx>
      <c:valAx>
        <c:axId val="68383712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90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76-4EDB-9306-91FA91E6753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76-4EDB-9306-91FA91E675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3598048"/>
        <c:axId val="1967060016"/>
      </c:barChart>
      <c:catAx>
        <c:axId val="197359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7060016"/>
        <c:crosses val="autoZero"/>
        <c:auto val="1"/>
        <c:lblAlgn val="ctr"/>
        <c:lblOffset val="100"/>
        <c:noMultiLvlLbl val="0"/>
      </c:catAx>
      <c:valAx>
        <c:axId val="1967060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59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62839-7762-46AF-A329-F249C3F47345}" type="datetimeFigureOut">
              <a:rPr lang="en-ID" smtClean="0"/>
              <a:t>16/11/2020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49A71-C569-4552-9F42-B3F5EFC1B3D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5404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8762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8574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98995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26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720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4A5FB78-3EF7-47F6-A90E-642545C9DDC6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FCE63592-880C-4A5B-BB85-728942AA2EC2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32FA599F-3D57-4F0E-AB7C-E1471A0A2CA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5320745-9D5D-4CC5-A866-DA5196CB36C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6870EB16-3A1F-46EC-B2DF-32F0D84F312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C577AC05-56B8-4B31-90B8-EB40F3E29D3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E08F778B-F926-4DCB-939E-2BE097D7AF0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790F45F-817C-4506-A9C4-40170DE518E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993E6308-F232-4935-881A-71CA206949B8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349E93BE-092F-4242-BC1F-BC167373EE6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515C0C3D-692E-4D03-B39E-CC544DBAD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A606C08-29AD-42C3-BE9E-55DFF3EB08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1ECB4450-6807-42EE-B66F-A345DA0003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DF99F91-2D06-4261-BC7E-4ACFB641C7A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B76F6D5-016C-4BCB-82F8-87AA167A8F5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8B7C676-905A-46A2-A981-6EC064C5577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D8DBA19-7D40-45DF-AC70-CE7845CB33B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45963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6">
            <a:extLst>
              <a:ext uri="{FF2B5EF4-FFF2-40B4-BE49-F238E27FC236}">
                <a16:creationId xmlns:a16="http://schemas.microsoft.com/office/drawing/2014/main" id="{21CD5F0B-AFC8-4DEB-922F-E1EF752EF0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35362" y="2186581"/>
            <a:ext cx="1968501" cy="1968500"/>
          </a:xfrm>
          <a:custGeom>
            <a:avLst/>
            <a:gdLst>
              <a:gd name="connsiteX0" fmla="*/ 104568 w 1968501"/>
              <a:gd name="connsiteY0" fmla="*/ 0 h 1968500"/>
              <a:gd name="connsiteX1" fmla="*/ 1863934 w 1968501"/>
              <a:gd name="connsiteY1" fmla="*/ 0 h 1968500"/>
              <a:gd name="connsiteX2" fmla="*/ 1968501 w 1968501"/>
              <a:gd name="connsiteY2" fmla="*/ 104567 h 1968500"/>
              <a:gd name="connsiteX3" fmla="*/ 1968501 w 1968501"/>
              <a:gd name="connsiteY3" fmla="*/ 1863933 h 1968500"/>
              <a:gd name="connsiteX4" fmla="*/ 1863934 w 1968501"/>
              <a:gd name="connsiteY4" fmla="*/ 1968500 h 1968500"/>
              <a:gd name="connsiteX5" fmla="*/ 104568 w 1968501"/>
              <a:gd name="connsiteY5" fmla="*/ 1968500 h 1968500"/>
              <a:gd name="connsiteX6" fmla="*/ 0 w 1968501"/>
              <a:gd name="connsiteY6" fmla="*/ 1863933 h 1968500"/>
              <a:gd name="connsiteX7" fmla="*/ 0 w 1968501"/>
              <a:gd name="connsiteY7" fmla="*/ 104567 h 1968500"/>
              <a:gd name="connsiteX8" fmla="*/ 104568 w 1968501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1" h="1968500">
                <a:moveTo>
                  <a:pt x="104568" y="0"/>
                </a:moveTo>
                <a:lnTo>
                  <a:pt x="1863934" y="0"/>
                </a:lnTo>
                <a:cubicBezTo>
                  <a:pt x="1921685" y="0"/>
                  <a:pt x="1968501" y="46816"/>
                  <a:pt x="1968501" y="104567"/>
                </a:cubicBezTo>
                <a:lnTo>
                  <a:pt x="1968501" y="1863933"/>
                </a:lnTo>
                <a:cubicBezTo>
                  <a:pt x="1968501" y="1921684"/>
                  <a:pt x="1921685" y="1968500"/>
                  <a:pt x="1863934" y="1968500"/>
                </a:cubicBezTo>
                <a:lnTo>
                  <a:pt x="104568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17">
            <a:extLst>
              <a:ext uri="{FF2B5EF4-FFF2-40B4-BE49-F238E27FC236}">
                <a16:creationId xmlns:a16="http://schemas.microsoft.com/office/drawing/2014/main" id="{E8A2589B-0A5C-4175-8E8E-BD5075D0FC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30068" y="2002251"/>
            <a:ext cx="2337161" cy="2337160"/>
          </a:xfrm>
          <a:custGeom>
            <a:avLst/>
            <a:gdLst>
              <a:gd name="connsiteX0" fmla="*/ 74580 w 2337161"/>
              <a:gd name="connsiteY0" fmla="*/ 0 h 2337160"/>
              <a:gd name="connsiteX1" fmla="*/ 2262582 w 2337161"/>
              <a:gd name="connsiteY1" fmla="*/ 0 h 2337160"/>
              <a:gd name="connsiteX2" fmla="*/ 2337161 w 2337161"/>
              <a:gd name="connsiteY2" fmla="*/ 74579 h 2337160"/>
              <a:gd name="connsiteX3" fmla="*/ 2337161 w 2337161"/>
              <a:gd name="connsiteY3" fmla="*/ 2262581 h 2337160"/>
              <a:gd name="connsiteX4" fmla="*/ 2262582 w 2337161"/>
              <a:gd name="connsiteY4" fmla="*/ 2337160 h 2337160"/>
              <a:gd name="connsiteX5" fmla="*/ 74580 w 2337161"/>
              <a:gd name="connsiteY5" fmla="*/ 2337160 h 2337160"/>
              <a:gd name="connsiteX6" fmla="*/ 0 w 2337161"/>
              <a:gd name="connsiteY6" fmla="*/ 2262581 h 2337160"/>
              <a:gd name="connsiteX7" fmla="*/ 0 w 2337161"/>
              <a:gd name="connsiteY7" fmla="*/ 74579 h 2337160"/>
              <a:gd name="connsiteX8" fmla="*/ 74580 w 2337161"/>
              <a:gd name="connsiteY8" fmla="*/ 0 h 23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7161" h="2337160">
                <a:moveTo>
                  <a:pt x="74580" y="0"/>
                </a:moveTo>
                <a:lnTo>
                  <a:pt x="2262582" y="0"/>
                </a:lnTo>
                <a:cubicBezTo>
                  <a:pt x="2303771" y="0"/>
                  <a:pt x="2337161" y="33390"/>
                  <a:pt x="2337161" y="74579"/>
                </a:cubicBezTo>
                <a:lnTo>
                  <a:pt x="2337161" y="2262581"/>
                </a:lnTo>
                <a:cubicBezTo>
                  <a:pt x="2337161" y="2303770"/>
                  <a:pt x="2303771" y="2337160"/>
                  <a:pt x="2262582" y="2337160"/>
                </a:cubicBezTo>
                <a:lnTo>
                  <a:pt x="74580" y="2337160"/>
                </a:lnTo>
                <a:cubicBezTo>
                  <a:pt x="33391" y="2337160"/>
                  <a:pt x="0" y="2303770"/>
                  <a:pt x="0" y="2262581"/>
                </a:cubicBezTo>
                <a:lnTo>
                  <a:pt x="0" y="74579"/>
                </a:lnTo>
                <a:cubicBezTo>
                  <a:pt x="0" y="33390"/>
                  <a:pt x="33391" y="0"/>
                  <a:pt x="7458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18">
            <a:extLst>
              <a:ext uri="{FF2B5EF4-FFF2-40B4-BE49-F238E27FC236}">
                <a16:creationId xmlns:a16="http://schemas.microsoft.com/office/drawing/2014/main" id="{398B83C8-BCCB-4BB5-87CF-B9B9653B19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93433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19">
            <a:extLst>
              <a:ext uri="{FF2B5EF4-FFF2-40B4-BE49-F238E27FC236}">
                <a16:creationId xmlns:a16="http://schemas.microsoft.com/office/drawing/2014/main" id="{EC44BF34-067B-450E-9CCF-86544C7D849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888139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C659CC5-93F2-428A-83C9-9EB97232A91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9AA502A-474C-4646-8A57-89D9A76A7DFF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F1D59B9E-7520-418B-AC50-214E8083E69D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41197E0-B7AE-4023-8004-2EE065E40687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AC09DE89-DD48-402B-92B7-51E79F0C77F3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0F71E64A-4F3A-4A41-A93B-3E3B4509A161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833AE87C-4746-40DB-A6C7-E7BACF5AB56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6FAB5400-AB15-40A5-94E3-001E386AC49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6699AA5-C9EB-4489-AD69-D59D43B2D15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2" name="Rounded Rectangle 3">
              <a:extLst>
                <a:ext uri="{FF2B5EF4-FFF2-40B4-BE49-F238E27FC236}">
                  <a16:creationId xmlns:a16="http://schemas.microsoft.com/office/drawing/2014/main" id="{C09C4502-47DF-4A58-8599-D8FB4B48C29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Rounded Rectangle 4">
              <a:extLst>
                <a:ext uri="{FF2B5EF4-FFF2-40B4-BE49-F238E27FC236}">
                  <a16:creationId xmlns:a16="http://schemas.microsoft.com/office/drawing/2014/main" id="{A32E8366-2CE5-4AB1-A0CF-9A4115FA07A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id="{BD72D943-C927-4D38-835C-A952D52503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CF5E8C68-A653-46D2-9CEB-BDF28F2AB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85B0FCD-32B5-4CDD-9086-0824DBE9932C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834998F-7BE9-4F4C-9E76-B42BEE320D6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7C2CC519-F885-4818-AC26-3F037297B91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5262FB6-9081-4762-836F-9D2C1E85715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38303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1" grpId="0" animBg="1"/>
      <p:bldP spid="9" grpId="0" animBg="1"/>
      <p:bldP spid="20" grpId="0"/>
      <p:bldP spid="26" grpId="0"/>
      <p:bldP spid="2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C79150C-255B-4FE9-8772-D4504D2266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879060"/>
            <a:ext cx="12192000" cy="2978940"/>
          </a:xfrm>
          <a:custGeom>
            <a:avLst/>
            <a:gdLst>
              <a:gd name="connsiteX0" fmla="*/ 0 w 12192000"/>
              <a:gd name="connsiteY0" fmla="*/ 0 h 2978940"/>
              <a:gd name="connsiteX1" fmla="*/ 12192000 w 12192000"/>
              <a:gd name="connsiteY1" fmla="*/ 0 h 2978940"/>
              <a:gd name="connsiteX2" fmla="*/ 12192000 w 12192000"/>
              <a:gd name="connsiteY2" fmla="*/ 2978940 h 2978940"/>
              <a:gd name="connsiteX3" fmla="*/ 0 w 12192000"/>
              <a:gd name="connsiteY3" fmla="*/ 2978940 h 297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78940">
                <a:moveTo>
                  <a:pt x="0" y="0"/>
                </a:moveTo>
                <a:lnTo>
                  <a:pt x="12192000" y="0"/>
                </a:lnTo>
                <a:lnTo>
                  <a:pt x="12192000" y="2978940"/>
                </a:lnTo>
                <a:lnTo>
                  <a:pt x="0" y="29789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55368424-6F32-48BB-8916-D56F68213F8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258561" y="984667"/>
            <a:ext cx="5142135" cy="4888667"/>
          </a:xfrm>
          <a:custGeom>
            <a:avLst/>
            <a:gdLst>
              <a:gd name="connsiteX0" fmla="*/ 95036 w 5142135"/>
              <a:gd name="connsiteY0" fmla="*/ 0 h 4888667"/>
              <a:gd name="connsiteX1" fmla="*/ 5047099 w 5142135"/>
              <a:gd name="connsiteY1" fmla="*/ 0 h 4888667"/>
              <a:gd name="connsiteX2" fmla="*/ 5142135 w 5142135"/>
              <a:gd name="connsiteY2" fmla="*/ 95036 h 4888667"/>
              <a:gd name="connsiteX3" fmla="*/ 5142135 w 5142135"/>
              <a:gd name="connsiteY3" fmla="*/ 4793631 h 4888667"/>
              <a:gd name="connsiteX4" fmla="*/ 5047099 w 5142135"/>
              <a:gd name="connsiteY4" fmla="*/ 4888667 h 4888667"/>
              <a:gd name="connsiteX5" fmla="*/ 95036 w 5142135"/>
              <a:gd name="connsiteY5" fmla="*/ 4888667 h 4888667"/>
              <a:gd name="connsiteX6" fmla="*/ 0 w 5142135"/>
              <a:gd name="connsiteY6" fmla="*/ 4793631 h 4888667"/>
              <a:gd name="connsiteX7" fmla="*/ 0 w 5142135"/>
              <a:gd name="connsiteY7" fmla="*/ 95036 h 4888667"/>
              <a:gd name="connsiteX8" fmla="*/ 95036 w 5142135"/>
              <a:gd name="connsiteY8" fmla="*/ 0 h 488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42135" h="4888667">
                <a:moveTo>
                  <a:pt x="95036" y="0"/>
                </a:moveTo>
                <a:lnTo>
                  <a:pt x="5047099" y="0"/>
                </a:lnTo>
                <a:cubicBezTo>
                  <a:pt x="5099586" y="0"/>
                  <a:pt x="5142135" y="42549"/>
                  <a:pt x="5142135" y="95036"/>
                </a:cubicBezTo>
                <a:lnTo>
                  <a:pt x="5142135" y="4793631"/>
                </a:lnTo>
                <a:cubicBezTo>
                  <a:pt x="5142135" y="4846118"/>
                  <a:pt x="5099586" y="4888667"/>
                  <a:pt x="5047099" y="4888667"/>
                </a:cubicBezTo>
                <a:lnTo>
                  <a:pt x="95036" y="4888667"/>
                </a:lnTo>
                <a:cubicBezTo>
                  <a:pt x="42549" y="4888667"/>
                  <a:pt x="0" y="4846118"/>
                  <a:pt x="0" y="4793631"/>
                </a:cubicBezTo>
                <a:lnTo>
                  <a:pt x="0" y="95036"/>
                </a:lnTo>
                <a:cubicBezTo>
                  <a:pt x="0" y="42549"/>
                  <a:pt x="42549" y="0"/>
                  <a:pt x="950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741962B-F2A4-4961-9644-B90E062A21B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3902B085-48E0-46DD-AA87-C16AC0890571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4C3B145-91D4-4CAB-BC27-6F2E732AD0F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2F8D7F1E-08BB-4943-9CFD-8C7207DB4FE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E17E1CFA-A8D9-42EC-922A-FA85E9BDFA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87EEBAF6-1031-4931-97F9-5A44BEF6630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2" name="Title 1">
            <a:extLst>
              <a:ext uri="{FF2B5EF4-FFF2-40B4-BE49-F238E27FC236}">
                <a16:creationId xmlns:a16="http://schemas.microsoft.com/office/drawing/2014/main" id="{2F750AA9-9FFE-4901-B7AE-1F7120D3AF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BC51EB15-7EA0-4A3D-922E-2DB031CFB7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683985E4-BF50-45C6-B9DE-BE6D1660885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chemeClr val="bg2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B298603-07CA-4A18-9999-F628D1BED7AA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C4B480A-B977-44D6-93AE-991C94C7A24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DACB88A-54E1-4571-B958-8DCEFE6B5EC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CF66ACC-3E09-42B4-8A14-2500F2C1373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71511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2" grpId="0"/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8">
            <a:extLst>
              <a:ext uri="{FF2B5EF4-FFF2-40B4-BE49-F238E27FC236}">
                <a16:creationId xmlns:a16="http://schemas.microsoft.com/office/drawing/2014/main" id="{F5B0BECC-3D07-40A1-B740-13B3251A4F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94722" y="2003702"/>
            <a:ext cx="1797377" cy="1797377"/>
          </a:xfrm>
          <a:custGeom>
            <a:avLst/>
            <a:gdLst>
              <a:gd name="connsiteX0" fmla="*/ 95478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8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8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8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8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6" name="PpHolder9">
            <a:extLst>
              <a:ext uri="{FF2B5EF4-FFF2-40B4-BE49-F238E27FC236}">
                <a16:creationId xmlns:a16="http://schemas.microsoft.com/office/drawing/2014/main" id="{BB55FACB-0EE5-4BCA-9350-089A4ABC58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43682" y="2003702"/>
            <a:ext cx="1797378" cy="1797377"/>
          </a:xfrm>
          <a:custGeom>
            <a:avLst/>
            <a:gdLst>
              <a:gd name="connsiteX0" fmla="*/ 95477 w 1797378"/>
              <a:gd name="connsiteY0" fmla="*/ 0 h 1797377"/>
              <a:gd name="connsiteX1" fmla="*/ 1701901 w 1797378"/>
              <a:gd name="connsiteY1" fmla="*/ 0 h 1797377"/>
              <a:gd name="connsiteX2" fmla="*/ 1797378 w 1797378"/>
              <a:gd name="connsiteY2" fmla="*/ 95478 h 1797377"/>
              <a:gd name="connsiteX3" fmla="*/ 1797378 w 1797378"/>
              <a:gd name="connsiteY3" fmla="*/ 1701900 h 1797377"/>
              <a:gd name="connsiteX4" fmla="*/ 1701901 w 1797378"/>
              <a:gd name="connsiteY4" fmla="*/ 1797377 h 1797377"/>
              <a:gd name="connsiteX5" fmla="*/ 95477 w 1797378"/>
              <a:gd name="connsiteY5" fmla="*/ 1797377 h 1797377"/>
              <a:gd name="connsiteX6" fmla="*/ 0 w 1797378"/>
              <a:gd name="connsiteY6" fmla="*/ 1701900 h 1797377"/>
              <a:gd name="connsiteX7" fmla="*/ 0 w 1797378"/>
              <a:gd name="connsiteY7" fmla="*/ 95478 h 1797377"/>
              <a:gd name="connsiteX8" fmla="*/ 95477 w 1797378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8" h="1797377">
                <a:moveTo>
                  <a:pt x="95477" y="0"/>
                </a:moveTo>
                <a:lnTo>
                  <a:pt x="1701901" y="0"/>
                </a:lnTo>
                <a:cubicBezTo>
                  <a:pt x="1754631" y="0"/>
                  <a:pt x="1797378" y="42747"/>
                  <a:pt x="1797378" y="95478"/>
                </a:cubicBezTo>
                <a:lnTo>
                  <a:pt x="1797378" y="1701900"/>
                </a:lnTo>
                <a:cubicBezTo>
                  <a:pt x="1797378" y="1754630"/>
                  <a:pt x="1754631" y="1797377"/>
                  <a:pt x="1701901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4" name="PpHolder10">
            <a:extLst>
              <a:ext uri="{FF2B5EF4-FFF2-40B4-BE49-F238E27FC236}">
                <a16:creationId xmlns:a16="http://schemas.microsoft.com/office/drawing/2014/main" id="{F2915995-8804-4E00-AAFF-5266F502E57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92644" y="2003702"/>
            <a:ext cx="1797376" cy="1797377"/>
          </a:xfrm>
          <a:custGeom>
            <a:avLst/>
            <a:gdLst>
              <a:gd name="connsiteX0" fmla="*/ 95476 w 1797376"/>
              <a:gd name="connsiteY0" fmla="*/ 0 h 1797377"/>
              <a:gd name="connsiteX1" fmla="*/ 1701899 w 1797376"/>
              <a:gd name="connsiteY1" fmla="*/ 0 h 1797377"/>
              <a:gd name="connsiteX2" fmla="*/ 1797376 w 1797376"/>
              <a:gd name="connsiteY2" fmla="*/ 95478 h 1797377"/>
              <a:gd name="connsiteX3" fmla="*/ 1797376 w 1797376"/>
              <a:gd name="connsiteY3" fmla="*/ 1701900 h 1797377"/>
              <a:gd name="connsiteX4" fmla="*/ 1701899 w 1797376"/>
              <a:gd name="connsiteY4" fmla="*/ 1797377 h 1797377"/>
              <a:gd name="connsiteX5" fmla="*/ 95476 w 1797376"/>
              <a:gd name="connsiteY5" fmla="*/ 1797377 h 1797377"/>
              <a:gd name="connsiteX6" fmla="*/ 0 w 1797376"/>
              <a:gd name="connsiteY6" fmla="*/ 1701900 h 1797377"/>
              <a:gd name="connsiteX7" fmla="*/ 0 w 1797376"/>
              <a:gd name="connsiteY7" fmla="*/ 95478 h 1797377"/>
              <a:gd name="connsiteX8" fmla="*/ 95476 w 1797376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6" h="1797377">
                <a:moveTo>
                  <a:pt x="95476" y="0"/>
                </a:moveTo>
                <a:lnTo>
                  <a:pt x="1701899" y="0"/>
                </a:lnTo>
                <a:cubicBezTo>
                  <a:pt x="1754629" y="0"/>
                  <a:pt x="1797376" y="42747"/>
                  <a:pt x="1797376" y="95478"/>
                </a:cubicBezTo>
                <a:lnTo>
                  <a:pt x="1797376" y="1701900"/>
                </a:lnTo>
                <a:cubicBezTo>
                  <a:pt x="1797376" y="1754630"/>
                  <a:pt x="1754629" y="1797377"/>
                  <a:pt x="1701899" y="1797377"/>
                </a:cubicBezTo>
                <a:lnTo>
                  <a:pt x="95476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2" name="PpHolder11">
            <a:extLst>
              <a:ext uri="{FF2B5EF4-FFF2-40B4-BE49-F238E27FC236}">
                <a16:creationId xmlns:a16="http://schemas.microsoft.com/office/drawing/2014/main" id="{0C831C2E-C3EF-4787-83F7-CB0110C3B8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41604" y="2003702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2">
            <a:extLst>
              <a:ext uri="{FF2B5EF4-FFF2-40B4-BE49-F238E27FC236}">
                <a16:creationId xmlns:a16="http://schemas.microsoft.com/office/drawing/2014/main" id="{DC9CA5FC-D290-4391-B847-859DA99C3FD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0695150" y="2003702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D1A8BCF-1BAF-4265-94F0-6CA71999080A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B5C30D2-430F-4CE4-AEC2-1FBF731658C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6386C847-54FA-4846-BE59-4AF6147ED0F0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6513B67-94BB-461E-895A-5BAF388DE3FB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A43CC19F-71BB-42C4-840C-826892810AD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BE846557-30F3-48B4-B351-8BD3DBD3C4F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4BA4A676-8AFF-4D60-BB17-11F0E80BE54F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ED8C097E-3240-4BF2-9292-E381ED83621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81A43B5-3694-499B-8BC6-9166363E11F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59CC59B9-E492-4E38-ACEE-CE866B6F766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3F08FF1D-9E8A-434B-85FC-5383D081E51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E4EEEAD4-DA87-489C-974D-FC255531E8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4C56E157-1FEE-4894-94CC-B0490DC412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13F96D5-6954-4A5A-8543-0817AB4ED2DC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2A6B500-A237-4681-BA7A-BE2E494144A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B17BA6B-FEB4-4E79-AA01-7428B8911DF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01580999-FCB2-4444-96C3-352387966AB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92799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animBg="1"/>
      <p:bldP spid="14" grpId="0" animBg="1"/>
      <p:bldP spid="12" grpId="0" animBg="1"/>
      <p:bldP spid="10" grpId="0" animBg="1"/>
      <p:bldP spid="22" grpId="0"/>
      <p:bldP spid="28" grpId="0"/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5826AACF-FFE1-415A-A7E8-EBFA9483DF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44010" y="1027983"/>
            <a:ext cx="2400641" cy="2400640"/>
          </a:xfrm>
          <a:custGeom>
            <a:avLst/>
            <a:gdLst>
              <a:gd name="connsiteX0" fmla="*/ 127523 w 2400641"/>
              <a:gd name="connsiteY0" fmla="*/ 0 h 2400640"/>
              <a:gd name="connsiteX1" fmla="*/ 2273118 w 2400641"/>
              <a:gd name="connsiteY1" fmla="*/ 0 h 2400640"/>
              <a:gd name="connsiteX2" fmla="*/ 2400641 w 2400641"/>
              <a:gd name="connsiteY2" fmla="*/ 127522 h 2400640"/>
              <a:gd name="connsiteX3" fmla="*/ 2400641 w 2400641"/>
              <a:gd name="connsiteY3" fmla="*/ 2273118 h 2400640"/>
              <a:gd name="connsiteX4" fmla="*/ 2273118 w 2400641"/>
              <a:gd name="connsiteY4" fmla="*/ 2400640 h 2400640"/>
              <a:gd name="connsiteX5" fmla="*/ 127523 w 2400641"/>
              <a:gd name="connsiteY5" fmla="*/ 2400640 h 2400640"/>
              <a:gd name="connsiteX6" fmla="*/ 0 w 2400641"/>
              <a:gd name="connsiteY6" fmla="*/ 2273118 h 2400640"/>
              <a:gd name="connsiteX7" fmla="*/ 0 w 2400641"/>
              <a:gd name="connsiteY7" fmla="*/ 127522 h 2400640"/>
              <a:gd name="connsiteX8" fmla="*/ 127523 w 2400641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41" h="2400640">
                <a:moveTo>
                  <a:pt x="127523" y="0"/>
                </a:moveTo>
                <a:lnTo>
                  <a:pt x="2273118" y="0"/>
                </a:lnTo>
                <a:cubicBezTo>
                  <a:pt x="2343546" y="0"/>
                  <a:pt x="2400641" y="57094"/>
                  <a:pt x="2400641" y="127522"/>
                </a:cubicBezTo>
                <a:lnTo>
                  <a:pt x="2400641" y="2273118"/>
                </a:lnTo>
                <a:cubicBezTo>
                  <a:pt x="2400641" y="2343546"/>
                  <a:pt x="2343546" y="2400640"/>
                  <a:pt x="2273118" y="2400640"/>
                </a:cubicBezTo>
                <a:lnTo>
                  <a:pt x="127523" y="2400640"/>
                </a:lnTo>
                <a:cubicBezTo>
                  <a:pt x="57095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5" y="0"/>
                  <a:pt x="12752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04DAF80D-B190-4EFA-BD3E-33EEAD2663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844651" y="3429377"/>
            <a:ext cx="2400639" cy="2400640"/>
          </a:xfrm>
          <a:custGeom>
            <a:avLst/>
            <a:gdLst>
              <a:gd name="connsiteX0" fmla="*/ 127521 w 2400639"/>
              <a:gd name="connsiteY0" fmla="*/ 0 h 2400640"/>
              <a:gd name="connsiteX1" fmla="*/ 2273117 w 2400639"/>
              <a:gd name="connsiteY1" fmla="*/ 0 h 2400640"/>
              <a:gd name="connsiteX2" fmla="*/ 2400639 w 2400639"/>
              <a:gd name="connsiteY2" fmla="*/ 127522 h 2400640"/>
              <a:gd name="connsiteX3" fmla="*/ 2400639 w 2400639"/>
              <a:gd name="connsiteY3" fmla="*/ 2273118 h 2400640"/>
              <a:gd name="connsiteX4" fmla="*/ 2273117 w 2400639"/>
              <a:gd name="connsiteY4" fmla="*/ 2400640 h 2400640"/>
              <a:gd name="connsiteX5" fmla="*/ 127521 w 2400639"/>
              <a:gd name="connsiteY5" fmla="*/ 2400640 h 2400640"/>
              <a:gd name="connsiteX6" fmla="*/ 0 w 2400639"/>
              <a:gd name="connsiteY6" fmla="*/ 2273118 h 2400640"/>
              <a:gd name="connsiteX7" fmla="*/ 0 w 2400639"/>
              <a:gd name="connsiteY7" fmla="*/ 127522 h 2400640"/>
              <a:gd name="connsiteX8" fmla="*/ 127521 w 2400639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39" h="2400640">
                <a:moveTo>
                  <a:pt x="127521" y="0"/>
                </a:moveTo>
                <a:lnTo>
                  <a:pt x="2273117" y="0"/>
                </a:lnTo>
                <a:cubicBezTo>
                  <a:pt x="2343545" y="0"/>
                  <a:pt x="2400639" y="57094"/>
                  <a:pt x="2400639" y="127522"/>
                </a:cubicBezTo>
                <a:lnTo>
                  <a:pt x="2400639" y="2273118"/>
                </a:lnTo>
                <a:cubicBezTo>
                  <a:pt x="2400639" y="2343546"/>
                  <a:pt x="2343545" y="2400640"/>
                  <a:pt x="2273117" y="2400640"/>
                </a:cubicBezTo>
                <a:lnTo>
                  <a:pt x="127521" y="2400640"/>
                </a:lnTo>
                <a:cubicBezTo>
                  <a:pt x="57093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3" y="0"/>
                  <a:pt x="12752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142300E-3C34-4EA6-8544-8EFB96E3CD48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B4FD138F-65AA-4733-AA81-FD8308124760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AF8C100E-3880-437A-A98A-611F662E0A3A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8813C6D-8913-4628-B3B5-413735C863DB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3683F3DA-72DB-4067-9E1F-C8CCBC0A7A1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DA5E9C29-8CBC-4C14-BC80-B55913E693F9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6E412EF7-E721-4203-BDFF-C71F5FC4CF5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6A0EFF8F-FC26-4F30-BE4D-04948319342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DDB5C60-0D3F-47F0-B77B-DFC375818D0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8" name="Rounded Rectangle 3">
              <a:extLst>
                <a:ext uri="{FF2B5EF4-FFF2-40B4-BE49-F238E27FC236}">
                  <a16:creationId xmlns:a16="http://schemas.microsoft.com/office/drawing/2014/main" id="{11A4D06A-19A0-4D9C-B7AE-57C2D2BB941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8E786278-8042-4B83-9129-0C26A6AADB3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6CA239E8-4574-4771-AF9E-7C60AEF037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38548" y="1469961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FE50D7E-9199-4344-93FF-9469A0F25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38548" y="1744281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AE847A4-0CBB-4C01-B9A2-8E1E6A4E2A5B}"/>
              </a:ext>
            </a:extLst>
          </p:cNvPr>
          <p:cNvGrpSpPr/>
          <p:nvPr userDrawn="1"/>
        </p:nvGrpSpPr>
        <p:grpSpPr>
          <a:xfrm>
            <a:off x="7678561" y="1560669"/>
            <a:ext cx="76156" cy="307942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E42BD72-EF94-426E-B147-45B772AC437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DD25DCD-1587-455A-B7CD-11C30864C2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78040E4-0042-4624-ADC4-3E4E1D7462F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35670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16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5">
            <a:extLst>
              <a:ext uri="{FF2B5EF4-FFF2-40B4-BE49-F238E27FC236}">
                <a16:creationId xmlns:a16="http://schemas.microsoft.com/office/drawing/2014/main" id="{EDCEA9F9-2694-45C7-BE51-AA1EDE76A1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03076" y="1165822"/>
            <a:ext cx="4526361" cy="4526356"/>
          </a:xfrm>
          <a:custGeom>
            <a:avLst/>
            <a:gdLst>
              <a:gd name="connsiteX0" fmla="*/ 89531 w 4526361"/>
              <a:gd name="connsiteY0" fmla="*/ 0 h 4526356"/>
              <a:gd name="connsiteX1" fmla="*/ 4436830 w 4526361"/>
              <a:gd name="connsiteY1" fmla="*/ 0 h 4526356"/>
              <a:gd name="connsiteX2" fmla="*/ 4526361 w 4526361"/>
              <a:gd name="connsiteY2" fmla="*/ 89531 h 4526356"/>
              <a:gd name="connsiteX3" fmla="*/ 4526361 w 4526361"/>
              <a:gd name="connsiteY3" fmla="*/ 4436825 h 4526356"/>
              <a:gd name="connsiteX4" fmla="*/ 4436830 w 4526361"/>
              <a:gd name="connsiteY4" fmla="*/ 4526356 h 4526356"/>
              <a:gd name="connsiteX5" fmla="*/ 89531 w 4526361"/>
              <a:gd name="connsiteY5" fmla="*/ 4526356 h 4526356"/>
              <a:gd name="connsiteX6" fmla="*/ 0 w 4526361"/>
              <a:gd name="connsiteY6" fmla="*/ 4436825 h 4526356"/>
              <a:gd name="connsiteX7" fmla="*/ 0 w 4526361"/>
              <a:gd name="connsiteY7" fmla="*/ 89531 h 4526356"/>
              <a:gd name="connsiteX8" fmla="*/ 89531 w 4526361"/>
              <a:gd name="connsiteY8" fmla="*/ 0 h 452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26361" h="4526356">
                <a:moveTo>
                  <a:pt x="89531" y="0"/>
                </a:moveTo>
                <a:lnTo>
                  <a:pt x="4436830" y="0"/>
                </a:lnTo>
                <a:cubicBezTo>
                  <a:pt x="4486277" y="0"/>
                  <a:pt x="4526361" y="40084"/>
                  <a:pt x="4526361" y="89531"/>
                </a:cubicBezTo>
                <a:lnTo>
                  <a:pt x="4526361" y="4436825"/>
                </a:lnTo>
                <a:cubicBezTo>
                  <a:pt x="4526361" y="4486272"/>
                  <a:pt x="4486277" y="4526356"/>
                  <a:pt x="4436830" y="4526356"/>
                </a:cubicBezTo>
                <a:lnTo>
                  <a:pt x="89531" y="4526356"/>
                </a:lnTo>
                <a:cubicBezTo>
                  <a:pt x="40083" y="4526356"/>
                  <a:pt x="0" y="4486272"/>
                  <a:pt x="0" y="4436825"/>
                </a:cubicBezTo>
                <a:lnTo>
                  <a:pt x="0" y="89531"/>
                </a:lnTo>
                <a:cubicBezTo>
                  <a:pt x="0" y="40084"/>
                  <a:pt x="40083" y="0"/>
                  <a:pt x="895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FBAD084-0344-43B9-B382-F7B09BEDC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7579" y="1252791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6238237-CB1B-4A7F-ABFE-3350A7108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579" y="1527111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2D00500-A842-426C-8AE5-53982298A6E3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394039D-1731-4D5E-9667-016BEB2A0C0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C531F74C-24CC-4D49-B9E7-86C6EA61D06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EBE5B74-D180-42B8-A2AB-6AD7AB78AB2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44A7C33F-963E-4A12-AADE-9090798A42E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050928AD-80CC-4BAA-BBDD-9C8DC13C7B0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216B4BB9-591D-40C6-BD1C-4FFC44BC19E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DDAA9291-5BB3-46AC-98E8-767C81D2942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55E7163-E124-450F-A543-9529D4B9D4D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0" name="Rounded Rectangle 3">
              <a:extLst>
                <a:ext uri="{FF2B5EF4-FFF2-40B4-BE49-F238E27FC236}">
                  <a16:creationId xmlns:a16="http://schemas.microsoft.com/office/drawing/2014/main" id="{115FF5DB-999B-4061-A222-24BF54CB662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Rounded Rectangle 4">
              <a:extLst>
                <a:ext uri="{FF2B5EF4-FFF2-40B4-BE49-F238E27FC236}">
                  <a16:creationId xmlns:a16="http://schemas.microsoft.com/office/drawing/2014/main" id="{8C618D7F-4229-4937-9CA1-8BDBA647FC0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8574EB-5CAE-4BCD-97A2-5B9F03ADE46F}"/>
              </a:ext>
            </a:extLst>
          </p:cNvPr>
          <p:cNvGrpSpPr/>
          <p:nvPr userDrawn="1"/>
        </p:nvGrpSpPr>
        <p:grpSpPr>
          <a:xfrm>
            <a:off x="1217592" y="1349669"/>
            <a:ext cx="76156" cy="307942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5544EC2-9B4F-4CE0-B5C4-8B90C767961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F99299-1985-4109-BD68-0A4BC280EAA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B1DC5E7-A728-4FA7-8EDC-1FCF4D512287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4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18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5">
            <a:extLst>
              <a:ext uri="{FF2B5EF4-FFF2-40B4-BE49-F238E27FC236}">
                <a16:creationId xmlns:a16="http://schemas.microsoft.com/office/drawing/2014/main" id="{44EC5834-3EEB-4AFE-99B2-481A336C21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83704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9" name="PpHolder6">
            <a:extLst>
              <a:ext uri="{FF2B5EF4-FFF2-40B4-BE49-F238E27FC236}">
                <a16:creationId xmlns:a16="http://schemas.microsoft.com/office/drawing/2014/main" id="{CA8CD430-2929-4040-9399-32CE22604AC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43323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52F41501-B6CD-4B7C-A02B-C52592ED18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302942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5" name="PpHolder8">
            <a:extLst>
              <a:ext uri="{FF2B5EF4-FFF2-40B4-BE49-F238E27FC236}">
                <a16:creationId xmlns:a16="http://schemas.microsoft.com/office/drawing/2014/main" id="{D4A18B65-6849-430E-969A-A19FC90F82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83704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9">
            <a:extLst>
              <a:ext uri="{FF2B5EF4-FFF2-40B4-BE49-F238E27FC236}">
                <a16:creationId xmlns:a16="http://schemas.microsoft.com/office/drawing/2014/main" id="{20D3C97E-B7C2-4832-A85C-113B54C292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43323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10">
            <a:extLst>
              <a:ext uri="{FF2B5EF4-FFF2-40B4-BE49-F238E27FC236}">
                <a16:creationId xmlns:a16="http://schemas.microsoft.com/office/drawing/2014/main" id="{AAECD99E-261A-4568-A51C-6FFC62C95E3F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0302942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0661B53-3CCF-4957-A5B7-38B4E533B615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A4CBBAC-32EE-4CE3-85DD-F3DE06D9BC3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9CD6D6BF-A0C3-48F3-A599-2E270F70CBF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061BE5D-E355-426C-8808-BDC17CB42DF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859CB531-5EB5-4587-BD16-F27ED54F3AE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4BC1F9BA-CDEB-4271-92BB-F48662AC655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8091A168-FEB4-4793-A1F8-62C18021274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33A87C8B-1FB1-4DAD-948D-F5A89737AC4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0BD2A6E-E5BD-409F-9CE0-720D8833B85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6" name="Rounded Rectangle 3">
              <a:extLst>
                <a:ext uri="{FF2B5EF4-FFF2-40B4-BE49-F238E27FC236}">
                  <a16:creationId xmlns:a16="http://schemas.microsoft.com/office/drawing/2014/main" id="{0547355E-B35E-4F5A-B829-31180A3430F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Rounded Rectangle 4">
              <a:extLst>
                <a:ext uri="{FF2B5EF4-FFF2-40B4-BE49-F238E27FC236}">
                  <a16:creationId xmlns:a16="http://schemas.microsoft.com/office/drawing/2014/main" id="{025F6C2B-2AD9-43AB-BD0D-BE1ADA511C7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0" name="Subtitle 2">
            <a:extLst>
              <a:ext uri="{FF2B5EF4-FFF2-40B4-BE49-F238E27FC236}">
                <a16:creationId xmlns:a16="http://schemas.microsoft.com/office/drawing/2014/main" id="{4F46C859-82E6-4A8A-B4C7-895C22603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3865" y="1154942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117F45D4-EA95-48EB-9F82-81FBB8C5E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3865" y="1429262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6B552F-C537-4E9A-BB74-99F527889918}"/>
              </a:ext>
            </a:extLst>
          </p:cNvPr>
          <p:cNvGrpSpPr/>
          <p:nvPr userDrawn="1"/>
        </p:nvGrpSpPr>
        <p:grpSpPr>
          <a:xfrm>
            <a:off x="933878" y="1245650"/>
            <a:ext cx="76156" cy="307942"/>
            <a:chOff x="1494832" y="2914650"/>
            <a:chExt cx="100615" cy="40684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0346194-67D8-4B0C-8854-8B99CFB94ED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4A0B9C8-903A-488D-BEE4-F91EFFBDD79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BD2B035-E316-4E3D-945C-5D08BA34CCE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5957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9" grpId="0" animBg="1"/>
      <p:bldP spid="17" grpId="0" animBg="1"/>
      <p:bldP spid="15" grpId="0" animBg="1"/>
      <p:bldP spid="13" grpId="0" animBg="1"/>
      <p:bldP spid="11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8">
            <a:extLst>
              <a:ext uri="{FF2B5EF4-FFF2-40B4-BE49-F238E27FC236}">
                <a16:creationId xmlns:a16="http://schemas.microsoft.com/office/drawing/2014/main" id="{B04849F9-7E34-42C3-BEB3-2893D0A2352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3506497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3CB51274-3782-430A-8119-3647A86703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70913" y="3506497"/>
            <a:ext cx="4006578" cy="1740200"/>
          </a:xfrm>
          <a:custGeom>
            <a:avLst/>
            <a:gdLst>
              <a:gd name="connsiteX0" fmla="*/ 0 w 4006578"/>
              <a:gd name="connsiteY0" fmla="*/ 0 h 1740200"/>
              <a:gd name="connsiteX1" fmla="*/ 4006578 w 4006578"/>
              <a:gd name="connsiteY1" fmla="*/ 0 h 1740200"/>
              <a:gd name="connsiteX2" fmla="*/ 4006578 w 4006578"/>
              <a:gd name="connsiteY2" fmla="*/ 1740200 h 1740200"/>
              <a:gd name="connsiteX3" fmla="*/ 0 w 4006578"/>
              <a:gd name="connsiteY3" fmla="*/ 1740200 h 17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6578" h="1740200">
                <a:moveTo>
                  <a:pt x="0" y="0"/>
                </a:moveTo>
                <a:lnTo>
                  <a:pt x="4006578" y="0"/>
                </a:lnTo>
                <a:lnTo>
                  <a:pt x="4006578" y="1740200"/>
                </a:lnTo>
                <a:lnTo>
                  <a:pt x="0" y="1740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3">
            <a:extLst>
              <a:ext uri="{FF2B5EF4-FFF2-40B4-BE49-F238E27FC236}">
                <a16:creationId xmlns:a16="http://schemas.microsoft.com/office/drawing/2014/main" id="{9467058B-ACB7-4C22-A185-69B9FE2D535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-2" y="548305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0D13620-350B-42F4-8168-A35EDF01437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5DE4DD-3726-4802-AC97-96AE90FCFBE8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DCFC0729-1DD4-45B8-9A41-BE4F7A11AD4B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0AC2A37-CCBC-43CE-AAF2-1EEAA512841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9B5DCE39-B861-4645-A887-15295F4186E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649C3DDF-6A94-4CB9-9FD3-1E02F6DA9D6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5E7AD2D3-908F-40CF-9FA8-DE7BCAAFE242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6907D5FA-F726-4E3A-9E1B-268EE8560A5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chemeClr val="tx1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D0115AD6-3EA0-4B2F-A9D8-293109A9E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89143" y="888612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B6828B9-DBFB-4F16-BA03-8E3A37286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89143" y="1162932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FB2D3C-2686-4C65-95C0-D1DFC86E018A}"/>
              </a:ext>
            </a:extLst>
          </p:cNvPr>
          <p:cNvGrpSpPr/>
          <p:nvPr userDrawn="1"/>
        </p:nvGrpSpPr>
        <p:grpSpPr>
          <a:xfrm>
            <a:off x="6429156" y="979320"/>
            <a:ext cx="76156" cy="307942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5509FD6-6EA2-41AB-B9C7-04264E0EF99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0520382-FEF5-40F4-BA82-2F4532A670E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E1C5683-9AFC-493F-B7F2-46BF4F364F1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038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  <p:bldP spid="18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9">
            <a:extLst>
              <a:ext uri="{FF2B5EF4-FFF2-40B4-BE49-F238E27FC236}">
                <a16:creationId xmlns:a16="http://schemas.microsoft.com/office/drawing/2014/main" id="{20F41AC7-951D-4D66-9ADA-7289B8BFAA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45029" y="1045242"/>
            <a:ext cx="2210606" cy="4786178"/>
          </a:xfrm>
          <a:custGeom>
            <a:avLst/>
            <a:gdLst>
              <a:gd name="connsiteX0" fmla="*/ 0 w 2210606"/>
              <a:gd name="connsiteY0" fmla="*/ 0 h 4786178"/>
              <a:gd name="connsiteX1" fmla="*/ 2210606 w 2210606"/>
              <a:gd name="connsiteY1" fmla="*/ 0 h 4786178"/>
              <a:gd name="connsiteX2" fmla="*/ 2210606 w 2210606"/>
              <a:gd name="connsiteY2" fmla="*/ 4786178 h 4786178"/>
              <a:gd name="connsiteX3" fmla="*/ 0 w 2210606"/>
              <a:gd name="connsiteY3" fmla="*/ 4786178 h 4786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0606" h="4786178">
                <a:moveTo>
                  <a:pt x="0" y="0"/>
                </a:moveTo>
                <a:lnTo>
                  <a:pt x="2210606" y="0"/>
                </a:lnTo>
                <a:lnTo>
                  <a:pt x="2210606" y="4786178"/>
                </a:lnTo>
                <a:lnTo>
                  <a:pt x="0" y="47861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21">
            <a:extLst>
              <a:ext uri="{FF2B5EF4-FFF2-40B4-BE49-F238E27FC236}">
                <a16:creationId xmlns:a16="http://schemas.microsoft.com/office/drawing/2014/main" id="{C485D88D-C048-41F2-8187-126CEAF5059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183031" y="1555780"/>
            <a:ext cx="1960689" cy="4275640"/>
          </a:xfrm>
          <a:custGeom>
            <a:avLst/>
            <a:gdLst>
              <a:gd name="connsiteX0" fmla="*/ 0 w 1960689"/>
              <a:gd name="connsiteY0" fmla="*/ 0 h 4275640"/>
              <a:gd name="connsiteX1" fmla="*/ 1960689 w 1960689"/>
              <a:gd name="connsiteY1" fmla="*/ 0 h 4275640"/>
              <a:gd name="connsiteX2" fmla="*/ 1960689 w 1960689"/>
              <a:gd name="connsiteY2" fmla="*/ 4275640 h 4275640"/>
              <a:gd name="connsiteX3" fmla="*/ 0 w 1960689"/>
              <a:gd name="connsiteY3" fmla="*/ 4275640 h 427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0689" h="4275640">
                <a:moveTo>
                  <a:pt x="0" y="0"/>
                </a:moveTo>
                <a:lnTo>
                  <a:pt x="1960689" y="0"/>
                </a:lnTo>
                <a:lnTo>
                  <a:pt x="1960689" y="4275640"/>
                </a:lnTo>
                <a:lnTo>
                  <a:pt x="0" y="42756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167244-4FAD-4A7E-8CC0-81E8609C9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5873" y="1150959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5348DA-76ED-499A-AF93-1599E8015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5872" y="1425279"/>
            <a:ext cx="4660127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024E2F3-12E8-4481-BFBB-441972F92C5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F74337E-AA63-4224-A8C2-662774863BA2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78F13705-0D9E-4279-876E-BC64BC57D5F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D6BAD61-BD36-4F03-A581-826197967BE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33CB6E8D-6801-40A2-8B2E-53F5BB01045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4BAF72B8-EBDB-40B1-AF52-57D36C49786B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5BDB5B87-4545-4571-B5F0-942E95FE370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D5FE7CC4-3D4A-4A65-8E4E-C8AF7894371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005ACAF-A2E1-4241-BA37-084B5D1B71CE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2" name="Rounded Rectangle 3">
              <a:extLst>
                <a:ext uri="{FF2B5EF4-FFF2-40B4-BE49-F238E27FC236}">
                  <a16:creationId xmlns:a16="http://schemas.microsoft.com/office/drawing/2014/main" id="{092B8FFE-BFF3-4932-9271-F3AE553D223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Rounded Rectangle 4">
              <a:extLst>
                <a:ext uri="{FF2B5EF4-FFF2-40B4-BE49-F238E27FC236}">
                  <a16:creationId xmlns:a16="http://schemas.microsoft.com/office/drawing/2014/main" id="{587C47CC-4763-48E2-80F1-E206E37BB6F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9567A7F-684E-425E-81FA-2497754555F7}"/>
              </a:ext>
            </a:extLst>
          </p:cNvPr>
          <p:cNvGrpSpPr/>
          <p:nvPr userDrawn="1"/>
        </p:nvGrpSpPr>
        <p:grpSpPr>
          <a:xfrm>
            <a:off x="1175886" y="1247837"/>
            <a:ext cx="76156" cy="307942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4EF3060-2155-4183-973D-E583F5600B0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FE7C90-C906-49FC-8C2F-0FBBC7D08B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B08A13F-1C62-4196-BFF4-69F21A2BF57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2843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  <p:bldP spid="20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8">
            <a:extLst>
              <a:ext uri="{FF2B5EF4-FFF2-40B4-BE49-F238E27FC236}">
                <a16:creationId xmlns:a16="http://schemas.microsoft.com/office/drawing/2014/main" id="{995BA87E-A505-413F-9515-E11182ED86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81235"/>
            <a:ext cx="5205550" cy="3611623"/>
          </a:xfrm>
          <a:custGeom>
            <a:avLst/>
            <a:gdLst>
              <a:gd name="connsiteX0" fmla="*/ 0 w 5205550"/>
              <a:gd name="connsiteY0" fmla="*/ 0 h 3611623"/>
              <a:gd name="connsiteX1" fmla="*/ 5205550 w 5205550"/>
              <a:gd name="connsiteY1" fmla="*/ 0 h 3611623"/>
              <a:gd name="connsiteX2" fmla="*/ 5205550 w 5205550"/>
              <a:gd name="connsiteY2" fmla="*/ 3611623 h 3611623"/>
              <a:gd name="connsiteX3" fmla="*/ 0 w 5205550"/>
              <a:gd name="connsiteY3" fmla="*/ 3611623 h 361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5550" h="3611623">
                <a:moveTo>
                  <a:pt x="0" y="0"/>
                </a:moveTo>
                <a:lnTo>
                  <a:pt x="5205550" y="0"/>
                </a:lnTo>
                <a:lnTo>
                  <a:pt x="5205550" y="3611623"/>
                </a:lnTo>
                <a:lnTo>
                  <a:pt x="0" y="36116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A7EE3F-2E26-46DC-A5BD-FB2C3558BC2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5FBD4C88-38B0-4D99-89CF-57086D15349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F279F1CC-897C-4198-9496-B80053E107B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C695D19-61F7-4AB0-98D9-F51F86BE993C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36BE878-D77D-4DCA-85C5-3450932822D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827382F5-E8A8-4955-A6B3-242A0E517FA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5E5C382A-F967-4759-9733-40D7CE332CD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B038B933-5976-4F98-8551-C0FDD162AC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C6177C3-D2F8-449A-9526-07167B97DC54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8" name="Rounded Rectangle 3">
              <a:extLst>
                <a:ext uri="{FF2B5EF4-FFF2-40B4-BE49-F238E27FC236}">
                  <a16:creationId xmlns:a16="http://schemas.microsoft.com/office/drawing/2014/main" id="{92C938F5-786B-4733-A577-52FF189A690B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650EC68A-4A38-492A-AF2E-C1D7D6587AE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0" name="Subtitle 2">
            <a:extLst>
              <a:ext uri="{FF2B5EF4-FFF2-40B4-BE49-F238E27FC236}">
                <a16:creationId xmlns:a16="http://schemas.microsoft.com/office/drawing/2014/main" id="{62609868-701D-4DB3-8A45-74230EB07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39484" y="1508574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B5FE9F6-10F9-4A7F-8263-285C68829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39483" y="1782894"/>
            <a:ext cx="4660127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29ED93-94E1-41B8-83D9-08FCC7DF04E1}"/>
              </a:ext>
            </a:extLst>
          </p:cNvPr>
          <p:cNvGrpSpPr/>
          <p:nvPr userDrawn="1"/>
        </p:nvGrpSpPr>
        <p:grpSpPr>
          <a:xfrm>
            <a:off x="6679496" y="1599282"/>
            <a:ext cx="76156" cy="307942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C229E78-D21B-4601-A19E-E4D9911B55B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A183108-5F09-4F1A-A165-52CB1BF110D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272E964-7A95-407D-8DDC-33A81EEEFF2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4115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8078F89A-D184-4908-9154-E8E040A477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1516" y="2207405"/>
            <a:ext cx="3191006" cy="3191005"/>
          </a:xfrm>
          <a:custGeom>
            <a:avLst/>
            <a:gdLst>
              <a:gd name="connsiteX0" fmla="*/ 169506 w 3191006"/>
              <a:gd name="connsiteY0" fmla="*/ 0 h 3191005"/>
              <a:gd name="connsiteX1" fmla="*/ 3021500 w 3191006"/>
              <a:gd name="connsiteY1" fmla="*/ 0 h 3191005"/>
              <a:gd name="connsiteX2" fmla="*/ 3191006 w 3191006"/>
              <a:gd name="connsiteY2" fmla="*/ 169506 h 3191005"/>
              <a:gd name="connsiteX3" fmla="*/ 3191006 w 3191006"/>
              <a:gd name="connsiteY3" fmla="*/ 3021499 h 3191005"/>
              <a:gd name="connsiteX4" fmla="*/ 3021500 w 3191006"/>
              <a:gd name="connsiteY4" fmla="*/ 3191005 h 3191005"/>
              <a:gd name="connsiteX5" fmla="*/ 169506 w 3191006"/>
              <a:gd name="connsiteY5" fmla="*/ 3191005 h 3191005"/>
              <a:gd name="connsiteX6" fmla="*/ 0 w 3191006"/>
              <a:gd name="connsiteY6" fmla="*/ 3021499 h 3191005"/>
              <a:gd name="connsiteX7" fmla="*/ 0 w 3191006"/>
              <a:gd name="connsiteY7" fmla="*/ 169506 h 3191005"/>
              <a:gd name="connsiteX8" fmla="*/ 169506 w 3191006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6" h="3191005">
                <a:moveTo>
                  <a:pt x="169506" y="0"/>
                </a:moveTo>
                <a:lnTo>
                  <a:pt x="3021500" y="0"/>
                </a:lnTo>
                <a:cubicBezTo>
                  <a:pt x="3115116" y="0"/>
                  <a:pt x="3191006" y="75890"/>
                  <a:pt x="3191006" y="169506"/>
                </a:cubicBezTo>
                <a:lnTo>
                  <a:pt x="3191006" y="3021499"/>
                </a:lnTo>
                <a:cubicBezTo>
                  <a:pt x="3191006" y="3115115"/>
                  <a:pt x="3115116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8455EE4-D25B-4B7A-8ABC-8842C2CAA43B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47A9E075-62F3-483E-8BFE-D0AE93489046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EFAAD8C7-E58B-491C-AD00-07D8B7DA4C11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BDE209B-B578-433E-8807-DEA90AF52D0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E2B472C6-32CF-46E3-857A-3F549498DEA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F077A44B-7DAB-4681-8DC1-F2E6B54869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82022A84-FF76-4745-BAF2-F587BF34875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414D1F1-4282-4294-96A7-6ED255A72FF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11F416F-80A6-4FE9-82B0-30AB598FE0DA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6" name="Rounded Rectangle 3">
              <a:extLst>
                <a:ext uri="{FF2B5EF4-FFF2-40B4-BE49-F238E27FC236}">
                  <a16:creationId xmlns:a16="http://schemas.microsoft.com/office/drawing/2014/main" id="{FCF8F568-61E7-4913-B899-40EE3C82390D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7" name="Rounded Rectangle 4">
              <a:extLst>
                <a:ext uri="{FF2B5EF4-FFF2-40B4-BE49-F238E27FC236}">
                  <a16:creationId xmlns:a16="http://schemas.microsoft.com/office/drawing/2014/main" id="{37FCA7C9-1C66-4AB9-98E1-5D34309DA9D3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422F637A-76AB-4EB4-A15A-4B9B909D9F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3C805586-6C9C-4D38-BF46-1468A92D09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57169DD-309B-4B77-9B92-85C7CD3218F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1395B75-E235-4EA1-985A-2D1FC011A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43AC888-D827-4C82-A4C1-3B1BB9727AD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A145FDF-9D93-4365-B282-34A51AEF416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08123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4CDF214-8E15-490F-BCC9-E792523B47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37E6F5F-3DF2-4E4D-8728-97813FAC0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8565" y="2664762"/>
            <a:ext cx="7589520" cy="173736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5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4619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7">
            <a:extLst>
              <a:ext uri="{FF2B5EF4-FFF2-40B4-BE49-F238E27FC236}">
                <a16:creationId xmlns:a16="http://schemas.microsoft.com/office/drawing/2014/main" id="{88BE4FD6-79A7-46E8-92D3-D9746B1099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69936" y="2207404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66F9589-251C-4578-8D0A-25D7DD4CC60B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CF3920C-C0BD-4A5A-A585-1DC299F024D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DFC2978-D109-4FFE-A704-4D75320BE7F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AD4A030-2DDF-486B-95BE-E54ABAE553F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FEA5E831-FC45-41A8-BB74-5406975D10DD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7CB83E80-9101-462C-AA45-C53002298A79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C7E10D36-9B08-4DF4-B745-53D38DB09DF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0A42AC-8FD2-4E7E-9812-2C7636E91C2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E127A9A-37FD-49C7-83FB-7EC12DBF05C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7243D6EC-CD18-4102-AE66-664163ACFD1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D57B7FA5-B5F1-4035-AE8D-F9903AECF794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332C872F-2F18-4273-A6D2-A4AFF88DA5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6A5ABB71-93B7-4D20-86B6-6D38C31C94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B45FF7B-8D9A-4CF4-8351-D4E27E991D08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0B48E4A-1BB1-40C1-A673-6DCC4111AE5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A69F2F6-A1C1-4DA2-936F-3BF191C648AB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FF7162D-BC67-4021-8491-0155AF6C84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6608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C9D56306-CC55-46B0-A57F-40A034CBB9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1516" y="2207404"/>
            <a:ext cx="3191006" cy="3191005"/>
          </a:xfrm>
          <a:custGeom>
            <a:avLst/>
            <a:gdLst>
              <a:gd name="connsiteX0" fmla="*/ 169506 w 3191006"/>
              <a:gd name="connsiteY0" fmla="*/ 0 h 3191005"/>
              <a:gd name="connsiteX1" fmla="*/ 3021500 w 3191006"/>
              <a:gd name="connsiteY1" fmla="*/ 0 h 3191005"/>
              <a:gd name="connsiteX2" fmla="*/ 3191006 w 3191006"/>
              <a:gd name="connsiteY2" fmla="*/ 169506 h 3191005"/>
              <a:gd name="connsiteX3" fmla="*/ 3191006 w 3191006"/>
              <a:gd name="connsiteY3" fmla="*/ 3021499 h 3191005"/>
              <a:gd name="connsiteX4" fmla="*/ 3021500 w 3191006"/>
              <a:gd name="connsiteY4" fmla="*/ 3191005 h 3191005"/>
              <a:gd name="connsiteX5" fmla="*/ 169506 w 3191006"/>
              <a:gd name="connsiteY5" fmla="*/ 3191005 h 3191005"/>
              <a:gd name="connsiteX6" fmla="*/ 0 w 3191006"/>
              <a:gd name="connsiteY6" fmla="*/ 3021499 h 3191005"/>
              <a:gd name="connsiteX7" fmla="*/ 0 w 3191006"/>
              <a:gd name="connsiteY7" fmla="*/ 169506 h 3191005"/>
              <a:gd name="connsiteX8" fmla="*/ 169506 w 3191006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6" h="3191005">
                <a:moveTo>
                  <a:pt x="169506" y="0"/>
                </a:moveTo>
                <a:lnTo>
                  <a:pt x="3021500" y="0"/>
                </a:lnTo>
                <a:cubicBezTo>
                  <a:pt x="3115116" y="0"/>
                  <a:pt x="3191006" y="75890"/>
                  <a:pt x="3191006" y="169506"/>
                </a:cubicBezTo>
                <a:lnTo>
                  <a:pt x="3191006" y="3021499"/>
                </a:lnTo>
                <a:cubicBezTo>
                  <a:pt x="3191006" y="3115115"/>
                  <a:pt x="3115116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33000DA-0C5B-48F8-AE51-431A5F464D1E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2D2C820A-B885-42B7-82A4-49F0BED6FBFE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EC68972-96DD-4C70-B1CD-6711C3934F10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5F400E8-AFC8-497C-A03C-CB1D3956931D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F412322E-8126-4E51-A672-33B47DD4835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F051D7B5-3879-40B6-BFE2-A70B616A1E9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ED9BE2B3-2A30-4E51-B1FF-6AB7E54DA728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890C8D5-490C-4B50-9966-740594104A4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5F507F-B99D-4A9C-9547-5846A386916E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BB9FCEC8-7B40-407D-B586-226D93FB09FA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517E230F-0B58-4CDD-A204-E3F3FEE50D2F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458FCACE-4388-4EC2-8D44-F0AB5C56E7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C39C3E6-FA34-4435-9640-5EB13175E5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19CAFDB-8035-4DC5-B9DC-B006021E84F1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BD7287B-B88B-4D42-A046-E3FFEDA36CE1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C4EA697-80F4-4916-BFB4-4E0600207EB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450A787-1FFB-4CF0-886D-5939D394356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6735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06BCA25E-53F3-4F41-8420-AC5700E471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72874" y="2207404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0101877-FE78-4315-B091-1961B1869BB5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FB76F822-9FCA-4576-97D2-EC722561ABDA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07632F81-A330-4036-A2C4-C2B7EA7EC17E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4763B3B-1EDD-4AA7-86B5-C75931FD1F7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B0E3FEBA-86A3-4D2E-8E0E-32AF3A81E84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BC560CE0-F397-4D2B-A0CD-673166B4C755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F058D3E-E6B0-42AA-84E4-46B2686A71D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5AE2FF9-A2D6-40A5-ADA4-859A35E707D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6D08052-3A03-4378-B311-C172BACC4BD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BFB0D797-43BE-4FEC-AF1F-916AFC1C8BF4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08EAC084-FB23-4FC8-A7E7-062B5C82D55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040316C5-E5DB-488E-82A6-2390F08AA5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3BFC50F6-FAF1-45D0-80C9-07794621BE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C30E84F-1948-4EB7-8435-37891BB2B1E9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CD71F18-3F7A-418C-83DD-7A3BBA179A8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0F501CC-474B-4463-B509-0B9173A7F03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B8E4745-2751-4350-831B-35037CEDEDB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384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1CED78D2-11F8-4120-8AD2-B3836C62A5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4039707"/>
            <a:ext cx="4470495" cy="2193179"/>
          </a:xfrm>
          <a:custGeom>
            <a:avLst/>
            <a:gdLst>
              <a:gd name="connsiteX0" fmla="*/ 0 w 4470495"/>
              <a:gd name="connsiteY0" fmla="*/ 0 h 2193179"/>
              <a:gd name="connsiteX1" fmla="*/ 4355652 w 4470495"/>
              <a:gd name="connsiteY1" fmla="*/ 0 h 2193179"/>
              <a:gd name="connsiteX2" fmla="*/ 4470495 w 4470495"/>
              <a:gd name="connsiteY2" fmla="*/ 116502 h 2193179"/>
              <a:gd name="connsiteX3" fmla="*/ 4470495 w 4470495"/>
              <a:gd name="connsiteY3" fmla="*/ 2076677 h 2193179"/>
              <a:gd name="connsiteX4" fmla="*/ 4355652 w 4470495"/>
              <a:gd name="connsiteY4" fmla="*/ 2193179 h 2193179"/>
              <a:gd name="connsiteX5" fmla="*/ 0 w 4470495"/>
              <a:gd name="connsiteY5" fmla="*/ 2193179 h 219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0495" h="2193179">
                <a:moveTo>
                  <a:pt x="0" y="0"/>
                </a:moveTo>
                <a:lnTo>
                  <a:pt x="4355652" y="0"/>
                </a:lnTo>
                <a:cubicBezTo>
                  <a:pt x="4419077" y="0"/>
                  <a:pt x="4470495" y="52160"/>
                  <a:pt x="4470495" y="116502"/>
                </a:cubicBezTo>
                <a:lnTo>
                  <a:pt x="4470495" y="2076677"/>
                </a:lnTo>
                <a:cubicBezTo>
                  <a:pt x="4470495" y="2141019"/>
                  <a:pt x="4419077" y="2193179"/>
                  <a:pt x="4355652" y="2193179"/>
                </a:cubicBezTo>
                <a:lnTo>
                  <a:pt x="0" y="219317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9">
            <a:extLst>
              <a:ext uri="{FF2B5EF4-FFF2-40B4-BE49-F238E27FC236}">
                <a16:creationId xmlns:a16="http://schemas.microsoft.com/office/drawing/2014/main" id="{704CD067-E087-4431-A338-73F8266EEB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8324" y="2001037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29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29" y="0"/>
                  <a:pt x="1231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7">
            <a:extLst>
              <a:ext uri="{FF2B5EF4-FFF2-40B4-BE49-F238E27FC236}">
                <a16:creationId xmlns:a16="http://schemas.microsoft.com/office/drawing/2014/main" id="{475BF1DD-6C9A-4C29-93AC-5FCC2F27392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202205" y="2008234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30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30" y="0"/>
                  <a:pt x="1231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452BC3-73AA-414D-A76F-51213BFECF7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DA060542-54B5-4EE4-A7D6-BB4AC1FB716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CF59F020-E22C-4F61-A3B0-E876CCAB0062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FA26B70-465F-4961-B465-2F9571D1518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70B76679-0452-45DB-AE56-CD975FB2186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FC55C1B3-5109-4B7F-84B3-D869364A7BA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D80C49FB-9274-4969-8048-A73D754CF98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3AE5548-D351-44A8-9FB4-F6F3B32B54A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2272207-8419-4D1A-827A-B417CDAC19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EF1C6103-53C7-47A2-874B-127282A1DD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740785-77BB-4419-830D-071FC5B3D94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A3264BE-1C71-4126-8A22-EEC018B7E5C8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11FAB38-95C7-4C9E-9FAE-ED140354A56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8C7F9CB-C3A4-4659-8850-B046EB111C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8456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8" grpId="0" animBg="1"/>
      <p:bldP spid="15" grpId="0"/>
      <p:bldP spid="16" grpId="0"/>
      <p:bldP spid="1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1">
            <a:extLst>
              <a:ext uri="{FF2B5EF4-FFF2-40B4-BE49-F238E27FC236}">
                <a16:creationId xmlns:a16="http://schemas.microsoft.com/office/drawing/2014/main" id="{28CB0CD9-59C7-4E7F-BA31-D3CEA9D007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93733" y="3906093"/>
            <a:ext cx="857480" cy="857480"/>
          </a:xfrm>
          <a:custGeom>
            <a:avLst/>
            <a:gdLst>
              <a:gd name="connsiteX0" fmla="*/ 428739 w 857480"/>
              <a:gd name="connsiteY0" fmla="*/ 0 h 857480"/>
              <a:gd name="connsiteX1" fmla="*/ 857480 w 857480"/>
              <a:gd name="connsiteY1" fmla="*/ 428740 h 857480"/>
              <a:gd name="connsiteX2" fmla="*/ 428739 w 857480"/>
              <a:gd name="connsiteY2" fmla="*/ 857480 h 857480"/>
              <a:gd name="connsiteX3" fmla="*/ 0 w 857480"/>
              <a:gd name="connsiteY3" fmla="*/ 428740 h 857480"/>
              <a:gd name="connsiteX4" fmla="*/ 428739 w 857480"/>
              <a:gd name="connsiteY4" fmla="*/ 0 h 85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7480" h="857480">
                <a:moveTo>
                  <a:pt x="428739" y="0"/>
                </a:moveTo>
                <a:cubicBezTo>
                  <a:pt x="665526" y="0"/>
                  <a:pt x="857480" y="191953"/>
                  <a:pt x="857480" y="428740"/>
                </a:cubicBezTo>
                <a:cubicBezTo>
                  <a:pt x="857480" y="665527"/>
                  <a:pt x="665526" y="857480"/>
                  <a:pt x="428739" y="857480"/>
                </a:cubicBezTo>
                <a:cubicBezTo>
                  <a:pt x="191952" y="857480"/>
                  <a:pt x="0" y="665527"/>
                  <a:pt x="0" y="428740"/>
                </a:cubicBezTo>
                <a:cubicBezTo>
                  <a:pt x="0" y="191953"/>
                  <a:pt x="191952" y="0"/>
                  <a:pt x="42873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2011F3-137B-415C-B760-7323B93B161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7BC36A0-1746-42C5-823C-882F2C1C1848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5587CE32-1454-4F0E-B27A-D19AEEBD3ED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E6F7AEC-0959-4EBE-9530-D1BBE3802E9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2604CE2B-1BF2-44FA-B5AC-1149A696816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85E1663E-6D53-4559-91F9-985D1965F80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3626E5BC-D588-4833-9775-75C6140F5796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A0B0009B-726E-42E5-8728-B2AD903152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C816A86-1E5A-457C-B661-20D13DDACF3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6" name="Rounded Rectangle 3">
              <a:extLst>
                <a:ext uri="{FF2B5EF4-FFF2-40B4-BE49-F238E27FC236}">
                  <a16:creationId xmlns:a16="http://schemas.microsoft.com/office/drawing/2014/main" id="{02A8C60D-F380-4F46-A358-4F153FBEBE1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Rounded Rectangle 4">
              <a:extLst>
                <a:ext uri="{FF2B5EF4-FFF2-40B4-BE49-F238E27FC236}">
                  <a16:creationId xmlns:a16="http://schemas.microsoft.com/office/drawing/2014/main" id="{FBD70695-DAB0-485A-9616-AEF61B62C95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BE9312BD-31C0-4C5D-BEF6-57A8AAE17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E8ADFCC0-7562-444B-A9E0-3BCE98A5B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42490AA-81C4-4861-B3F8-96B6717539D3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AA80096-E2A8-41FA-B673-E4B5BBF47C5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07A0E38-364E-4478-B8B6-28E75D294FEA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3E7E3C0-170D-4759-A178-D2234F86385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57944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250DFDB1-3A80-4178-A127-30BBC7F3F3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38418" y="0"/>
            <a:ext cx="6153583" cy="4662969"/>
          </a:xfrm>
          <a:custGeom>
            <a:avLst/>
            <a:gdLst>
              <a:gd name="connsiteX0" fmla="*/ 0 w 6153583"/>
              <a:gd name="connsiteY0" fmla="*/ 0 h 4662969"/>
              <a:gd name="connsiteX1" fmla="*/ 6153583 w 6153583"/>
              <a:gd name="connsiteY1" fmla="*/ 0 h 4662969"/>
              <a:gd name="connsiteX2" fmla="*/ 6153583 w 6153583"/>
              <a:gd name="connsiteY2" fmla="*/ 4662969 h 4662969"/>
              <a:gd name="connsiteX3" fmla="*/ 0 w 6153583"/>
              <a:gd name="connsiteY3" fmla="*/ 4662969 h 466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53583" h="4662969">
                <a:moveTo>
                  <a:pt x="0" y="0"/>
                </a:moveTo>
                <a:lnTo>
                  <a:pt x="6153583" y="0"/>
                </a:lnTo>
                <a:lnTo>
                  <a:pt x="6153583" y="4662969"/>
                </a:lnTo>
                <a:lnTo>
                  <a:pt x="0" y="46629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850ED4A-453A-41D9-A197-FC8DFF02533E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6491D10-ECDE-4D9C-8A13-2B01E638749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41A99B8-6B48-4637-9C79-4FB202B22F6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775485C4-2E12-4448-8C41-7341B928592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DEB84DFB-1111-4E77-8DFC-05ECA0D6826A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539958B9-7717-46B8-8CEB-588444F51F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7BDF37AD-6715-4D6C-AF72-F55F11F294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9A36B80-8F43-4B6F-9032-98CEF8643CE9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0D2B36A-2582-4239-9A57-05FDFBECCC8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E21497C-6819-4894-9DB1-E4C3DCFE71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CA36B7F-9F6E-403F-9967-3AA8C3E0C94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9734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5AB96E8-267A-474D-828B-9C6CF673EC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03F666-5FBB-41B7-AD19-3100F41A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240" y="2647175"/>
            <a:ext cx="7589520" cy="175564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5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4132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5">
            <a:extLst>
              <a:ext uri="{FF2B5EF4-FFF2-40B4-BE49-F238E27FC236}">
                <a16:creationId xmlns:a16="http://schemas.microsoft.com/office/drawing/2014/main" id="{F6E267E5-5F1B-411C-A376-8E70B69F0B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7850" y="1749472"/>
            <a:ext cx="3359057" cy="3359056"/>
          </a:xfrm>
          <a:custGeom>
            <a:avLst/>
            <a:gdLst>
              <a:gd name="connsiteX0" fmla="*/ 1679528 w 3359057"/>
              <a:gd name="connsiteY0" fmla="*/ 0 h 3359056"/>
              <a:gd name="connsiteX1" fmla="*/ 3359057 w 3359057"/>
              <a:gd name="connsiteY1" fmla="*/ 1679528 h 3359056"/>
              <a:gd name="connsiteX2" fmla="*/ 1679528 w 3359057"/>
              <a:gd name="connsiteY2" fmla="*/ 3359056 h 3359056"/>
              <a:gd name="connsiteX3" fmla="*/ 0 w 3359057"/>
              <a:gd name="connsiteY3" fmla="*/ 1679528 h 3359056"/>
              <a:gd name="connsiteX4" fmla="*/ 1679528 w 3359057"/>
              <a:gd name="connsiteY4" fmla="*/ 0 h 3359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057" h="3359056">
                <a:moveTo>
                  <a:pt x="1679528" y="0"/>
                </a:moveTo>
                <a:cubicBezTo>
                  <a:pt x="2607107" y="0"/>
                  <a:pt x="3359057" y="751950"/>
                  <a:pt x="3359057" y="1679528"/>
                </a:cubicBezTo>
                <a:cubicBezTo>
                  <a:pt x="3359057" y="2607106"/>
                  <a:pt x="2607107" y="3359056"/>
                  <a:pt x="1679528" y="3359056"/>
                </a:cubicBezTo>
                <a:cubicBezTo>
                  <a:pt x="751951" y="3359056"/>
                  <a:pt x="0" y="2607106"/>
                  <a:pt x="0" y="1679528"/>
                </a:cubicBezTo>
                <a:cubicBezTo>
                  <a:pt x="0" y="751950"/>
                  <a:pt x="751951" y="0"/>
                  <a:pt x="16795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261600-086E-4515-AB33-8A21E27D3C8C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6785828-1355-4F43-906B-485E31D0A23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2D6B26-E25F-4AE2-91B7-B403B172E7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A11A8C1-971D-4871-8752-D30293C3E6E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C28369C-DE97-429F-B106-BD821504CD0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D98CEFF8-C103-4B4F-ACC9-88FAD821C9C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83D1272-446A-4D64-B0D5-37E738719FB5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868DE0-1112-4F8A-85AD-ABAF1B424821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ED3C7215-B6C6-4E59-B8EA-7BFE5C8CFE4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527CCC59-E884-4223-8225-A47C03C3AA4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7889AA1A-721D-4532-ADCD-A96842598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73156" y="1885258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0B237D96-5198-4A15-9777-CBF8B8EC5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73156" y="1599868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31A140A2-6995-4E54-80EC-87B2FAA2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8C9F11-8D88-49F6-9F55-1B2F5070C34F}"/>
              </a:ext>
            </a:extLst>
          </p:cNvPr>
          <p:cNvGrpSpPr/>
          <p:nvPr userDrawn="1"/>
        </p:nvGrpSpPr>
        <p:grpSpPr>
          <a:xfrm>
            <a:off x="4213168" y="1695407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D0C74D4-A439-4040-B98A-241B186DD33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3B6D58D-AFA7-46BC-AEB2-0AE4B9FEB26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8523BC3-1A6A-45FC-BC72-33D02EE76A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9048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1D2550-DB9C-4530-A331-7D5177CC8E1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71952675-6D34-4CD0-B537-85265DCDC7E5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C50A4A1B-F6F7-4B3E-B1FE-D60AFF38E1E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C644CBD-3FE3-45A5-A674-7EC1D9B1F08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3FA40FA-03EF-4712-988B-FAED0DC27019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6D020938-6504-4C56-8634-10DFC8F31A6F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2DC08A18-4188-460D-ACE1-29A278C42FD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7C91665-1690-489D-A753-B706EF369EC1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2" name="Rounded Rectangle 3">
              <a:extLst>
                <a:ext uri="{FF2B5EF4-FFF2-40B4-BE49-F238E27FC236}">
                  <a16:creationId xmlns:a16="http://schemas.microsoft.com/office/drawing/2014/main" id="{2954E974-B0CC-4087-83D8-4315416E4FDD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Rounded Rectangle 4">
              <a:extLst>
                <a:ext uri="{FF2B5EF4-FFF2-40B4-BE49-F238E27FC236}">
                  <a16:creationId xmlns:a16="http://schemas.microsoft.com/office/drawing/2014/main" id="{F91C991E-9762-42CA-9751-47D6A4A280C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CD33D69-DE85-450C-BF55-693064784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9D756EB7-D9EE-4F78-901F-B644E36D22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F6203995-5C4A-4384-AD5E-4D1983BDB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5" name="PpHolder22">
            <a:extLst>
              <a:ext uri="{FF2B5EF4-FFF2-40B4-BE49-F238E27FC236}">
                <a16:creationId xmlns:a16="http://schemas.microsoft.com/office/drawing/2014/main" id="{1DB28EE2-42BA-416A-9328-1EB44D352A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37649" y="1864339"/>
            <a:ext cx="4101483" cy="4993663"/>
          </a:xfrm>
          <a:custGeom>
            <a:avLst/>
            <a:gdLst>
              <a:gd name="connsiteX0" fmla="*/ 97656 w 4101483"/>
              <a:gd name="connsiteY0" fmla="*/ 0 h 4993663"/>
              <a:gd name="connsiteX1" fmla="*/ 4003827 w 4101483"/>
              <a:gd name="connsiteY1" fmla="*/ 0 h 4993663"/>
              <a:gd name="connsiteX2" fmla="*/ 4101483 w 4101483"/>
              <a:gd name="connsiteY2" fmla="*/ 97656 h 4993663"/>
              <a:gd name="connsiteX3" fmla="*/ 4101483 w 4101483"/>
              <a:gd name="connsiteY3" fmla="*/ 4993663 h 4993663"/>
              <a:gd name="connsiteX4" fmla="*/ 0 w 4101483"/>
              <a:gd name="connsiteY4" fmla="*/ 4993663 h 4993663"/>
              <a:gd name="connsiteX5" fmla="*/ 0 w 4101483"/>
              <a:gd name="connsiteY5" fmla="*/ 97656 h 4993663"/>
              <a:gd name="connsiteX6" fmla="*/ 97656 w 4101483"/>
              <a:gd name="connsiteY6" fmla="*/ 0 h 4993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01483" h="4993663">
                <a:moveTo>
                  <a:pt x="97656" y="0"/>
                </a:moveTo>
                <a:lnTo>
                  <a:pt x="4003827" y="0"/>
                </a:lnTo>
                <a:cubicBezTo>
                  <a:pt x="4057761" y="0"/>
                  <a:pt x="4101483" y="43722"/>
                  <a:pt x="4101483" y="97656"/>
                </a:cubicBezTo>
                <a:lnTo>
                  <a:pt x="4101483" y="4993663"/>
                </a:lnTo>
                <a:lnTo>
                  <a:pt x="0" y="4993663"/>
                </a:lnTo>
                <a:lnTo>
                  <a:pt x="0" y="97656"/>
                </a:lnTo>
                <a:cubicBezTo>
                  <a:pt x="0" y="43722"/>
                  <a:pt x="43722" y="0"/>
                  <a:pt x="976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FCB516-DC9B-4A55-B5EB-3DDA088A9851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08EA5F7-1A43-4F3E-9018-EC6D6FFBC86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19EE94D-9DCE-4E31-95EF-F04DDFA52A3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1D21CA0-D48D-45BC-A984-66CE0FAE9733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5025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ED30E56-CF72-4C22-B6AE-0F8F1DC35E7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3">
            <a:extLst>
              <a:ext uri="{FF2B5EF4-FFF2-40B4-BE49-F238E27FC236}">
                <a16:creationId xmlns:a16="http://schemas.microsoft.com/office/drawing/2014/main" id="{CD34A852-A8FD-4650-BC38-57ABF97022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552959" cy="6858000"/>
          </a:xfrm>
          <a:custGeom>
            <a:avLst/>
            <a:gdLst>
              <a:gd name="connsiteX0" fmla="*/ 0 w 5552959"/>
              <a:gd name="connsiteY0" fmla="*/ 0 h 6858000"/>
              <a:gd name="connsiteX1" fmla="*/ 4541606 w 5552959"/>
              <a:gd name="connsiteY1" fmla="*/ 0 h 6858000"/>
              <a:gd name="connsiteX2" fmla="*/ 4550297 w 5552959"/>
              <a:gd name="connsiteY2" fmla="*/ 12326 h 6858000"/>
              <a:gd name="connsiteX3" fmla="*/ 5552959 w 5552959"/>
              <a:gd name="connsiteY3" fmla="*/ 3443346 h 6858000"/>
              <a:gd name="connsiteX4" fmla="*/ 4680647 w 5552959"/>
              <a:gd name="connsiteY4" fmla="*/ 6670602 h 6858000"/>
              <a:gd name="connsiteX5" fmla="*/ 4560767 w 5552959"/>
              <a:gd name="connsiteY5" fmla="*/ 6858000 h 6858000"/>
              <a:gd name="connsiteX6" fmla="*/ 0 w 555295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52959" h="6858000">
                <a:moveTo>
                  <a:pt x="0" y="0"/>
                </a:moveTo>
                <a:lnTo>
                  <a:pt x="4541606" y="0"/>
                </a:lnTo>
                <a:lnTo>
                  <a:pt x="4550297" y="12326"/>
                </a:lnTo>
                <a:cubicBezTo>
                  <a:pt x="5176680" y="944709"/>
                  <a:pt x="5552959" y="2140048"/>
                  <a:pt x="5552959" y="3443346"/>
                </a:cubicBezTo>
                <a:cubicBezTo>
                  <a:pt x="5552959" y="4653552"/>
                  <a:pt x="5228514" y="5770670"/>
                  <a:pt x="4680647" y="6670602"/>
                </a:cubicBezTo>
                <a:lnTo>
                  <a:pt x="4560767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28B0D5E-EF08-48EC-BFE5-AC1D69BE1914}"/>
              </a:ext>
            </a:extLst>
          </p:cNvPr>
          <p:cNvGrpSpPr/>
          <p:nvPr userDrawn="1"/>
        </p:nvGrpSpPr>
        <p:grpSpPr>
          <a:xfrm rot="10800000">
            <a:off x="10576126" y="0"/>
            <a:ext cx="1615873" cy="1091898"/>
            <a:chOff x="0" y="5766102"/>
            <a:chExt cx="1615873" cy="1091898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EA5ED7E-BADB-49AA-9B13-B813A66CFDE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" name="Rounded Rectangle 4">
              <a:extLst>
                <a:ext uri="{FF2B5EF4-FFF2-40B4-BE49-F238E27FC236}">
                  <a16:creationId xmlns:a16="http://schemas.microsoft.com/office/drawing/2014/main" id="{FECF92F8-2545-497C-8FB4-D52690D24FC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D3F4DFA-C5B7-4EDE-B0CD-F26AC0313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EF421015-D4BB-4028-811F-E0C9D4A75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00004" y="1825309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524AA62-141E-4724-ACF1-EF758B5C12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00004" y="2098747"/>
            <a:ext cx="4672584" cy="193852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A23ADC-271D-4870-BD6B-45A34C6F92C5}"/>
              </a:ext>
            </a:extLst>
          </p:cNvPr>
          <p:cNvGrpSpPr/>
          <p:nvPr userDrawn="1"/>
        </p:nvGrpSpPr>
        <p:grpSpPr>
          <a:xfrm>
            <a:off x="6440016" y="1919508"/>
            <a:ext cx="76156" cy="307942"/>
            <a:chOff x="1494832" y="2914650"/>
            <a:chExt cx="100615" cy="40684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00156FA-613F-40BA-B5EA-D8B425D21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BF77990-7268-45F4-9162-09A39B7D6B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122B8F0-1280-49EE-87EC-13668A4631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688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5">
            <a:extLst>
              <a:ext uri="{FF2B5EF4-FFF2-40B4-BE49-F238E27FC236}">
                <a16:creationId xmlns:a16="http://schemas.microsoft.com/office/drawing/2014/main" id="{53260CCB-BBD8-4048-947C-F6BAB4B74F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5350205" cy="4657120"/>
          </a:xfrm>
          <a:custGeom>
            <a:avLst/>
            <a:gdLst>
              <a:gd name="connsiteX0" fmla="*/ 0 w 5350205"/>
              <a:gd name="connsiteY0" fmla="*/ 0 h 4657120"/>
              <a:gd name="connsiteX1" fmla="*/ 5350205 w 5350205"/>
              <a:gd name="connsiteY1" fmla="*/ 0 h 4657120"/>
              <a:gd name="connsiteX2" fmla="*/ 5350205 w 5350205"/>
              <a:gd name="connsiteY2" fmla="*/ 4566046 h 4657120"/>
              <a:gd name="connsiteX3" fmla="*/ 5222817 w 5350205"/>
              <a:gd name="connsiteY3" fmla="*/ 4657120 h 4657120"/>
              <a:gd name="connsiteX4" fmla="*/ 127387 w 5350205"/>
              <a:gd name="connsiteY4" fmla="*/ 4657120 h 4657120"/>
              <a:gd name="connsiteX5" fmla="*/ 0 w 5350205"/>
              <a:gd name="connsiteY5" fmla="*/ 4566046 h 4657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0205" h="4657120">
                <a:moveTo>
                  <a:pt x="0" y="0"/>
                </a:moveTo>
                <a:lnTo>
                  <a:pt x="5350205" y="0"/>
                </a:lnTo>
                <a:lnTo>
                  <a:pt x="5350205" y="4566046"/>
                </a:lnTo>
                <a:cubicBezTo>
                  <a:pt x="5350205" y="4616345"/>
                  <a:pt x="5293171" y="4657120"/>
                  <a:pt x="5222817" y="4657120"/>
                </a:cubicBezTo>
                <a:lnTo>
                  <a:pt x="127387" y="4657120"/>
                </a:lnTo>
                <a:cubicBezTo>
                  <a:pt x="57033" y="4657120"/>
                  <a:pt x="0" y="4616345"/>
                  <a:pt x="0" y="456604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8FF66EC-CF80-459C-B7D4-4E9E3196E3D2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CD0ECD4D-EFD3-4FE4-B74F-21BF46C21087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4E9DD9BD-8CE2-412C-9BCB-E96376099F7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1A90CCD-2510-4093-8F2E-AABE4010151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DC587A6C-2014-4BA6-A162-A8282E7BB54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246A28BF-83FE-43D1-9C5E-7086AC7CDE3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82BF1C3C-0A83-448B-A0C1-9F17DF6256E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A142D59-D628-44AC-9132-7318905CA00D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5" name="Rounded Rectangle 3">
              <a:extLst>
                <a:ext uri="{FF2B5EF4-FFF2-40B4-BE49-F238E27FC236}">
                  <a16:creationId xmlns:a16="http://schemas.microsoft.com/office/drawing/2014/main" id="{012A21BF-D560-4AD1-B1B1-1FDC0A5815D2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E6D0B509-BCA8-46B9-9494-9B7BBA14560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BEDB2384-B55E-4FE7-97A9-5DFC72272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432582A-7A02-45D8-ACC9-E7706912B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98180" y="1073233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A1BB732-5E24-469D-AF58-EA24D105D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98180" y="1347553"/>
            <a:ext cx="429768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75D8914-8CA1-4733-831B-FFFE4C6A279A}"/>
              </a:ext>
            </a:extLst>
          </p:cNvPr>
          <p:cNvGrpSpPr/>
          <p:nvPr userDrawn="1"/>
        </p:nvGrpSpPr>
        <p:grpSpPr>
          <a:xfrm>
            <a:off x="6841795" y="11687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587C7C-E8D0-490D-BDAB-9C97985B6EC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6749DA-91E5-45B2-AE1A-4FE4878D7A8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DE4FB0A-2B3F-432C-9C85-AEFC27795C8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26102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2">
            <a:extLst>
              <a:ext uri="{FF2B5EF4-FFF2-40B4-BE49-F238E27FC236}">
                <a16:creationId xmlns:a16="http://schemas.microsoft.com/office/drawing/2014/main" id="{63EF207C-CABF-4EB6-AB4F-5644B541FC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18664" y="1291266"/>
            <a:ext cx="5273336" cy="4275468"/>
          </a:xfrm>
          <a:custGeom>
            <a:avLst/>
            <a:gdLst>
              <a:gd name="connsiteX0" fmla="*/ 0 w 5273336"/>
              <a:gd name="connsiteY0" fmla="*/ 0 h 4275468"/>
              <a:gd name="connsiteX1" fmla="*/ 5273336 w 5273336"/>
              <a:gd name="connsiteY1" fmla="*/ 0 h 4275468"/>
              <a:gd name="connsiteX2" fmla="*/ 5273336 w 5273336"/>
              <a:gd name="connsiteY2" fmla="*/ 4275468 h 4275468"/>
              <a:gd name="connsiteX3" fmla="*/ 0 w 5273336"/>
              <a:gd name="connsiteY3" fmla="*/ 4275468 h 4275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336" h="4275468">
                <a:moveTo>
                  <a:pt x="0" y="0"/>
                </a:moveTo>
                <a:lnTo>
                  <a:pt x="5273336" y="0"/>
                </a:lnTo>
                <a:lnTo>
                  <a:pt x="5273336" y="4275468"/>
                </a:lnTo>
                <a:lnTo>
                  <a:pt x="0" y="42754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27ECBF5-BE02-4AE1-A79A-A83B168D0EEA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F2CCC1D7-F544-43B0-8A49-95DE9F3FBD5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BD5E4EE0-B975-4E36-9CF6-20E88D72B91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AC6CD7C-71CA-48AF-9970-8663E580F86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C62F1D8E-E3EB-4287-9EC8-B72D8A8494AF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971E7520-75F1-49C4-A62F-A233E966D12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9480D76-E661-4906-83B3-3AE9DC2AF29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974FB45-A1C3-427F-9512-F7814151813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5" name="Rounded Rectangle 3">
              <a:extLst>
                <a:ext uri="{FF2B5EF4-FFF2-40B4-BE49-F238E27FC236}">
                  <a16:creationId xmlns:a16="http://schemas.microsoft.com/office/drawing/2014/main" id="{6C4E11DE-DB70-446C-B1F0-C34879852F3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E37B3B49-921C-4C56-B29B-9A78C93129DA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5567DAA-7402-4E29-820E-AE088495B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416779DA-B9DB-4E6E-9ECE-A6480FBEF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5873" y="1224595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64D0A58-8E7C-4C65-B351-43B83D5D72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15873" y="1516110"/>
            <a:ext cx="4297680" cy="193852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7D68F5-3651-4AF1-95C3-6F89E3E8E1F0}"/>
              </a:ext>
            </a:extLst>
          </p:cNvPr>
          <p:cNvGrpSpPr/>
          <p:nvPr userDrawn="1"/>
        </p:nvGrpSpPr>
        <p:grpSpPr>
          <a:xfrm>
            <a:off x="1367507" y="1318794"/>
            <a:ext cx="76156" cy="307942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FDEE607-F02B-4E5A-8852-163ACEA3FFDB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5CF3E76-6BE6-4A7C-B089-13C663AAB0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031943E-D879-422E-9788-B8F0F22A4AA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5077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8">
            <a:extLst>
              <a:ext uri="{FF2B5EF4-FFF2-40B4-BE49-F238E27FC236}">
                <a16:creationId xmlns:a16="http://schemas.microsoft.com/office/drawing/2014/main" id="{B97D4ACE-E09A-46F1-8763-D92005C53F5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16">
            <a:extLst>
              <a:ext uri="{FF2B5EF4-FFF2-40B4-BE49-F238E27FC236}">
                <a16:creationId xmlns:a16="http://schemas.microsoft.com/office/drawing/2014/main" id="{5B525CAD-209F-4FF5-A884-F1FE9102F61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DA5F9BE-DC7F-491A-B5ED-8D15B1A60EC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B3CA063-E690-48A1-BE8A-8585170D5FD4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767E3D37-9DE4-4288-A20B-CAB84108CDF5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92EE264-F200-42C6-9D13-949DAF9303E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D276028F-6C3E-41DE-BDD1-8908C2C80285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45C72386-E3FA-4040-9BCF-E2BA1A32CCD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77D35600-DD0E-4E8C-8EBD-D24FF4A9EEA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24846B8E-E741-4BD4-8D0A-DCF68CABA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A65DCFE1-3720-4EF6-9F3C-EE98747A3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5872" y="884565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20FDB2-34CF-45BF-A351-799AFAA6F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5872" y="1158885"/>
            <a:ext cx="5327542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86FD1A-62AE-45B3-8DAC-96898174B065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5" name="Rounded Rectangle 3">
              <a:extLst>
                <a:ext uri="{FF2B5EF4-FFF2-40B4-BE49-F238E27FC236}">
                  <a16:creationId xmlns:a16="http://schemas.microsoft.com/office/drawing/2014/main" id="{72C22C81-C7CB-4778-89E3-57BE7159F4D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67687730-E333-4DC6-9860-0A363825523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DDF9649-6CD4-4F64-8952-EF02596D1466}"/>
              </a:ext>
            </a:extLst>
          </p:cNvPr>
          <p:cNvGrpSpPr/>
          <p:nvPr userDrawn="1"/>
        </p:nvGrpSpPr>
        <p:grpSpPr>
          <a:xfrm>
            <a:off x="1355885" y="981443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FF5D4B9-A41F-434C-AC32-1EA776A04F8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5EF8BCF-1A3E-4A3A-A6B0-A9B1EE7E3EB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3ACEA77-8BE9-40C9-B336-88AF306808C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6450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4">
            <a:extLst>
              <a:ext uri="{FF2B5EF4-FFF2-40B4-BE49-F238E27FC236}">
                <a16:creationId xmlns:a16="http://schemas.microsoft.com/office/drawing/2014/main" id="{14659EB8-F645-4A63-9CA7-82AF0AA3078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1912396"/>
          </a:xfrm>
          <a:custGeom>
            <a:avLst/>
            <a:gdLst>
              <a:gd name="connsiteX0" fmla="*/ 0 w 12192000"/>
              <a:gd name="connsiteY0" fmla="*/ 0 h 1912396"/>
              <a:gd name="connsiteX1" fmla="*/ 12192000 w 12192000"/>
              <a:gd name="connsiteY1" fmla="*/ 0 h 1912396"/>
              <a:gd name="connsiteX2" fmla="*/ 12192000 w 12192000"/>
              <a:gd name="connsiteY2" fmla="*/ 1912396 h 1912396"/>
              <a:gd name="connsiteX3" fmla="*/ 0 w 12192000"/>
              <a:gd name="connsiteY3" fmla="*/ 1912396 h 191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12396">
                <a:moveTo>
                  <a:pt x="0" y="0"/>
                </a:moveTo>
                <a:lnTo>
                  <a:pt x="12192000" y="0"/>
                </a:lnTo>
                <a:lnTo>
                  <a:pt x="12192000" y="1912396"/>
                </a:lnTo>
                <a:lnTo>
                  <a:pt x="0" y="19123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7">
            <a:extLst>
              <a:ext uri="{FF2B5EF4-FFF2-40B4-BE49-F238E27FC236}">
                <a16:creationId xmlns:a16="http://schemas.microsoft.com/office/drawing/2014/main" id="{1C132180-09AA-4495-A9A0-6D0C0D94BD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5">
            <a:extLst>
              <a:ext uri="{FF2B5EF4-FFF2-40B4-BE49-F238E27FC236}">
                <a16:creationId xmlns:a16="http://schemas.microsoft.com/office/drawing/2014/main" id="{5749BBA3-51FB-4FB6-A27B-459514041B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717DB50-24B3-4C1E-90A9-B9F58617E166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03BDC-E002-41EE-BCAD-1E12B5A2156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BEB02DB-FEB1-48C1-86BC-6C7ED0CC036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9" name="Rounded Rectangle 3">
              <a:extLst>
                <a:ext uri="{FF2B5EF4-FFF2-40B4-BE49-F238E27FC236}">
                  <a16:creationId xmlns:a16="http://schemas.microsoft.com/office/drawing/2014/main" id="{6758ACE5-9BB1-48CC-89A0-4C3F0838E57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CDF15FA1-4286-4F2D-BE7C-DC278831BA4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16087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60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pHolder1">
            <a:extLst>
              <a:ext uri="{FF2B5EF4-FFF2-40B4-BE49-F238E27FC236}">
                <a16:creationId xmlns:a16="http://schemas.microsoft.com/office/drawing/2014/main" id="{22AA16DE-DF5E-4E71-83F8-CB37501BA8D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8" cy="6858000"/>
          </a:xfrm>
          <a:custGeom>
            <a:avLst/>
            <a:gdLst>
              <a:gd name="connsiteX0" fmla="*/ 0 w 12191998"/>
              <a:gd name="connsiteY0" fmla="*/ 0 h 6858000"/>
              <a:gd name="connsiteX1" fmla="*/ 12191998 w 12191998"/>
              <a:gd name="connsiteY1" fmla="*/ 0 h 6858000"/>
              <a:gd name="connsiteX2" fmla="*/ 12191998 w 12191998"/>
              <a:gd name="connsiteY2" fmla="*/ 6858000 h 6858000"/>
              <a:gd name="connsiteX3" fmla="*/ 0 w 12191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8" h="6858000">
                <a:moveTo>
                  <a:pt x="0" y="0"/>
                </a:moveTo>
                <a:lnTo>
                  <a:pt x="12191998" y="0"/>
                </a:lnTo>
                <a:lnTo>
                  <a:pt x="1219199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3" name="Shapes">
            <a:extLst>
              <a:ext uri="{FF2B5EF4-FFF2-40B4-BE49-F238E27FC236}">
                <a16:creationId xmlns:a16="http://schemas.microsoft.com/office/drawing/2014/main" id="{F99019D2-38AA-4819-B745-BDA6F7FFDBD6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930449-1222-4338-B06A-A3435F1FB74C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2DF5ADE9-1E25-4200-A33D-809941AD8A5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389E893F-04C9-4BE7-9BD7-1BEDFCDD21E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A9B0AA2-559E-4104-BF68-4455E4748121}"/>
              </a:ext>
            </a:extLst>
          </p:cNvPr>
          <p:cNvGrpSpPr/>
          <p:nvPr/>
        </p:nvGrpSpPr>
        <p:grpSpPr>
          <a:xfrm>
            <a:off x="11658852" y="5065770"/>
            <a:ext cx="160042" cy="1334277"/>
            <a:chOff x="11658852" y="5065770"/>
            <a:chExt cx="160042" cy="1334277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AF78B9C8-68A3-450F-A59F-AC172BD06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6272" y="5065770"/>
              <a:ext cx="65203" cy="12803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B63677EE-B8E4-400E-B7BE-D376B971B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9598" y="5493142"/>
              <a:ext cx="118550" cy="97211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468B4E8-E6EF-411F-B529-08CF260A9C65}"/>
                </a:ext>
              </a:extLst>
            </p:cNvPr>
            <p:cNvGrpSpPr/>
            <p:nvPr/>
          </p:nvGrpSpPr>
          <p:grpSpPr>
            <a:xfrm>
              <a:off x="11658852" y="5890876"/>
              <a:ext cx="160042" cy="101953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38" name="Freeform 11">
                <a:extLst>
                  <a:ext uri="{FF2B5EF4-FFF2-40B4-BE49-F238E27FC236}">
                    <a16:creationId xmlns:a16="http://schemas.microsoft.com/office/drawing/2014/main" id="{8EB80CAA-0AD3-43E5-BA89-F51A8289C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id="{6DFDDE24-4598-4EFC-9FF9-128AA67BB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247B9DF-69B2-413A-B049-49F1F1F65BB6}"/>
                </a:ext>
              </a:extLst>
            </p:cNvPr>
            <p:cNvGrpSpPr/>
            <p:nvPr/>
          </p:nvGrpSpPr>
          <p:grpSpPr>
            <a:xfrm>
              <a:off x="11682562" y="6287424"/>
              <a:ext cx="112623" cy="11262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E9370B06-4604-4EFD-8FFB-FD3DCE9829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F9EED986-11C9-4E01-B517-76EFE47EA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6C83FAC-3C36-452F-9E9E-DDEF05A28B4D}"/>
              </a:ext>
            </a:extLst>
          </p:cNvPr>
          <p:cNvGrpSpPr/>
          <p:nvPr/>
        </p:nvGrpSpPr>
        <p:grpSpPr>
          <a:xfrm>
            <a:off x="8957569" y="0"/>
            <a:ext cx="3234430" cy="2157652"/>
            <a:chOff x="8957569" y="0"/>
            <a:chExt cx="3234430" cy="2157652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DEEE1822-2E34-43C7-8D53-F16DD0B187DC}"/>
                </a:ext>
              </a:extLst>
            </p:cNvPr>
            <p:cNvSpPr/>
            <p:nvPr/>
          </p:nvSpPr>
          <p:spPr>
            <a:xfrm rot="10800000">
              <a:off x="10649524" y="0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7" name="Rounded Rectangle 4">
              <a:extLst>
                <a:ext uri="{FF2B5EF4-FFF2-40B4-BE49-F238E27FC236}">
                  <a16:creationId xmlns:a16="http://schemas.microsoft.com/office/drawing/2014/main" id="{5A6EC0E1-E9B9-4E3E-8C18-223110A94FAD}"/>
                </a:ext>
              </a:extLst>
            </p:cNvPr>
            <p:cNvSpPr/>
            <p:nvPr/>
          </p:nvSpPr>
          <p:spPr>
            <a:xfrm rot="10800000">
              <a:off x="8957569" y="0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3B2920-F13B-4541-92AD-9CB8C475E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i="0" dirty="0">
                <a:solidFill>
                  <a:schemeClr val="bg2"/>
                </a:solidFill>
                <a:effectLst/>
                <a:latin typeface="+mj-lt"/>
              </a:rPr>
              <a:t>Convert Leads With Integrated Call Center</a:t>
            </a:r>
            <a:endParaRPr lang="en-ID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245BB98-BFBC-48C2-A51D-04666D32E4E4}"/>
              </a:ext>
            </a:extLst>
          </p:cNvPr>
          <p:cNvSpPr/>
          <p:nvPr/>
        </p:nvSpPr>
        <p:spPr>
          <a:xfrm rot="5400000">
            <a:off x="2652823" y="1690193"/>
            <a:ext cx="402074" cy="13479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8E2FDA-28A8-440E-BCC6-B2DB110CB8FC}"/>
              </a:ext>
            </a:extLst>
          </p:cNvPr>
          <p:cNvSpPr txBox="1"/>
          <p:nvPr/>
        </p:nvSpPr>
        <p:spPr>
          <a:xfrm>
            <a:off x="2241476" y="2225689"/>
            <a:ext cx="1224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2"/>
                </a:solidFill>
              </a:rPr>
              <a:t>GoConnect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A5DD39-6CC3-4C79-AC91-6CACDC63A03C}"/>
              </a:ext>
            </a:extLst>
          </p:cNvPr>
          <p:cNvSpPr txBox="1"/>
          <p:nvPr/>
        </p:nvSpPr>
        <p:spPr>
          <a:xfrm>
            <a:off x="3589468" y="2225689"/>
            <a:ext cx="307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Call Center Presentation Template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6618E5-3765-416B-9EBB-67528656B9F5}"/>
              </a:ext>
            </a:extLst>
          </p:cNvPr>
          <p:cNvSpPr txBox="1"/>
          <p:nvPr/>
        </p:nvSpPr>
        <p:spPr>
          <a:xfrm rot="5400000">
            <a:off x="10708979" y="4600836"/>
            <a:ext cx="205353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Visit us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1845A9-3ED4-40B9-BC3F-440A626FFC0F}"/>
              </a:ext>
            </a:extLst>
          </p:cNvPr>
          <p:cNvSpPr txBox="1"/>
          <p:nvPr/>
        </p:nvSpPr>
        <p:spPr>
          <a:xfrm>
            <a:off x="2098565" y="4581162"/>
            <a:ext cx="42315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ECFFAD-96A0-43C7-B238-B62EFE91CF0B}"/>
              </a:ext>
            </a:extLst>
          </p:cNvPr>
          <p:cNvGrpSpPr/>
          <p:nvPr/>
        </p:nvGrpSpPr>
        <p:grpSpPr>
          <a:xfrm>
            <a:off x="704426" y="3275029"/>
            <a:ext cx="76156" cy="307942"/>
            <a:chOff x="1494832" y="2914650"/>
            <a:chExt cx="100615" cy="406846"/>
          </a:xfrm>
          <a:solidFill>
            <a:schemeClr val="bg2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14B3707-5652-41E5-90CC-9E3B8524C8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EE494B-ED86-42E8-AD32-7B575407034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AC0610E-4788-4D25-9090-1B70B787D58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04155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  <p:bldP spid="20" grpId="0" animBg="1"/>
      <p:bldP spid="22" grpId="0"/>
      <p:bldP spid="34" grpId="0"/>
      <p:bldP spid="4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pHolder1">
            <a:extLst>
              <a:ext uri="{FF2B5EF4-FFF2-40B4-BE49-F238E27FC236}">
                <a16:creationId xmlns:a16="http://schemas.microsoft.com/office/drawing/2014/main" id="{4A7D0730-6BA3-40AD-A0A9-94310F141731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63"/>
          <a:stretch>
            <a:fillRect/>
          </a:stretch>
        </p:blipFill>
        <p:spPr>
          <a:xfrm>
            <a:off x="0" y="3879060"/>
            <a:ext cx="12192000" cy="2978940"/>
          </a:xfrm>
          <a:custGeom>
            <a:avLst/>
            <a:gdLst>
              <a:gd name="connsiteX0" fmla="*/ 0 w 12192000"/>
              <a:gd name="connsiteY0" fmla="*/ 0 h 2978940"/>
              <a:gd name="connsiteX1" fmla="*/ 12192000 w 12192000"/>
              <a:gd name="connsiteY1" fmla="*/ 0 h 2978940"/>
              <a:gd name="connsiteX2" fmla="*/ 12192000 w 12192000"/>
              <a:gd name="connsiteY2" fmla="*/ 2978940 h 2978940"/>
              <a:gd name="connsiteX3" fmla="*/ 0 w 12192000"/>
              <a:gd name="connsiteY3" fmla="*/ 2978940 h 297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78940">
                <a:moveTo>
                  <a:pt x="0" y="0"/>
                </a:moveTo>
                <a:lnTo>
                  <a:pt x="12192000" y="0"/>
                </a:lnTo>
                <a:lnTo>
                  <a:pt x="12192000" y="2978940"/>
                </a:lnTo>
                <a:lnTo>
                  <a:pt x="0" y="2978940"/>
                </a:ln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7305A9A8-CDB2-4C21-A7AD-27A8FD6910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Features List</a:t>
            </a:r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3D4D89E9-A758-4867-9AB6-E16B60AFE9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C47AD57F-3A82-4BD7-93C5-C18502B9C600}"/>
              </a:ext>
            </a:extLst>
          </p:cNvPr>
          <p:cNvSpPr/>
          <p:nvPr/>
        </p:nvSpPr>
        <p:spPr>
          <a:xfrm>
            <a:off x="1" y="3879060"/>
            <a:ext cx="12191999" cy="2978939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CF1A5D-F569-44B5-9D30-BF4DAC22B843}"/>
              </a:ext>
            </a:extLst>
          </p:cNvPr>
          <p:cNvCxnSpPr>
            <a:cxnSpLocks/>
          </p:cNvCxnSpPr>
          <p:nvPr/>
        </p:nvCxnSpPr>
        <p:spPr>
          <a:xfrm>
            <a:off x="0" y="6462944"/>
            <a:ext cx="11478829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50F524-1F93-4792-B794-166B0412645B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ED14F172-D781-4360-AC4C-D5A36086989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600A4207-E7DA-4B21-AB7B-BC2D63B4748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A4CA995-5A98-49F8-83A8-41B9FFC14CAD}"/>
              </a:ext>
            </a:extLst>
          </p:cNvPr>
          <p:cNvSpPr txBox="1"/>
          <p:nvPr/>
        </p:nvSpPr>
        <p:spPr>
          <a:xfrm>
            <a:off x="1166547" y="1701759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4CF1AB-DA38-4A0B-B572-C288AD504AB3}"/>
              </a:ext>
            </a:extLst>
          </p:cNvPr>
          <p:cNvSpPr txBox="1"/>
          <p:nvPr/>
        </p:nvSpPr>
        <p:spPr>
          <a:xfrm>
            <a:off x="1822655" y="275858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C929E9-4A39-45E1-8134-8B4B6A5FF60D}"/>
              </a:ext>
            </a:extLst>
          </p:cNvPr>
          <p:cNvSpPr txBox="1"/>
          <p:nvPr/>
        </p:nvSpPr>
        <p:spPr>
          <a:xfrm>
            <a:off x="1822655" y="3046214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57332BA-0D61-4A13-B36C-B3F93F334409}"/>
              </a:ext>
            </a:extLst>
          </p:cNvPr>
          <p:cNvSpPr/>
          <p:nvPr/>
        </p:nvSpPr>
        <p:spPr>
          <a:xfrm>
            <a:off x="1229187" y="279092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E8660054-1198-49EA-B70D-921CEAC5B08A}"/>
              </a:ext>
            </a:extLst>
          </p:cNvPr>
          <p:cNvSpPr>
            <a:spLocks noEditPoints="1"/>
          </p:cNvSpPr>
          <p:nvPr/>
        </p:nvSpPr>
        <p:spPr bwMode="auto">
          <a:xfrm>
            <a:off x="1369373" y="2930785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A9E19C-8F81-4591-A8AE-2C327DFF05E6}"/>
              </a:ext>
            </a:extLst>
          </p:cNvPr>
          <p:cNvSpPr/>
          <p:nvPr/>
        </p:nvSpPr>
        <p:spPr>
          <a:xfrm>
            <a:off x="1905268" y="5000842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99EF54-FCF0-40B2-AD93-9D9CDAE5F84D}"/>
              </a:ext>
            </a:extLst>
          </p:cNvPr>
          <p:cNvSpPr txBox="1"/>
          <p:nvPr/>
        </p:nvSpPr>
        <p:spPr>
          <a:xfrm>
            <a:off x="2123485" y="4870339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A6A59E-B511-42A9-89E7-44D982D8905E}"/>
              </a:ext>
            </a:extLst>
          </p:cNvPr>
          <p:cNvSpPr txBox="1"/>
          <p:nvPr/>
        </p:nvSpPr>
        <p:spPr>
          <a:xfrm>
            <a:off x="2123485" y="5103870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6C7AAA-AA4B-4E0B-80FF-01C84276F3AA}"/>
              </a:ext>
            </a:extLst>
          </p:cNvPr>
          <p:cNvSpPr/>
          <p:nvPr/>
        </p:nvSpPr>
        <p:spPr>
          <a:xfrm>
            <a:off x="1905268" y="4286571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2E5866-5E24-4194-A207-7032491EB104}"/>
              </a:ext>
            </a:extLst>
          </p:cNvPr>
          <p:cNvSpPr txBox="1"/>
          <p:nvPr/>
        </p:nvSpPr>
        <p:spPr>
          <a:xfrm>
            <a:off x="2123485" y="4156068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F74E7C9-2CCD-4A1C-9E22-E2D0F0855CA6}"/>
              </a:ext>
            </a:extLst>
          </p:cNvPr>
          <p:cNvSpPr txBox="1"/>
          <p:nvPr/>
        </p:nvSpPr>
        <p:spPr>
          <a:xfrm>
            <a:off x="2123485" y="4389599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561AAE4-2B3D-4576-8A36-F5D4D3B392DF}"/>
              </a:ext>
            </a:extLst>
          </p:cNvPr>
          <p:cNvSpPr/>
          <p:nvPr/>
        </p:nvSpPr>
        <p:spPr>
          <a:xfrm>
            <a:off x="1905268" y="5704316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221501-A011-4563-B7F6-36B4F0CA120E}"/>
              </a:ext>
            </a:extLst>
          </p:cNvPr>
          <p:cNvSpPr txBox="1"/>
          <p:nvPr/>
        </p:nvSpPr>
        <p:spPr>
          <a:xfrm>
            <a:off x="2123485" y="5573813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7A40768-52A5-4102-A8AF-A6F9BBEF4AA5}"/>
              </a:ext>
            </a:extLst>
          </p:cNvPr>
          <p:cNvSpPr txBox="1"/>
          <p:nvPr/>
        </p:nvSpPr>
        <p:spPr>
          <a:xfrm>
            <a:off x="2123485" y="5807344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10F384B-59CA-4BC8-B5D3-CED357C51E3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10</a:t>
            </a:fld>
            <a:endParaRPr lang="en-ID"/>
          </a:p>
        </p:txBody>
      </p:sp>
      <p:pic>
        <p:nvPicPr>
          <p:cNvPr id="37" name="PpHolder22">
            <a:extLst>
              <a:ext uri="{FF2B5EF4-FFF2-40B4-BE49-F238E27FC236}">
                <a16:creationId xmlns:a16="http://schemas.microsoft.com/office/drawing/2014/main" id="{33DAFF22-D88F-4999-B774-6C91EDAD9886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33" t="14358" r="6490" b="14358"/>
          <a:stretch>
            <a:fillRect/>
          </a:stretch>
        </p:blipFill>
        <p:spPr>
          <a:xfrm>
            <a:off x="6258563" y="984669"/>
            <a:ext cx="5142135" cy="4888667"/>
          </a:xfrm>
          <a:custGeom>
            <a:avLst/>
            <a:gdLst>
              <a:gd name="connsiteX0" fmla="*/ 95036 w 5142135"/>
              <a:gd name="connsiteY0" fmla="*/ 0 h 4888667"/>
              <a:gd name="connsiteX1" fmla="*/ 5047099 w 5142135"/>
              <a:gd name="connsiteY1" fmla="*/ 0 h 4888667"/>
              <a:gd name="connsiteX2" fmla="*/ 5142135 w 5142135"/>
              <a:gd name="connsiteY2" fmla="*/ 95036 h 4888667"/>
              <a:gd name="connsiteX3" fmla="*/ 5142135 w 5142135"/>
              <a:gd name="connsiteY3" fmla="*/ 4793631 h 4888667"/>
              <a:gd name="connsiteX4" fmla="*/ 5047099 w 5142135"/>
              <a:gd name="connsiteY4" fmla="*/ 4888667 h 4888667"/>
              <a:gd name="connsiteX5" fmla="*/ 95036 w 5142135"/>
              <a:gd name="connsiteY5" fmla="*/ 4888667 h 4888667"/>
              <a:gd name="connsiteX6" fmla="*/ 0 w 5142135"/>
              <a:gd name="connsiteY6" fmla="*/ 4793631 h 4888667"/>
              <a:gd name="connsiteX7" fmla="*/ 0 w 5142135"/>
              <a:gd name="connsiteY7" fmla="*/ 95036 h 4888667"/>
              <a:gd name="connsiteX8" fmla="*/ 95036 w 5142135"/>
              <a:gd name="connsiteY8" fmla="*/ 0 h 488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42135" h="4888667">
                <a:moveTo>
                  <a:pt x="95036" y="0"/>
                </a:moveTo>
                <a:lnTo>
                  <a:pt x="5047099" y="0"/>
                </a:lnTo>
                <a:cubicBezTo>
                  <a:pt x="5099586" y="0"/>
                  <a:pt x="5142135" y="42549"/>
                  <a:pt x="5142135" y="95036"/>
                </a:cubicBezTo>
                <a:lnTo>
                  <a:pt x="5142135" y="4793631"/>
                </a:lnTo>
                <a:cubicBezTo>
                  <a:pt x="5142135" y="4846118"/>
                  <a:pt x="5099586" y="4888667"/>
                  <a:pt x="5047099" y="4888667"/>
                </a:cubicBezTo>
                <a:lnTo>
                  <a:pt x="95036" y="4888667"/>
                </a:lnTo>
                <a:cubicBezTo>
                  <a:pt x="42549" y="4888667"/>
                  <a:pt x="0" y="4846118"/>
                  <a:pt x="0" y="4793631"/>
                </a:cubicBezTo>
                <a:lnTo>
                  <a:pt x="0" y="95036"/>
                </a:lnTo>
                <a:cubicBezTo>
                  <a:pt x="0" y="42549"/>
                  <a:pt x="42549" y="0"/>
                  <a:pt x="9503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4968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28" grpId="0"/>
      <p:bldP spid="30" grpId="0"/>
      <p:bldP spid="32" grpId="0" animBg="1"/>
      <p:bldP spid="34" grpId="0" animBg="1"/>
      <p:bldP spid="36" grpId="0" animBg="1"/>
      <p:bldP spid="38" grpId="0"/>
      <p:bldP spid="40" grpId="0"/>
      <p:bldP spid="42" grpId="0" animBg="1"/>
      <p:bldP spid="44" grpId="0"/>
      <p:bldP spid="46" grpId="0"/>
      <p:bldP spid="51" grpId="0" animBg="1"/>
      <p:bldP spid="52" grpId="0"/>
      <p:bldP spid="53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EEAF2AE4-E647-46CD-9B97-05FA9AA7A8B2}"/>
              </a:ext>
            </a:extLst>
          </p:cNvPr>
          <p:cNvGrpSpPr/>
          <p:nvPr/>
        </p:nvGrpSpPr>
        <p:grpSpPr>
          <a:xfrm>
            <a:off x="3795784" y="2423532"/>
            <a:ext cx="2022587" cy="2033340"/>
            <a:chOff x="3795784" y="2423532"/>
            <a:chExt cx="2022587" cy="2033340"/>
          </a:xfrm>
          <a:solidFill>
            <a:schemeClr val="accent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E6FF52C-2758-4E52-8840-D6C2397F4309}"/>
                </a:ext>
              </a:extLst>
            </p:cNvPr>
            <p:cNvSpPr/>
            <p:nvPr/>
          </p:nvSpPr>
          <p:spPr>
            <a:xfrm flipH="1">
              <a:off x="5038454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161D9C8-C686-4E77-9C98-2861C26EA69D}"/>
                </a:ext>
              </a:extLst>
            </p:cNvPr>
            <p:cNvSpPr/>
            <p:nvPr/>
          </p:nvSpPr>
          <p:spPr>
            <a:xfrm flipH="1">
              <a:off x="5272427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2816F54-5DBF-4344-ABD5-BC4444ABCA62}"/>
                </a:ext>
              </a:extLst>
            </p:cNvPr>
            <p:cNvSpPr/>
            <p:nvPr/>
          </p:nvSpPr>
          <p:spPr>
            <a:xfrm flipH="1">
              <a:off x="5314530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2DC8A0-58B3-4863-99C2-717BAEE81B1B}"/>
                </a:ext>
              </a:extLst>
            </p:cNvPr>
            <p:cNvSpPr/>
            <p:nvPr/>
          </p:nvSpPr>
          <p:spPr>
            <a:xfrm flipH="1">
              <a:off x="5002563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4BE3CF7-27DC-4A12-ABF3-C52AD584F323}"/>
                </a:ext>
              </a:extLst>
            </p:cNvPr>
            <p:cNvSpPr/>
            <p:nvPr/>
          </p:nvSpPr>
          <p:spPr>
            <a:xfrm flipH="1">
              <a:off x="3816582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DF37741-9C7E-4041-9BC7-3F1099DAC210}"/>
                </a:ext>
              </a:extLst>
            </p:cNvPr>
            <p:cNvSpPr/>
            <p:nvPr/>
          </p:nvSpPr>
          <p:spPr>
            <a:xfrm flipH="1">
              <a:off x="3795784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188A0EF-85AF-4ACF-97BB-D403265094E5}"/>
                </a:ext>
              </a:extLst>
            </p:cNvPr>
            <p:cNvSpPr/>
            <p:nvPr/>
          </p:nvSpPr>
          <p:spPr>
            <a:xfrm flipH="1">
              <a:off x="4040663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4F49756-DC21-4455-82A1-058AD7FABA6C}"/>
                </a:ext>
              </a:extLst>
            </p:cNvPr>
            <p:cNvSpPr/>
            <p:nvPr/>
          </p:nvSpPr>
          <p:spPr>
            <a:xfrm flipH="1">
              <a:off x="4352630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D366F4-0CD2-458D-92AA-EB22299F0418}"/>
                </a:ext>
              </a:extLst>
            </p:cNvPr>
            <p:cNvSpPr/>
            <p:nvPr/>
          </p:nvSpPr>
          <p:spPr>
            <a:xfrm flipH="1">
              <a:off x="4089557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0D71D96-887D-431F-9596-6F9595E78C2D}"/>
              </a:ext>
            </a:extLst>
          </p:cNvPr>
          <p:cNvGrpSpPr/>
          <p:nvPr/>
        </p:nvGrpSpPr>
        <p:grpSpPr>
          <a:xfrm>
            <a:off x="1181865" y="1913203"/>
            <a:ext cx="2022587" cy="2033340"/>
            <a:chOff x="1181865" y="1913203"/>
            <a:chExt cx="2022587" cy="2033340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775DA2B-76D6-47DB-98E4-1475B9A990D9}"/>
                </a:ext>
              </a:extLst>
            </p:cNvPr>
            <p:cNvSpPr/>
            <p:nvPr/>
          </p:nvSpPr>
          <p:spPr>
            <a:xfrm flipH="1">
              <a:off x="2424535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5634C8F-B721-4E79-A1E4-D13EC6D8E878}"/>
                </a:ext>
              </a:extLst>
            </p:cNvPr>
            <p:cNvSpPr/>
            <p:nvPr/>
          </p:nvSpPr>
          <p:spPr>
            <a:xfrm flipH="1">
              <a:off x="2658508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5C4AD7C-C732-40FF-93AC-DF3F28DC5EAC}"/>
                </a:ext>
              </a:extLst>
            </p:cNvPr>
            <p:cNvSpPr/>
            <p:nvPr/>
          </p:nvSpPr>
          <p:spPr>
            <a:xfrm flipH="1">
              <a:off x="2700611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A79941F-FB57-4CB1-9BBA-73EDC7061F6D}"/>
                </a:ext>
              </a:extLst>
            </p:cNvPr>
            <p:cNvSpPr/>
            <p:nvPr/>
          </p:nvSpPr>
          <p:spPr>
            <a:xfrm flipH="1">
              <a:off x="2388644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8A94EA0-C9A6-49CA-B545-C19602627AF2}"/>
                </a:ext>
              </a:extLst>
            </p:cNvPr>
            <p:cNvSpPr/>
            <p:nvPr/>
          </p:nvSpPr>
          <p:spPr>
            <a:xfrm flipH="1">
              <a:off x="1202663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87E80E3-DA4B-4222-8453-45D1AD4E3338}"/>
                </a:ext>
              </a:extLst>
            </p:cNvPr>
            <p:cNvSpPr/>
            <p:nvPr/>
          </p:nvSpPr>
          <p:spPr>
            <a:xfrm flipH="1">
              <a:off x="1181865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9C97BC2-6581-420E-9EB9-FA6058EBF2D8}"/>
                </a:ext>
              </a:extLst>
            </p:cNvPr>
            <p:cNvSpPr/>
            <p:nvPr/>
          </p:nvSpPr>
          <p:spPr>
            <a:xfrm flipH="1">
              <a:off x="1426744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1B677CF-8ED7-4ED2-B420-A716F79A4A2E}"/>
                </a:ext>
              </a:extLst>
            </p:cNvPr>
            <p:cNvSpPr/>
            <p:nvPr/>
          </p:nvSpPr>
          <p:spPr>
            <a:xfrm flipH="1">
              <a:off x="1738711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36B5F48-5ECA-4D30-B212-33CB7ED332BF}"/>
                </a:ext>
              </a:extLst>
            </p:cNvPr>
            <p:cNvSpPr/>
            <p:nvPr/>
          </p:nvSpPr>
          <p:spPr>
            <a:xfrm flipH="1">
              <a:off x="1475638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7838331-ACB7-4CCD-9EC0-0CE8A64114F3}"/>
              </a:ext>
            </a:extLst>
          </p:cNvPr>
          <p:cNvGrpSpPr/>
          <p:nvPr/>
        </p:nvGrpSpPr>
        <p:grpSpPr>
          <a:xfrm>
            <a:off x="6409702" y="2423532"/>
            <a:ext cx="2022587" cy="2033340"/>
            <a:chOff x="6409702" y="2423532"/>
            <a:chExt cx="2022587" cy="2033340"/>
          </a:xfrm>
          <a:solidFill>
            <a:schemeClr val="accent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2F0437-BF6C-4660-B594-308E475390AB}"/>
                </a:ext>
              </a:extLst>
            </p:cNvPr>
            <p:cNvSpPr/>
            <p:nvPr/>
          </p:nvSpPr>
          <p:spPr>
            <a:xfrm flipH="1">
              <a:off x="7652372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E1088C9-A540-4E6E-8EC4-F405B2182C0B}"/>
                </a:ext>
              </a:extLst>
            </p:cNvPr>
            <p:cNvSpPr/>
            <p:nvPr/>
          </p:nvSpPr>
          <p:spPr>
            <a:xfrm flipH="1">
              <a:off x="7886345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865929F-6078-4AB8-ACC0-77E273CC929B}"/>
                </a:ext>
              </a:extLst>
            </p:cNvPr>
            <p:cNvSpPr/>
            <p:nvPr/>
          </p:nvSpPr>
          <p:spPr>
            <a:xfrm flipH="1">
              <a:off x="7928448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95C6DD-A12F-49FB-8A8E-E26E2674A3E2}"/>
                </a:ext>
              </a:extLst>
            </p:cNvPr>
            <p:cNvSpPr/>
            <p:nvPr/>
          </p:nvSpPr>
          <p:spPr>
            <a:xfrm flipH="1">
              <a:off x="7616481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03FFA10-4A1B-4C43-BC02-0A52788BB0E6}"/>
                </a:ext>
              </a:extLst>
            </p:cNvPr>
            <p:cNvSpPr/>
            <p:nvPr/>
          </p:nvSpPr>
          <p:spPr>
            <a:xfrm flipH="1">
              <a:off x="6430500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0E6DD6-B241-497B-92BB-EE73B1200C20}"/>
                </a:ext>
              </a:extLst>
            </p:cNvPr>
            <p:cNvSpPr/>
            <p:nvPr/>
          </p:nvSpPr>
          <p:spPr>
            <a:xfrm flipH="1">
              <a:off x="6409702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F917E9E-2D0A-4C79-B9C9-FAFAD3622DEB}"/>
                </a:ext>
              </a:extLst>
            </p:cNvPr>
            <p:cNvSpPr/>
            <p:nvPr/>
          </p:nvSpPr>
          <p:spPr>
            <a:xfrm flipH="1">
              <a:off x="6654581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298BE0-FA93-4F14-8453-68B8C65F1302}"/>
                </a:ext>
              </a:extLst>
            </p:cNvPr>
            <p:cNvSpPr/>
            <p:nvPr/>
          </p:nvSpPr>
          <p:spPr>
            <a:xfrm flipH="1">
              <a:off x="6966548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F7C10AD-2594-48A3-B54E-53D6E3666355}"/>
                </a:ext>
              </a:extLst>
            </p:cNvPr>
            <p:cNvSpPr/>
            <p:nvPr/>
          </p:nvSpPr>
          <p:spPr>
            <a:xfrm flipH="1">
              <a:off x="6703475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081D54C-650A-43A6-BF62-4D60BD13874E}"/>
              </a:ext>
            </a:extLst>
          </p:cNvPr>
          <p:cNvGrpSpPr/>
          <p:nvPr/>
        </p:nvGrpSpPr>
        <p:grpSpPr>
          <a:xfrm>
            <a:off x="8987549" y="1913203"/>
            <a:ext cx="2022587" cy="2033340"/>
            <a:chOff x="8987549" y="1913203"/>
            <a:chExt cx="2022587" cy="2033340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D43B27E-D58F-4AE3-A71C-9B69367A4C52}"/>
                </a:ext>
              </a:extLst>
            </p:cNvPr>
            <p:cNvSpPr/>
            <p:nvPr/>
          </p:nvSpPr>
          <p:spPr>
            <a:xfrm flipH="1">
              <a:off x="10230219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BFDBD8F-4613-46B8-B8C1-B4E823C270A3}"/>
                </a:ext>
              </a:extLst>
            </p:cNvPr>
            <p:cNvSpPr/>
            <p:nvPr/>
          </p:nvSpPr>
          <p:spPr>
            <a:xfrm flipH="1">
              <a:off x="10464192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C7C9AC8-E702-42C9-B10E-5D33493C4123}"/>
                </a:ext>
              </a:extLst>
            </p:cNvPr>
            <p:cNvSpPr/>
            <p:nvPr/>
          </p:nvSpPr>
          <p:spPr>
            <a:xfrm flipH="1">
              <a:off x="10506295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287538B-0450-47A6-AEEC-B9064F606679}"/>
                </a:ext>
              </a:extLst>
            </p:cNvPr>
            <p:cNvSpPr/>
            <p:nvPr/>
          </p:nvSpPr>
          <p:spPr>
            <a:xfrm flipH="1">
              <a:off x="10194328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281E3BA-B3F9-4CCA-9EF9-9ACDED1DCB48}"/>
                </a:ext>
              </a:extLst>
            </p:cNvPr>
            <p:cNvSpPr/>
            <p:nvPr/>
          </p:nvSpPr>
          <p:spPr>
            <a:xfrm flipH="1">
              <a:off x="9008347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EC3C284-B9BD-4FA5-B518-7D7A12A339EE}"/>
                </a:ext>
              </a:extLst>
            </p:cNvPr>
            <p:cNvSpPr/>
            <p:nvPr/>
          </p:nvSpPr>
          <p:spPr>
            <a:xfrm flipH="1">
              <a:off x="8987549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E7761CA-6313-4B97-A4BE-0123AB5D83C9}"/>
                </a:ext>
              </a:extLst>
            </p:cNvPr>
            <p:cNvSpPr/>
            <p:nvPr/>
          </p:nvSpPr>
          <p:spPr>
            <a:xfrm flipH="1">
              <a:off x="9232428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09DFD7B-4B15-413A-8AE7-B7FF598A4C98}"/>
                </a:ext>
              </a:extLst>
            </p:cNvPr>
            <p:cNvSpPr/>
            <p:nvPr/>
          </p:nvSpPr>
          <p:spPr>
            <a:xfrm flipH="1">
              <a:off x="9544395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F73FFB-BA19-437F-BCFC-A2DDC6036576}"/>
                </a:ext>
              </a:extLst>
            </p:cNvPr>
            <p:cNvSpPr/>
            <p:nvPr/>
          </p:nvSpPr>
          <p:spPr>
            <a:xfrm flipH="1">
              <a:off x="9281322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8F7B0C1-D3BA-4AA0-9FD1-02E34FFCDD76}"/>
              </a:ext>
            </a:extLst>
          </p:cNvPr>
          <p:cNvSpPr txBox="1"/>
          <p:nvPr/>
        </p:nvSpPr>
        <p:spPr>
          <a:xfrm>
            <a:off x="1541866" y="2646920"/>
            <a:ext cx="131617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40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494A013-1721-4E9C-8536-95E73CF0842F}"/>
              </a:ext>
            </a:extLst>
          </p:cNvPr>
          <p:cNvSpPr txBox="1"/>
          <p:nvPr/>
        </p:nvSpPr>
        <p:spPr>
          <a:xfrm>
            <a:off x="4406787" y="3183779"/>
            <a:ext cx="89017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>
                <a:solidFill>
                  <a:schemeClr val="accent2"/>
                </a:solidFill>
                <a:latin typeface="+mj-lt"/>
              </a:rPr>
              <a:t>3</a:t>
            </a:r>
            <a:r>
              <a:rPr lang="en-US" sz="4000" b="1" baseline="30000">
                <a:solidFill>
                  <a:schemeClr val="accent2"/>
                </a:solidFill>
                <a:latin typeface="+mj-lt"/>
              </a:rPr>
              <a:t>rd</a:t>
            </a:r>
            <a:endParaRPr lang="en-US" sz="4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D641CBB-77BA-4031-96C7-E64A68B737CC}"/>
              </a:ext>
            </a:extLst>
          </p:cNvPr>
          <p:cNvSpPr txBox="1"/>
          <p:nvPr/>
        </p:nvSpPr>
        <p:spPr>
          <a:xfrm>
            <a:off x="6761089" y="3178802"/>
            <a:ext cx="131617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4000" b="1" baseline="30000">
                <a:solidFill>
                  <a:schemeClr val="accent2"/>
                </a:solidFill>
                <a:latin typeface="+mj-lt"/>
              </a:rPr>
              <a:t>st</a:t>
            </a:r>
            <a:endParaRPr lang="en-US" sz="4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FC50D42-7F8B-4ED0-9DEC-E3249456F771}"/>
              </a:ext>
            </a:extLst>
          </p:cNvPr>
          <p:cNvSpPr txBox="1"/>
          <p:nvPr/>
        </p:nvSpPr>
        <p:spPr>
          <a:xfrm>
            <a:off x="9478112" y="2646920"/>
            <a:ext cx="9863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  <a:latin typeface="+mj-lt"/>
              </a:rPr>
              <a:t>2</a:t>
            </a:r>
            <a:r>
              <a:rPr lang="en-US" sz="4000" b="1" baseline="30000" dirty="0">
                <a:solidFill>
                  <a:schemeClr val="accent1"/>
                </a:solidFill>
                <a:latin typeface="+mj-lt"/>
              </a:rPr>
              <a:t>nd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48DAF4E-E54A-468F-A7F0-BA1E90E72261}"/>
              </a:ext>
            </a:extLst>
          </p:cNvPr>
          <p:cNvSpPr txBox="1"/>
          <p:nvPr/>
        </p:nvSpPr>
        <p:spPr>
          <a:xfrm>
            <a:off x="1227237" y="426669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8E536-7B7C-4193-B826-C7A7FECF015D}"/>
              </a:ext>
            </a:extLst>
          </p:cNvPr>
          <p:cNvSpPr txBox="1"/>
          <p:nvPr/>
        </p:nvSpPr>
        <p:spPr>
          <a:xfrm>
            <a:off x="1126857" y="458980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892BC6-EC2F-484F-9BA1-3D0EF770768A}"/>
              </a:ext>
            </a:extLst>
          </p:cNvPr>
          <p:cNvSpPr txBox="1"/>
          <p:nvPr/>
        </p:nvSpPr>
        <p:spPr>
          <a:xfrm>
            <a:off x="3831765" y="4772608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027B89B-60E4-4E88-9AF9-52CCC5A941DD}"/>
              </a:ext>
            </a:extLst>
          </p:cNvPr>
          <p:cNvSpPr txBox="1"/>
          <p:nvPr/>
        </p:nvSpPr>
        <p:spPr>
          <a:xfrm>
            <a:off x="3731385" y="5095717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7EA02B2-35C5-40E3-BB58-49713E7507A7}"/>
              </a:ext>
            </a:extLst>
          </p:cNvPr>
          <p:cNvSpPr txBox="1"/>
          <p:nvPr/>
        </p:nvSpPr>
        <p:spPr>
          <a:xfrm>
            <a:off x="6445683" y="4772608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2"/>
                </a:solidFill>
              </a:rPr>
              <a:t>Description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51B09A-2CF2-4335-BAA6-1A20CAE14A35}"/>
              </a:ext>
            </a:extLst>
          </p:cNvPr>
          <p:cNvSpPr txBox="1"/>
          <p:nvPr/>
        </p:nvSpPr>
        <p:spPr>
          <a:xfrm>
            <a:off x="6345303" y="5095717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D54855F-6160-4A5E-AA8B-B24CC571562F}"/>
              </a:ext>
            </a:extLst>
          </p:cNvPr>
          <p:cNvSpPr txBox="1"/>
          <p:nvPr/>
        </p:nvSpPr>
        <p:spPr>
          <a:xfrm>
            <a:off x="9023530" y="426669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681129-328D-4A4A-9EAB-BE928C3A9ECC}"/>
              </a:ext>
            </a:extLst>
          </p:cNvPr>
          <p:cNvSpPr txBox="1"/>
          <p:nvPr/>
        </p:nvSpPr>
        <p:spPr>
          <a:xfrm>
            <a:off x="8923150" y="458980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F012ED1-67CD-48C9-A509-7B4ECD1F9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</a:t>
            </a:r>
            <a:r>
              <a:rPr lang="en-ID" sz="4000" dirty="0" err="1">
                <a:latin typeface="+mj-lt"/>
              </a:rPr>
              <a:t>Achivement</a:t>
            </a:r>
            <a:endParaRPr lang="en-ID" dirty="0"/>
          </a:p>
        </p:txBody>
      </p:sp>
      <p:sp>
        <p:nvSpPr>
          <p:cNvPr id="72" name="Subtitle 71">
            <a:extLst>
              <a:ext uri="{FF2B5EF4-FFF2-40B4-BE49-F238E27FC236}">
                <a16:creationId xmlns:a16="http://schemas.microsoft.com/office/drawing/2014/main" id="{038C27C6-3423-47D7-A696-5FE67CB68B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3" name="Slide Number Placeholder 72">
            <a:extLst>
              <a:ext uri="{FF2B5EF4-FFF2-40B4-BE49-F238E27FC236}">
                <a16:creationId xmlns:a16="http://schemas.microsoft.com/office/drawing/2014/main" id="{F433164C-A820-4314-BE55-A6C6DF67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11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2276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PpHolder1">
            <a:extLst>
              <a:ext uri="{FF2B5EF4-FFF2-40B4-BE49-F238E27FC236}">
                <a16:creationId xmlns:a16="http://schemas.microsoft.com/office/drawing/2014/main" id="{C9C5C1A5-9AAB-430C-A167-00246BAE60B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9" t="29217" r="74638" b="44575"/>
          <a:stretch>
            <a:fillRect/>
          </a:stretch>
        </p:blipFill>
        <p:spPr>
          <a:xfrm>
            <a:off x="1294722" y="2003704"/>
            <a:ext cx="1797378" cy="1797377"/>
          </a:xfrm>
          <a:custGeom>
            <a:avLst/>
            <a:gdLst>
              <a:gd name="connsiteX0" fmla="*/ 95478 w 1797378"/>
              <a:gd name="connsiteY0" fmla="*/ 0 h 1797377"/>
              <a:gd name="connsiteX1" fmla="*/ 1701901 w 1797378"/>
              <a:gd name="connsiteY1" fmla="*/ 0 h 1797377"/>
              <a:gd name="connsiteX2" fmla="*/ 1797378 w 1797378"/>
              <a:gd name="connsiteY2" fmla="*/ 95479 h 1797377"/>
              <a:gd name="connsiteX3" fmla="*/ 1797378 w 1797378"/>
              <a:gd name="connsiteY3" fmla="*/ 1701900 h 1797377"/>
              <a:gd name="connsiteX4" fmla="*/ 1701901 w 1797378"/>
              <a:gd name="connsiteY4" fmla="*/ 1797377 h 1797377"/>
              <a:gd name="connsiteX5" fmla="*/ 95478 w 1797378"/>
              <a:gd name="connsiteY5" fmla="*/ 1797377 h 1797377"/>
              <a:gd name="connsiteX6" fmla="*/ 0 w 1797378"/>
              <a:gd name="connsiteY6" fmla="*/ 1701900 h 1797377"/>
              <a:gd name="connsiteX7" fmla="*/ 0 w 1797378"/>
              <a:gd name="connsiteY7" fmla="*/ 95479 h 1797377"/>
              <a:gd name="connsiteX8" fmla="*/ 95478 w 1797378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8" h="1797377">
                <a:moveTo>
                  <a:pt x="95478" y="0"/>
                </a:moveTo>
                <a:lnTo>
                  <a:pt x="1701901" y="0"/>
                </a:lnTo>
                <a:cubicBezTo>
                  <a:pt x="1754631" y="0"/>
                  <a:pt x="1797378" y="42747"/>
                  <a:pt x="1797378" y="95479"/>
                </a:cubicBezTo>
                <a:lnTo>
                  <a:pt x="1797378" y="1701900"/>
                </a:lnTo>
                <a:cubicBezTo>
                  <a:pt x="1797378" y="1754630"/>
                  <a:pt x="1754631" y="1797377"/>
                  <a:pt x="1701901" y="1797377"/>
                </a:cubicBezTo>
                <a:lnTo>
                  <a:pt x="95478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8" y="0"/>
                </a:cubicBezTo>
                <a:close/>
              </a:path>
            </a:pathLst>
          </a:custGeom>
        </p:spPr>
      </p:pic>
      <p:pic>
        <p:nvPicPr>
          <p:cNvPr id="116" name="PpHolder2">
            <a:extLst>
              <a:ext uri="{FF2B5EF4-FFF2-40B4-BE49-F238E27FC236}">
                <a16:creationId xmlns:a16="http://schemas.microsoft.com/office/drawing/2014/main" id="{65ED0F0F-1CB7-40CD-8B7B-0C5AD7E8CA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86" t="29217" r="55372" b="44575"/>
          <a:stretch>
            <a:fillRect/>
          </a:stretch>
        </p:blipFill>
        <p:spPr>
          <a:xfrm>
            <a:off x="3643684" y="2003704"/>
            <a:ext cx="1797379" cy="1797377"/>
          </a:xfrm>
          <a:custGeom>
            <a:avLst/>
            <a:gdLst>
              <a:gd name="connsiteX0" fmla="*/ 95477 w 1797379"/>
              <a:gd name="connsiteY0" fmla="*/ 0 h 1797377"/>
              <a:gd name="connsiteX1" fmla="*/ 1701902 w 1797379"/>
              <a:gd name="connsiteY1" fmla="*/ 0 h 1797377"/>
              <a:gd name="connsiteX2" fmla="*/ 1797379 w 1797379"/>
              <a:gd name="connsiteY2" fmla="*/ 95479 h 1797377"/>
              <a:gd name="connsiteX3" fmla="*/ 1797379 w 1797379"/>
              <a:gd name="connsiteY3" fmla="*/ 1701900 h 1797377"/>
              <a:gd name="connsiteX4" fmla="*/ 1701902 w 1797379"/>
              <a:gd name="connsiteY4" fmla="*/ 1797377 h 1797377"/>
              <a:gd name="connsiteX5" fmla="*/ 95477 w 1797379"/>
              <a:gd name="connsiteY5" fmla="*/ 1797377 h 1797377"/>
              <a:gd name="connsiteX6" fmla="*/ 0 w 1797379"/>
              <a:gd name="connsiteY6" fmla="*/ 1701900 h 1797377"/>
              <a:gd name="connsiteX7" fmla="*/ 0 w 1797379"/>
              <a:gd name="connsiteY7" fmla="*/ 95479 h 1797377"/>
              <a:gd name="connsiteX8" fmla="*/ 95477 w 1797379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9" h="1797377">
                <a:moveTo>
                  <a:pt x="95477" y="0"/>
                </a:moveTo>
                <a:lnTo>
                  <a:pt x="1701902" y="0"/>
                </a:lnTo>
                <a:cubicBezTo>
                  <a:pt x="1754632" y="0"/>
                  <a:pt x="1797379" y="42747"/>
                  <a:pt x="1797379" y="95479"/>
                </a:cubicBezTo>
                <a:lnTo>
                  <a:pt x="1797379" y="1701900"/>
                </a:lnTo>
                <a:cubicBezTo>
                  <a:pt x="1797379" y="1754630"/>
                  <a:pt x="1754632" y="1797377"/>
                  <a:pt x="1701902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</p:spPr>
      </p:pic>
      <p:pic>
        <p:nvPicPr>
          <p:cNvPr id="115" name="PpHolder3">
            <a:extLst>
              <a:ext uri="{FF2B5EF4-FFF2-40B4-BE49-F238E27FC236}">
                <a16:creationId xmlns:a16="http://schemas.microsoft.com/office/drawing/2014/main" id="{638E1FFE-5B27-4ADD-A72B-71E78545F23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2" t="29217" r="36105" b="44575"/>
          <a:stretch>
            <a:fillRect/>
          </a:stretch>
        </p:blipFill>
        <p:spPr>
          <a:xfrm>
            <a:off x="5992647" y="2003704"/>
            <a:ext cx="1797375" cy="1797377"/>
          </a:xfrm>
          <a:custGeom>
            <a:avLst/>
            <a:gdLst>
              <a:gd name="connsiteX0" fmla="*/ 95475 w 1797375"/>
              <a:gd name="connsiteY0" fmla="*/ 0 h 1797377"/>
              <a:gd name="connsiteX1" fmla="*/ 1701898 w 1797375"/>
              <a:gd name="connsiteY1" fmla="*/ 0 h 1797377"/>
              <a:gd name="connsiteX2" fmla="*/ 1797375 w 1797375"/>
              <a:gd name="connsiteY2" fmla="*/ 95479 h 1797377"/>
              <a:gd name="connsiteX3" fmla="*/ 1797375 w 1797375"/>
              <a:gd name="connsiteY3" fmla="*/ 1701900 h 1797377"/>
              <a:gd name="connsiteX4" fmla="*/ 1701898 w 1797375"/>
              <a:gd name="connsiteY4" fmla="*/ 1797377 h 1797377"/>
              <a:gd name="connsiteX5" fmla="*/ 95475 w 1797375"/>
              <a:gd name="connsiteY5" fmla="*/ 1797377 h 1797377"/>
              <a:gd name="connsiteX6" fmla="*/ 0 w 1797375"/>
              <a:gd name="connsiteY6" fmla="*/ 1701900 h 1797377"/>
              <a:gd name="connsiteX7" fmla="*/ 0 w 1797375"/>
              <a:gd name="connsiteY7" fmla="*/ 95479 h 1797377"/>
              <a:gd name="connsiteX8" fmla="*/ 95475 w 1797375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5" h="1797377">
                <a:moveTo>
                  <a:pt x="95475" y="0"/>
                </a:moveTo>
                <a:lnTo>
                  <a:pt x="1701898" y="0"/>
                </a:lnTo>
                <a:cubicBezTo>
                  <a:pt x="1754628" y="0"/>
                  <a:pt x="1797375" y="42747"/>
                  <a:pt x="1797375" y="95479"/>
                </a:cubicBezTo>
                <a:lnTo>
                  <a:pt x="1797375" y="1701900"/>
                </a:lnTo>
                <a:cubicBezTo>
                  <a:pt x="1797375" y="1754630"/>
                  <a:pt x="1754628" y="1797377"/>
                  <a:pt x="1701898" y="1797377"/>
                </a:cubicBezTo>
                <a:lnTo>
                  <a:pt x="95475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5" y="0"/>
                </a:cubicBezTo>
                <a:close/>
              </a:path>
            </a:pathLst>
          </a:custGeom>
        </p:spPr>
      </p:pic>
      <p:pic>
        <p:nvPicPr>
          <p:cNvPr id="114" name="PpHolder4">
            <a:extLst>
              <a:ext uri="{FF2B5EF4-FFF2-40B4-BE49-F238E27FC236}">
                <a16:creationId xmlns:a16="http://schemas.microsoft.com/office/drawing/2014/main" id="{610F3B76-F1C7-41EF-8B86-FDE59EDB716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19" t="29217" r="16839" b="44575"/>
          <a:stretch>
            <a:fillRect/>
          </a:stretch>
        </p:blipFill>
        <p:spPr>
          <a:xfrm>
            <a:off x="8341606" y="2003704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9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9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9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BE23E513-E13E-422B-AD75-0B9F5B1AE7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402CE15B-0489-42D0-A00E-B42DB740B0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8BF5F2-3DCB-4D83-93D3-8A918833B7A4}"/>
              </a:ext>
            </a:extLst>
          </p:cNvPr>
          <p:cNvSpPr txBox="1"/>
          <p:nvPr/>
        </p:nvSpPr>
        <p:spPr>
          <a:xfrm>
            <a:off x="1295057" y="405561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Martina Doe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558C04-138E-4CAB-9006-85A11B19D920}"/>
              </a:ext>
            </a:extLst>
          </p:cNvPr>
          <p:cNvSpPr txBox="1"/>
          <p:nvPr/>
        </p:nvSpPr>
        <p:spPr>
          <a:xfrm>
            <a:off x="1295057" y="464245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F7BFAFB-A79A-4C84-B016-04E5A0CBC4B2}"/>
              </a:ext>
            </a:extLst>
          </p:cNvPr>
          <p:cNvGrpSpPr/>
          <p:nvPr/>
        </p:nvGrpSpPr>
        <p:grpSpPr>
          <a:xfrm>
            <a:off x="2498157" y="5410555"/>
            <a:ext cx="520208" cy="137861"/>
            <a:chOff x="8437361" y="5421208"/>
            <a:chExt cx="844731" cy="22386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732D253-258C-4B6E-B98C-C3A766C1C1D0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0F21874-6118-45E0-95F1-D3BF92ACC5D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41" name="Freeform 5">
                <a:extLst>
                  <a:ext uri="{FF2B5EF4-FFF2-40B4-BE49-F238E27FC236}">
                    <a16:creationId xmlns:a16="http://schemas.microsoft.com/office/drawing/2014/main" id="{92724AF7-8663-4B79-B5B6-E1D546343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EDE986D-382E-4E14-B3A0-E3D1CCF6F757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4C5D7C2-9E1A-4D07-89F4-E1AA2C94B93A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1CEF0537-FFBF-4B7B-9035-F47BE2246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BDA0584-4C2C-4414-ABB3-B026B24D972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550413E-F032-49B5-B163-8D98A3C63EA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B1C697DF-637D-400A-85D6-C3B14C2C104B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6" name="Freeform 11">
                  <a:extLst>
                    <a:ext uri="{FF2B5EF4-FFF2-40B4-BE49-F238E27FC236}">
                      <a16:creationId xmlns:a16="http://schemas.microsoft.com/office/drawing/2014/main" id="{5A98587D-E640-4205-861F-FEACE29FD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" name="Freeform 12">
                  <a:extLst>
                    <a:ext uri="{FF2B5EF4-FFF2-40B4-BE49-F238E27FC236}">
                      <a16:creationId xmlns:a16="http://schemas.microsoft.com/office/drawing/2014/main" id="{BBFDEE6F-FAEF-44CE-B9CC-9EEF1E05C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F8DA00-2729-4B4C-A3F5-A061F57491A9}"/>
              </a:ext>
            </a:extLst>
          </p:cNvPr>
          <p:cNvSpPr txBox="1"/>
          <p:nvPr/>
        </p:nvSpPr>
        <p:spPr>
          <a:xfrm>
            <a:off x="1296983" y="534868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EF941C-92B6-4BBB-AD0E-2CB61A2C421A}"/>
              </a:ext>
            </a:extLst>
          </p:cNvPr>
          <p:cNvSpPr txBox="1"/>
          <p:nvPr/>
        </p:nvSpPr>
        <p:spPr>
          <a:xfrm>
            <a:off x="1294721" y="441221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ECE21DD-E835-424F-BC34-ECCF72EAE7CE}"/>
              </a:ext>
            </a:extLst>
          </p:cNvPr>
          <p:cNvSpPr txBox="1"/>
          <p:nvPr/>
        </p:nvSpPr>
        <p:spPr>
          <a:xfrm>
            <a:off x="3643682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Jonathan Doe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F722360-FAEC-48D5-AF44-7347238208E9}"/>
              </a:ext>
            </a:extLst>
          </p:cNvPr>
          <p:cNvSpPr txBox="1"/>
          <p:nvPr/>
        </p:nvSpPr>
        <p:spPr>
          <a:xfrm>
            <a:off x="3643682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F1EFA0-563D-450C-89E0-A651D0AA9BB6}"/>
              </a:ext>
            </a:extLst>
          </p:cNvPr>
          <p:cNvGrpSpPr/>
          <p:nvPr/>
        </p:nvGrpSpPr>
        <p:grpSpPr>
          <a:xfrm>
            <a:off x="4846782" y="5408095"/>
            <a:ext cx="520208" cy="137861"/>
            <a:chOff x="8437361" y="5421208"/>
            <a:chExt cx="844731" cy="22386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F534C4B-6915-4EBE-950C-E48F38F17A74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53C80DD-B1E2-484F-99F5-EA6841693A22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2" name="Freeform 5">
                <a:extLst>
                  <a:ext uri="{FF2B5EF4-FFF2-40B4-BE49-F238E27FC236}">
                    <a16:creationId xmlns:a16="http://schemas.microsoft.com/office/drawing/2014/main" id="{22456890-E384-4541-AC36-807B659A2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EA7B3FE-294A-434D-BFB8-85A331BEDBDA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B80BFDC-6FE0-4A2D-9F68-B883148BA6A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0" name="Freeform 6">
                <a:extLst>
                  <a:ext uri="{FF2B5EF4-FFF2-40B4-BE49-F238E27FC236}">
                    <a16:creationId xmlns:a16="http://schemas.microsoft.com/office/drawing/2014/main" id="{ED2273A5-8D1B-4CA1-BAE6-EF5EEED42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CF43359-BA4E-4C74-A2B6-4856EC4F7C92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FE3E24D-80A5-4CB8-9302-A57678774ED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CBE5D257-4A35-4202-925B-D5F1417E29F8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7" name="Freeform 11">
                  <a:extLst>
                    <a:ext uri="{FF2B5EF4-FFF2-40B4-BE49-F238E27FC236}">
                      <a16:creationId xmlns:a16="http://schemas.microsoft.com/office/drawing/2014/main" id="{DF4571AF-5231-4487-9EFC-97840D5BD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8" name="Freeform 12">
                  <a:extLst>
                    <a:ext uri="{FF2B5EF4-FFF2-40B4-BE49-F238E27FC236}">
                      <a16:creationId xmlns:a16="http://schemas.microsoft.com/office/drawing/2014/main" id="{11FCDDF4-187B-4A73-AE13-1016683826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F25E905-314A-405D-ADFD-6CE826E99C95}"/>
              </a:ext>
            </a:extLst>
          </p:cNvPr>
          <p:cNvSpPr txBox="1"/>
          <p:nvPr/>
        </p:nvSpPr>
        <p:spPr>
          <a:xfrm>
            <a:off x="3645608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4F1FE82-5020-4D64-BB9B-7F5999E92EAE}"/>
              </a:ext>
            </a:extLst>
          </p:cNvPr>
          <p:cNvSpPr txBox="1"/>
          <p:nvPr/>
        </p:nvSpPr>
        <p:spPr>
          <a:xfrm>
            <a:off x="3643346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A45636-F51A-4AF2-AD8B-D590995E440F}"/>
              </a:ext>
            </a:extLst>
          </p:cNvPr>
          <p:cNvSpPr txBox="1"/>
          <p:nvPr/>
        </p:nvSpPr>
        <p:spPr>
          <a:xfrm>
            <a:off x="5991635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Angela Doe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52014FB-E22E-48A6-9F33-72E10B1D46CB}"/>
              </a:ext>
            </a:extLst>
          </p:cNvPr>
          <p:cNvSpPr txBox="1"/>
          <p:nvPr/>
        </p:nvSpPr>
        <p:spPr>
          <a:xfrm>
            <a:off x="5991635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71EC0A8-7281-4389-B5FC-C53670D888FE}"/>
              </a:ext>
            </a:extLst>
          </p:cNvPr>
          <p:cNvGrpSpPr/>
          <p:nvPr/>
        </p:nvGrpSpPr>
        <p:grpSpPr>
          <a:xfrm>
            <a:off x="7194735" y="5408095"/>
            <a:ext cx="520208" cy="137861"/>
            <a:chOff x="8437361" y="5421208"/>
            <a:chExt cx="844731" cy="223864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B1D4DFA-8D4B-49AE-932B-393B3C85681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964D5C32-5AB3-4FE5-994E-E411EB8608CF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8" name="Freeform 5">
                <a:extLst>
                  <a:ext uri="{FF2B5EF4-FFF2-40B4-BE49-F238E27FC236}">
                    <a16:creationId xmlns:a16="http://schemas.microsoft.com/office/drawing/2014/main" id="{DAC98553-118A-466B-882A-F4B34D85E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0F471A8-636D-42FA-BB61-5D79413CFECB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53FDCBC-CA25-4C76-A5ED-A1E0FA9177EB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6" name="Freeform 6">
                <a:extLst>
                  <a:ext uri="{FF2B5EF4-FFF2-40B4-BE49-F238E27FC236}">
                    <a16:creationId xmlns:a16="http://schemas.microsoft.com/office/drawing/2014/main" id="{BEFDA127-5A5F-4BD2-AACA-331A96ABC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1C64A22-50B9-4FDF-8290-40A6CDF00D0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5DED71-D773-43AC-AE23-0F58B2FE530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8AE1FD82-3D59-4596-ACF8-A1842B63873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83" name="Freeform 11">
                  <a:extLst>
                    <a:ext uri="{FF2B5EF4-FFF2-40B4-BE49-F238E27FC236}">
                      <a16:creationId xmlns:a16="http://schemas.microsoft.com/office/drawing/2014/main" id="{0ECF4471-DA86-4F92-AF3F-CB5DAFEF6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4" name="Freeform 12">
                  <a:extLst>
                    <a:ext uri="{FF2B5EF4-FFF2-40B4-BE49-F238E27FC236}">
                      <a16:creationId xmlns:a16="http://schemas.microsoft.com/office/drawing/2014/main" id="{9EFD15DC-07DC-42E7-8531-B97CA6C57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91C0902-35A5-478F-89BB-9AA978A845BB}"/>
              </a:ext>
            </a:extLst>
          </p:cNvPr>
          <p:cNvSpPr txBox="1"/>
          <p:nvPr/>
        </p:nvSpPr>
        <p:spPr>
          <a:xfrm>
            <a:off x="5993561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FFF0E75-30D3-48D6-A37C-A5A3365D9EB8}"/>
              </a:ext>
            </a:extLst>
          </p:cNvPr>
          <p:cNvSpPr txBox="1"/>
          <p:nvPr/>
        </p:nvSpPr>
        <p:spPr>
          <a:xfrm>
            <a:off x="5991299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3C76C93-5F9D-493C-9F6C-CC276C1C1A17}"/>
              </a:ext>
            </a:extLst>
          </p:cNvPr>
          <p:cNvSpPr txBox="1"/>
          <p:nvPr/>
        </p:nvSpPr>
        <p:spPr>
          <a:xfrm>
            <a:off x="8339252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Alana Doe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0993CA0-4137-487C-A6FD-82108C90FEF8}"/>
              </a:ext>
            </a:extLst>
          </p:cNvPr>
          <p:cNvSpPr txBox="1"/>
          <p:nvPr/>
        </p:nvSpPr>
        <p:spPr>
          <a:xfrm>
            <a:off x="8339252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143E89C-CCCC-4C74-BA81-12210874CCAE}"/>
              </a:ext>
            </a:extLst>
          </p:cNvPr>
          <p:cNvGrpSpPr/>
          <p:nvPr/>
        </p:nvGrpSpPr>
        <p:grpSpPr>
          <a:xfrm>
            <a:off x="9542352" y="5408095"/>
            <a:ext cx="520208" cy="137861"/>
            <a:chOff x="8437361" y="5421208"/>
            <a:chExt cx="844731" cy="223864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EA928C2B-D2F8-4731-8945-77B0B0A114E1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2C2D05A3-1E3C-409A-8B1E-9F8ED1E77E46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4" name="Freeform 5">
                <a:extLst>
                  <a:ext uri="{FF2B5EF4-FFF2-40B4-BE49-F238E27FC236}">
                    <a16:creationId xmlns:a16="http://schemas.microsoft.com/office/drawing/2014/main" id="{970EE4D3-1AE6-4388-B722-7716CBE4D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DF8A682-34A6-4F9F-A9B6-245EA9F0D6DE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F15B32EE-DAAE-472C-BC4C-CFA8AD7E8E0E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2" name="Freeform 6">
                <a:extLst>
                  <a:ext uri="{FF2B5EF4-FFF2-40B4-BE49-F238E27FC236}">
                    <a16:creationId xmlns:a16="http://schemas.microsoft.com/office/drawing/2014/main" id="{15335DC4-3BDC-4903-8E54-FDC32336B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34BCB07-CEF5-4C45-91A2-06875DE1DF97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B30A2337-028E-4A57-A922-8537D63A6978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168651E-D67C-4C86-86B2-221F285C612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9" name="Freeform 11">
                  <a:extLst>
                    <a:ext uri="{FF2B5EF4-FFF2-40B4-BE49-F238E27FC236}">
                      <a16:creationId xmlns:a16="http://schemas.microsoft.com/office/drawing/2014/main" id="{B8E156BA-ED2D-4A52-B88B-B7C526D0C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0" name="Freeform 12">
                  <a:extLst>
                    <a:ext uri="{FF2B5EF4-FFF2-40B4-BE49-F238E27FC236}">
                      <a16:creationId xmlns:a16="http://schemas.microsoft.com/office/drawing/2014/main" id="{4EAB924A-1397-44F3-BC90-BDF5A497D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1C59CD8C-AF49-46A3-88AB-E0FDFAEA1D51}"/>
              </a:ext>
            </a:extLst>
          </p:cNvPr>
          <p:cNvSpPr txBox="1"/>
          <p:nvPr/>
        </p:nvSpPr>
        <p:spPr>
          <a:xfrm>
            <a:off x="8341178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B5F5FA0-1B93-4750-8136-1FA354FEC2A1}"/>
              </a:ext>
            </a:extLst>
          </p:cNvPr>
          <p:cNvSpPr txBox="1"/>
          <p:nvPr/>
        </p:nvSpPr>
        <p:spPr>
          <a:xfrm>
            <a:off x="8338916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1F66054-3013-4743-BD1E-F1E40E77BB57}"/>
              </a:ext>
            </a:extLst>
          </p:cNvPr>
          <p:cNvSpPr/>
          <p:nvPr/>
        </p:nvSpPr>
        <p:spPr>
          <a:xfrm>
            <a:off x="10994408" y="4342068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D4FD37C-5557-4016-8298-5189FBF20C12}"/>
              </a:ext>
            </a:extLst>
          </p:cNvPr>
          <p:cNvSpPr txBox="1"/>
          <p:nvPr/>
        </p:nvSpPr>
        <p:spPr>
          <a:xfrm>
            <a:off x="10896869" y="4888483"/>
            <a:ext cx="925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Go to Next Slide</a:t>
            </a:r>
          </a:p>
        </p:txBody>
      </p:sp>
      <p:sp>
        <p:nvSpPr>
          <p:cNvPr id="127" name="Freeform 5">
            <a:extLst>
              <a:ext uri="{FF2B5EF4-FFF2-40B4-BE49-F238E27FC236}">
                <a16:creationId xmlns:a16="http://schemas.microsoft.com/office/drawing/2014/main" id="{7FE06716-F424-4FA8-AC18-B86FFFEE3768}"/>
              </a:ext>
            </a:extLst>
          </p:cNvPr>
          <p:cNvSpPr>
            <a:spLocks/>
          </p:cNvSpPr>
          <p:nvPr/>
        </p:nvSpPr>
        <p:spPr bwMode="auto">
          <a:xfrm>
            <a:off x="11181114" y="4500257"/>
            <a:ext cx="95768" cy="152802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780FD4C7-A349-4F99-8E70-8D8DEC39252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12</a:t>
            </a:fld>
            <a:endParaRPr lang="en-ID" b="1"/>
          </a:p>
        </p:txBody>
      </p:sp>
      <p:pic>
        <p:nvPicPr>
          <p:cNvPr id="113" name="PpHolder31">
            <a:extLst>
              <a:ext uri="{FF2B5EF4-FFF2-40B4-BE49-F238E27FC236}">
                <a16:creationId xmlns:a16="http://schemas.microsoft.com/office/drawing/2014/main" id="{94BA884A-68F8-4C8B-900D-1668807D70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23" t="29217" b="44575"/>
          <a:stretch>
            <a:fillRect/>
          </a:stretch>
        </p:blipFill>
        <p:spPr>
          <a:xfrm>
            <a:off x="10695152" y="2003704"/>
            <a:ext cx="1496849" cy="1797377"/>
          </a:xfrm>
          <a:custGeom>
            <a:avLst/>
            <a:gdLst>
              <a:gd name="connsiteX0" fmla="*/ 95477 w 1496849"/>
              <a:gd name="connsiteY0" fmla="*/ 0 h 1797377"/>
              <a:gd name="connsiteX1" fmla="*/ 1496849 w 1496849"/>
              <a:gd name="connsiteY1" fmla="*/ 0 h 1797377"/>
              <a:gd name="connsiteX2" fmla="*/ 1496849 w 1496849"/>
              <a:gd name="connsiteY2" fmla="*/ 1797377 h 1797377"/>
              <a:gd name="connsiteX3" fmla="*/ 95477 w 1496849"/>
              <a:gd name="connsiteY3" fmla="*/ 1797377 h 1797377"/>
              <a:gd name="connsiteX4" fmla="*/ 0 w 1496849"/>
              <a:gd name="connsiteY4" fmla="*/ 1701900 h 1797377"/>
              <a:gd name="connsiteX5" fmla="*/ 0 w 1496849"/>
              <a:gd name="connsiteY5" fmla="*/ 95479 h 1797377"/>
              <a:gd name="connsiteX6" fmla="*/ 95477 w 1496849"/>
              <a:gd name="connsiteY6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96849" h="1797377">
                <a:moveTo>
                  <a:pt x="95477" y="0"/>
                </a:moveTo>
                <a:lnTo>
                  <a:pt x="1496849" y="0"/>
                </a:lnTo>
                <a:lnTo>
                  <a:pt x="1496849" y="1797377"/>
                </a:ln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6300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58" grpId="0"/>
      <p:bldP spid="59" grpId="0"/>
      <p:bldP spid="60" grpId="0"/>
      <p:bldP spid="73" grpId="0"/>
      <p:bldP spid="74" grpId="0"/>
      <p:bldP spid="75" grpId="0"/>
      <p:bldP spid="76" grpId="0"/>
      <p:bldP spid="89" grpId="0"/>
      <p:bldP spid="90" grpId="0"/>
      <p:bldP spid="91" grpId="0"/>
      <p:bldP spid="92" grpId="0"/>
      <p:bldP spid="105" grpId="0"/>
      <p:bldP spid="106" grpId="0"/>
      <p:bldP spid="124" grpId="0" animBg="1"/>
      <p:bldP spid="125" grpId="0"/>
      <p:bldP spid="1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pHolder1">
            <a:extLst>
              <a:ext uri="{FF2B5EF4-FFF2-40B4-BE49-F238E27FC236}">
                <a16:creationId xmlns:a16="http://schemas.microsoft.com/office/drawing/2014/main" id="{413B97AA-90A4-45DF-8249-1886DDA940E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44" t="14990" r="68466" b="50005"/>
          <a:stretch>
            <a:fillRect/>
          </a:stretch>
        </p:blipFill>
        <p:spPr>
          <a:xfrm>
            <a:off x="1444011" y="1027983"/>
            <a:ext cx="2400640" cy="2400640"/>
          </a:xfrm>
          <a:custGeom>
            <a:avLst/>
            <a:gdLst>
              <a:gd name="connsiteX0" fmla="*/ 127522 w 2400640"/>
              <a:gd name="connsiteY0" fmla="*/ 0 h 2400640"/>
              <a:gd name="connsiteX1" fmla="*/ 2273118 w 2400640"/>
              <a:gd name="connsiteY1" fmla="*/ 0 h 2400640"/>
              <a:gd name="connsiteX2" fmla="*/ 2400640 w 2400640"/>
              <a:gd name="connsiteY2" fmla="*/ 127522 h 2400640"/>
              <a:gd name="connsiteX3" fmla="*/ 2400640 w 2400640"/>
              <a:gd name="connsiteY3" fmla="*/ 2273118 h 2400640"/>
              <a:gd name="connsiteX4" fmla="*/ 2273118 w 2400640"/>
              <a:gd name="connsiteY4" fmla="*/ 2400640 h 2400640"/>
              <a:gd name="connsiteX5" fmla="*/ 127522 w 2400640"/>
              <a:gd name="connsiteY5" fmla="*/ 2400640 h 2400640"/>
              <a:gd name="connsiteX6" fmla="*/ 0 w 2400640"/>
              <a:gd name="connsiteY6" fmla="*/ 2273118 h 2400640"/>
              <a:gd name="connsiteX7" fmla="*/ 0 w 2400640"/>
              <a:gd name="connsiteY7" fmla="*/ 127522 h 2400640"/>
              <a:gd name="connsiteX8" fmla="*/ 127522 w 2400640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40" h="2400640">
                <a:moveTo>
                  <a:pt x="127522" y="0"/>
                </a:moveTo>
                <a:lnTo>
                  <a:pt x="2273118" y="0"/>
                </a:lnTo>
                <a:cubicBezTo>
                  <a:pt x="2343546" y="0"/>
                  <a:pt x="2400640" y="57094"/>
                  <a:pt x="2400640" y="127522"/>
                </a:cubicBezTo>
                <a:lnTo>
                  <a:pt x="2400640" y="2273118"/>
                </a:lnTo>
                <a:cubicBezTo>
                  <a:pt x="2400640" y="2343546"/>
                  <a:pt x="2343546" y="2400640"/>
                  <a:pt x="2273118" y="2400640"/>
                </a:cubicBezTo>
                <a:lnTo>
                  <a:pt x="127522" y="2400640"/>
                </a:lnTo>
                <a:cubicBezTo>
                  <a:pt x="57094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4" y="0"/>
                  <a:pt x="127522" y="0"/>
                </a:cubicBezTo>
                <a:close/>
              </a:path>
            </a:pathLst>
          </a:custGeom>
        </p:spPr>
      </p:pic>
      <p:pic>
        <p:nvPicPr>
          <p:cNvPr id="69" name="PpHolder2">
            <a:extLst>
              <a:ext uri="{FF2B5EF4-FFF2-40B4-BE49-F238E27FC236}">
                <a16:creationId xmlns:a16="http://schemas.microsoft.com/office/drawing/2014/main" id="{EE487645-5291-4327-8D0D-F97D09B1AB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4" t="50005" r="48776" b="14990"/>
          <a:stretch>
            <a:fillRect/>
          </a:stretch>
        </p:blipFill>
        <p:spPr>
          <a:xfrm>
            <a:off x="3844653" y="3429377"/>
            <a:ext cx="2400639" cy="2400640"/>
          </a:xfrm>
          <a:custGeom>
            <a:avLst/>
            <a:gdLst>
              <a:gd name="connsiteX0" fmla="*/ 127522 w 2400639"/>
              <a:gd name="connsiteY0" fmla="*/ 0 h 2400640"/>
              <a:gd name="connsiteX1" fmla="*/ 2273117 w 2400639"/>
              <a:gd name="connsiteY1" fmla="*/ 0 h 2400640"/>
              <a:gd name="connsiteX2" fmla="*/ 2400639 w 2400639"/>
              <a:gd name="connsiteY2" fmla="*/ 127522 h 2400640"/>
              <a:gd name="connsiteX3" fmla="*/ 2400639 w 2400639"/>
              <a:gd name="connsiteY3" fmla="*/ 2273118 h 2400640"/>
              <a:gd name="connsiteX4" fmla="*/ 2273117 w 2400639"/>
              <a:gd name="connsiteY4" fmla="*/ 2400640 h 2400640"/>
              <a:gd name="connsiteX5" fmla="*/ 127522 w 2400639"/>
              <a:gd name="connsiteY5" fmla="*/ 2400640 h 2400640"/>
              <a:gd name="connsiteX6" fmla="*/ 0 w 2400639"/>
              <a:gd name="connsiteY6" fmla="*/ 2273118 h 2400640"/>
              <a:gd name="connsiteX7" fmla="*/ 0 w 2400639"/>
              <a:gd name="connsiteY7" fmla="*/ 127522 h 2400640"/>
              <a:gd name="connsiteX8" fmla="*/ 127522 w 2400639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39" h="2400640">
                <a:moveTo>
                  <a:pt x="127522" y="0"/>
                </a:moveTo>
                <a:lnTo>
                  <a:pt x="2273117" y="0"/>
                </a:lnTo>
                <a:cubicBezTo>
                  <a:pt x="2343545" y="0"/>
                  <a:pt x="2400639" y="57094"/>
                  <a:pt x="2400639" y="127522"/>
                </a:cubicBezTo>
                <a:lnTo>
                  <a:pt x="2400639" y="2273118"/>
                </a:lnTo>
                <a:cubicBezTo>
                  <a:pt x="2400639" y="2343546"/>
                  <a:pt x="2343545" y="2400640"/>
                  <a:pt x="2273117" y="2400640"/>
                </a:cubicBezTo>
                <a:lnTo>
                  <a:pt x="127522" y="2400640"/>
                </a:lnTo>
                <a:cubicBezTo>
                  <a:pt x="57094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4" y="0"/>
                  <a:pt x="127522" y="0"/>
                </a:cubicBezTo>
                <a:close/>
              </a:path>
            </a:pathLst>
          </a:custGeom>
        </p:spPr>
      </p:pic>
      <p:sp>
        <p:nvSpPr>
          <p:cNvPr id="14" name="Subtitle 13">
            <a:extLst>
              <a:ext uri="{FF2B5EF4-FFF2-40B4-BE49-F238E27FC236}">
                <a16:creationId xmlns:a16="http://schemas.microsoft.com/office/drawing/2014/main" id="{DF09A265-7081-406F-878E-A1CFEEEB4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8640A4A8-19A4-427D-81BE-43C79F24FC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17ACFF-680A-4779-9EE0-0D2593014EC8}"/>
              </a:ext>
            </a:extLst>
          </p:cNvPr>
          <p:cNvSpPr txBox="1"/>
          <p:nvPr/>
        </p:nvSpPr>
        <p:spPr>
          <a:xfrm>
            <a:off x="1444345" y="3852359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Charlie Doe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4EE4B0-44FA-4905-B35D-0D93DEBF5663}"/>
              </a:ext>
            </a:extLst>
          </p:cNvPr>
          <p:cNvSpPr txBox="1"/>
          <p:nvPr/>
        </p:nvSpPr>
        <p:spPr>
          <a:xfrm>
            <a:off x="1444345" y="4439197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F47FE7-B057-40FD-9F4F-8920A9061566}"/>
              </a:ext>
            </a:extLst>
          </p:cNvPr>
          <p:cNvGrpSpPr/>
          <p:nvPr/>
        </p:nvGrpSpPr>
        <p:grpSpPr>
          <a:xfrm>
            <a:off x="2647445" y="5207301"/>
            <a:ext cx="520208" cy="137861"/>
            <a:chOff x="8437361" y="5421208"/>
            <a:chExt cx="844731" cy="2238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F7F9AAD-B790-44F2-8FAA-3B354AF3FA6C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DC409F5-5442-40F5-A973-635CA5042B65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id="{D568E993-31CD-4FDF-BABE-A99B7CD48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D96EA7E-418C-4CA6-98A5-BDFB638A0AF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CA8E098-6037-4D63-B474-BA24B1946AE0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8BF0FBC8-55BF-4AEF-82C9-9A8D9C9D9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F89051-BD27-4898-99D4-59C1FA1B987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9186552-0A71-49EB-85A3-72048EE0871F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7602DFA-BB8B-4907-8DAF-074F93EA242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26" name="Freeform 11">
                  <a:extLst>
                    <a:ext uri="{FF2B5EF4-FFF2-40B4-BE49-F238E27FC236}">
                      <a16:creationId xmlns:a16="http://schemas.microsoft.com/office/drawing/2014/main" id="{25C08221-C4B7-460A-9964-2B03E928E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" name="Freeform 12">
                  <a:extLst>
                    <a:ext uri="{FF2B5EF4-FFF2-40B4-BE49-F238E27FC236}">
                      <a16:creationId xmlns:a16="http://schemas.microsoft.com/office/drawing/2014/main" id="{B2FB0134-1586-4EB0-B1B9-0C17FBBC0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0DA0098-0112-4B24-8D3B-DC3A40F2F8C4}"/>
              </a:ext>
            </a:extLst>
          </p:cNvPr>
          <p:cNvSpPr txBox="1"/>
          <p:nvPr/>
        </p:nvSpPr>
        <p:spPr>
          <a:xfrm>
            <a:off x="1446271" y="5145426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8494CE-2818-499B-B4A3-413AF8899221}"/>
              </a:ext>
            </a:extLst>
          </p:cNvPr>
          <p:cNvSpPr txBox="1"/>
          <p:nvPr/>
        </p:nvSpPr>
        <p:spPr>
          <a:xfrm>
            <a:off x="1444009" y="4208962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1E1890-BF34-48EB-9657-851C82FC5F29}"/>
              </a:ext>
            </a:extLst>
          </p:cNvPr>
          <p:cNvSpPr txBox="1"/>
          <p:nvPr/>
        </p:nvSpPr>
        <p:spPr>
          <a:xfrm>
            <a:off x="4430140" y="1450964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Dawson Doe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1062631-C30F-44EA-9AFF-D893343E0E6D}"/>
              </a:ext>
            </a:extLst>
          </p:cNvPr>
          <p:cNvSpPr txBox="1"/>
          <p:nvPr/>
        </p:nvSpPr>
        <p:spPr>
          <a:xfrm>
            <a:off x="4430140" y="2037802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9DC652A-F806-4A83-9CEE-169E834A3379}"/>
              </a:ext>
            </a:extLst>
          </p:cNvPr>
          <p:cNvGrpSpPr/>
          <p:nvPr/>
        </p:nvGrpSpPr>
        <p:grpSpPr>
          <a:xfrm>
            <a:off x="5633240" y="2805906"/>
            <a:ext cx="520208" cy="137861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4D55011-52B5-426B-8AF7-DA12F96C198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EB302298-59B6-4263-8C67-3036A7F47094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167AF7C7-4A8C-4CE1-A216-8B8BC1ADA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C7405B5-84D7-426B-BAC8-A038C0419D75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ECB9F8A-5E47-4F10-8EEC-32BE5D5B01C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2EACEA8C-17C4-4378-89CE-3589D698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A89A4D7-A070-4A05-8222-59B179DCF446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FAC44B5-FE59-4907-88D0-643DE2471BD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C9064154-7A2A-43EB-BE7C-538375F271AA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D0C3FDC2-9C55-4DFC-86C1-49D061464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B0FDDA64-1D7A-4F64-A3CA-3B569FCAA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026201D-4A33-46E2-8ACE-4F70609395C6}"/>
              </a:ext>
            </a:extLst>
          </p:cNvPr>
          <p:cNvSpPr txBox="1"/>
          <p:nvPr/>
        </p:nvSpPr>
        <p:spPr>
          <a:xfrm>
            <a:off x="4432066" y="274403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4B0444-9E56-4BC7-A929-202B1F8A5A98}"/>
              </a:ext>
            </a:extLst>
          </p:cNvPr>
          <p:cNvSpPr txBox="1"/>
          <p:nvPr/>
        </p:nvSpPr>
        <p:spPr>
          <a:xfrm>
            <a:off x="4429804" y="1807567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A5ED61F-8DB7-4E2F-8DB4-A89B1FCC342A}"/>
              </a:ext>
            </a:extLst>
          </p:cNvPr>
          <p:cNvSpPr txBox="1"/>
          <p:nvPr/>
        </p:nvSpPr>
        <p:spPr>
          <a:xfrm>
            <a:off x="7938549" y="3037883"/>
            <a:ext cx="3267516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 these sweet mornings of spring which I enjoy with my whole heart am alone, and feel the charm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FF2E231-8843-4316-9ADC-D9C4D95CE818}"/>
              </a:ext>
            </a:extLst>
          </p:cNvPr>
          <p:cNvSpPr txBox="1"/>
          <p:nvPr/>
        </p:nvSpPr>
        <p:spPr>
          <a:xfrm>
            <a:off x="7938549" y="4295408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471D7E0-CC3B-4322-AE55-3E87E60DCC8C}"/>
              </a:ext>
            </a:extLst>
          </p:cNvPr>
          <p:cNvSpPr txBox="1"/>
          <p:nvPr/>
        </p:nvSpPr>
        <p:spPr>
          <a:xfrm>
            <a:off x="7938549" y="4950375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9FEA0ED-2DAC-4B47-BEE3-BD5AD922D703}"/>
              </a:ext>
            </a:extLst>
          </p:cNvPr>
          <p:cNvSpPr txBox="1"/>
          <p:nvPr/>
        </p:nvSpPr>
        <p:spPr>
          <a:xfrm>
            <a:off x="9571671" y="4295408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602ACE8-6507-472F-A2FB-C0D1BD6B0C0F}"/>
              </a:ext>
            </a:extLst>
          </p:cNvPr>
          <p:cNvSpPr txBox="1"/>
          <p:nvPr/>
        </p:nvSpPr>
        <p:spPr>
          <a:xfrm>
            <a:off x="9571671" y="4950375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86C082-CE7D-49F2-BE43-596FC508006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13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2505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2" grpId="0"/>
      <p:bldP spid="33" grpId="0"/>
      <p:bldP spid="53" grpId="0"/>
      <p:bldP spid="54" grpId="0"/>
      <p:bldP spid="56" grpId="0"/>
      <p:bldP spid="57" grpId="0"/>
      <p:bldP spid="76" grpId="0"/>
      <p:bldP spid="86" grpId="0"/>
      <p:bldP spid="88" grpId="0"/>
      <p:bldP spid="90" grpId="0"/>
      <p:bldP spid="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pHolder1">
            <a:extLst>
              <a:ext uri="{FF2B5EF4-FFF2-40B4-BE49-F238E27FC236}">
                <a16:creationId xmlns:a16="http://schemas.microsoft.com/office/drawing/2014/main" id="{060E476A-B6FC-499F-B409-D4CF597D98C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97" t="16999" r="15277" b="16999"/>
          <a:stretch>
            <a:fillRect/>
          </a:stretch>
        </p:blipFill>
        <p:spPr>
          <a:xfrm>
            <a:off x="5803078" y="1165822"/>
            <a:ext cx="4526361" cy="4526356"/>
          </a:xfrm>
          <a:custGeom>
            <a:avLst/>
            <a:gdLst>
              <a:gd name="connsiteX0" fmla="*/ 89533 w 4526361"/>
              <a:gd name="connsiteY0" fmla="*/ 0 h 4526356"/>
              <a:gd name="connsiteX1" fmla="*/ 4436830 w 4526361"/>
              <a:gd name="connsiteY1" fmla="*/ 0 h 4526356"/>
              <a:gd name="connsiteX2" fmla="*/ 4526361 w 4526361"/>
              <a:gd name="connsiteY2" fmla="*/ 89531 h 4526356"/>
              <a:gd name="connsiteX3" fmla="*/ 4526361 w 4526361"/>
              <a:gd name="connsiteY3" fmla="*/ 4436825 h 4526356"/>
              <a:gd name="connsiteX4" fmla="*/ 4436830 w 4526361"/>
              <a:gd name="connsiteY4" fmla="*/ 4526356 h 4526356"/>
              <a:gd name="connsiteX5" fmla="*/ 89533 w 4526361"/>
              <a:gd name="connsiteY5" fmla="*/ 4526356 h 4526356"/>
              <a:gd name="connsiteX6" fmla="*/ 0 w 4526361"/>
              <a:gd name="connsiteY6" fmla="*/ 4436825 h 4526356"/>
              <a:gd name="connsiteX7" fmla="*/ 0 w 4526361"/>
              <a:gd name="connsiteY7" fmla="*/ 89531 h 4526356"/>
              <a:gd name="connsiteX8" fmla="*/ 89533 w 4526361"/>
              <a:gd name="connsiteY8" fmla="*/ 0 h 452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26361" h="4526356">
                <a:moveTo>
                  <a:pt x="89533" y="0"/>
                </a:moveTo>
                <a:lnTo>
                  <a:pt x="4436830" y="0"/>
                </a:lnTo>
                <a:cubicBezTo>
                  <a:pt x="4486277" y="0"/>
                  <a:pt x="4526361" y="40084"/>
                  <a:pt x="4526361" y="89531"/>
                </a:cubicBezTo>
                <a:lnTo>
                  <a:pt x="4526361" y="4436825"/>
                </a:lnTo>
                <a:cubicBezTo>
                  <a:pt x="4526361" y="4486272"/>
                  <a:pt x="4486277" y="4526356"/>
                  <a:pt x="4436830" y="4526356"/>
                </a:cubicBezTo>
                <a:lnTo>
                  <a:pt x="89533" y="4526356"/>
                </a:lnTo>
                <a:cubicBezTo>
                  <a:pt x="40084" y="4526356"/>
                  <a:pt x="0" y="4486272"/>
                  <a:pt x="0" y="4436825"/>
                </a:cubicBezTo>
                <a:lnTo>
                  <a:pt x="0" y="89531"/>
                </a:lnTo>
                <a:cubicBezTo>
                  <a:pt x="0" y="40084"/>
                  <a:pt x="40084" y="0"/>
                  <a:pt x="89533" y="0"/>
                </a:cubicBezTo>
                <a:close/>
              </a:path>
            </a:pathLst>
          </a:custGeom>
        </p:spPr>
      </p:pic>
      <p:sp>
        <p:nvSpPr>
          <p:cNvPr id="24" name="Subtitle 23">
            <a:extLst>
              <a:ext uri="{FF2B5EF4-FFF2-40B4-BE49-F238E27FC236}">
                <a16:creationId xmlns:a16="http://schemas.microsoft.com/office/drawing/2014/main" id="{4508AE62-5DE7-4406-8185-828235D845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  <a:p>
            <a:endParaRPr lang="en-ID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5719D71-DC55-4CB9-AF07-2B4FC95695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740D6F9-D15E-420E-AE8F-77562E255A5E}"/>
              </a:ext>
            </a:extLst>
          </p:cNvPr>
          <p:cNvSpPr/>
          <p:nvPr/>
        </p:nvSpPr>
        <p:spPr>
          <a:xfrm>
            <a:off x="8533014" y="1906116"/>
            <a:ext cx="3131091" cy="3045768"/>
          </a:xfrm>
          <a:prstGeom prst="roundRect">
            <a:avLst>
              <a:gd name="adj" fmla="val 564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6F3F61EB-EFB6-48D8-950B-38C52FC0F10F}"/>
              </a:ext>
            </a:extLst>
          </p:cNvPr>
          <p:cNvSpPr>
            <a:spLocks/>
          </p:cNvSpPr>
          <p:nvPr/>
        </p:nvSpPr>
        <p:spPr bwMode="auto">
          <a:xfrm>
            <a:off x="8299700" y="2346710"/>
            <a:ext cx="612328" cy="6116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466FC3-072A-46EA-8661-916EB76F19E9}"/>
              </a:ext>
            </a:extLst>
          </p:cNvPr>
          <p:cNvGrpSpPr/>
          <p:nvPr/>
        </p:nvGrpSpPr>
        <p:grpSpPr>
          <a:xfrm>
            <a:off x="8492134" y="2567161"/>
            <a:ext cx="218865" cy="170715"/>
            <a:chOff x="6945653" y="4358044"/>
            <a:chExt cx="218865" cy="17071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6B2D38-3000-4502-A509-8B6771228A42}"/>
                </a:ext>
              </a:extLst>
            </p:cNvPr>
            <p:cNvSpPr/>
            <p:nvPr/>
          </p:nvSpPr>
          <p:spPr>
            <a:xfrm>
              <a:off x="6945653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AC6AFD7-90A4-49AB-9512-00456DECC46F}"/>
                </a:ext>
              </a:extLst>
            </p:cNvPr>
            <p:cNvSpPr/>
            <p:nvPr/>
          </p:nvSpPr>
          <p:spPr>
            <a:xfrm>
              <a:off x="7076972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0AA7975-8C0E-45B8-9774-4AE3ABE7586F}"/>
              </a:ext>
            </a:extLst>
          </p:cNvPr>
          <p:cNvSpPr txBox="1"/>
          <p:nvPr/>
        </p:nvSpPr>
        <p:spPr>
          <a:xfrm>
            <a:off x="9086159" y="2361835"/>
            <a:ext cx="2295477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taken possession of my entire soul, like these sweet mornings of spring which I enjoy with my whole heart.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274D2C-30CB-424F-BDEC-A1747D7C52FF}"/>
              </a:ext>
            </a:extLst>
          </p:cNvPr>
          <p:cNvSpPr txBox="1"/>
          <p:nvPr/>
        </p:nvSpPr>
        <p:spPr>
          <a:xfrm>
            <a:off x="9086159" y="3932234"/>
            <a:ext cx="19709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Jonathan Doe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1B0900-7A75-4D01-9F5D-D822970C3DAD}"/>
              </a:ext>
            </a:extLst>
          </p:cNvPr>
          <p:cNvSpPr txBox="1"/>
          <p:nvPr/>
        </p:nvSpPr>
        <p:spPr>
          <a:xfrm>
            <a:off x="9086159" y="4215200"/>
            <a:ext cx="14312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Founder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9903556-DA9C-49C7-9B2B-33F1E414C64D}"/>
              </a:ext>
            </a:extLst>
          </p:cNvPr>
          <p:cNvCxnSpPr/>
          <p:nvPr/>
        </p:nvCxnSpPr>
        <p:spPr>
          <a:xfrm>
            <a:off x="9180721" y="3857292"/>
            <a:ext cx="1571625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4F306592-0C2C-4574-A6D6-9EEADC0DAA2C}"/>
              </a:ext>
            </a:extLst>
          </p:cNvPr>
          <p:cNvSpPr/>
          <p:nvPr/>
        </p:nvSpPr>
        <p:spPr>
          <a:xfrm>
            <a:off x="1562607" y="3067484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84A714D-E23F-4C18-9551-2F0F89B61E62}"/>
              </a:ext>
            </a:extLst>
          </p:cNvPr>
          <p:cNvSpPr txBox="1"/>
          <p:nvPr/>
        </p:nvSpPr>
        <p:spPr>
          <a:xfrm>
            <a:off x="2189116" y="3000425"/>
            <a:ext cx="2413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CB6B65-FEC1-4072-B503-7A87BF6B9F0D}"/>
              </a:ext>
            </a:extLst>
          </p:cNvPr>
          <p:cNvSpPr txBox="1"/>
          <p:nvPr/>
        </p:nvSpPr>
        <p:spPr>
          <a:xfrm>
            <a:off x="2189117" y="3251712"/>
            <a:ext cx="2966426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FF318A4-3B88-43E5-865A-71753B1735D6}"/>
              </a:ext>
            </a:extLst>
          </p:cNvPr>
          <p:cNvSpPr txBox="1"/>
          <p:nvPr/>
        </p:nvSpPr>
        <p:spPr>
          <a:xfrm>
            <a:off x="4493130" y="4088108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62%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9AF091-6934-4917-A93F-B6E87D1FC920}"/>
              </a:ext>
            </a:extLst>
          </p:cNvPr>
          <p:cNvSpPr txBox="1"/>
          <p:nvPr/>
        </p:nvSpPr>
        <p:spPr>
          <a:xfrm>
            <a:off x="1477580" y="3825784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C048542-3C86-4A8E-829F-1CE5FB9B36BF}"/>
              </a:ext>
            </a:extLst>
          </p:cNvPr>
          <p:cNvSpPr txBox="1"/>
          <p:nvPr/>
        </p:nvSpPr>
        <p:spPr>
          <a:xfrm>
            <a:off x="4493130" y="4711322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87%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6B707A0-B32D-42EA-B88B-A6DBBC44F0E2}"/>
              </a:ext>
            </a:extLst>
          </p:cNvPr>
          <p:cNvSpPr txBox="1"/>
          <p:nvPr/>
        </p:nvSpPr>
        <p:spPr>
          <a:xfrm>
            <a:off x="1477580" y="4448998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CBAA3A-6D80-4516-9AA4-A7617CF9F05F}"/>
              </a:ext>
            </a:extLst>
          </p:cNvPr>
          <p:cNvSpPr txBox="1"/>
          <p:nvPr/>
        </p:nvSpPr>
        <p:spPr>
          <a:xfrm>
            <a:off x="4493130" y="5328210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72%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AB5029E-E7F1-4676-92AA-801DCD5C8C40}"/>
              </a:ext>
            </a:extLst>
          </p:cNvPr>
          <p:cNvSpPr txBox="1"/>
          <p:nvPr/>
        </p:nvSpPr>
        <p:spPr>
          <a:xfrm>
            <a:off x="1477580" y="5065886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7BA193B-FDFB-4188-8C86-847E4E908B1F}"/>
              </a:ext>
            </a:extLst>
          </p:cNvPr>
          <p:cNvGrpSpPr/>
          <p:nvPr/>
        </p:nvGrpSpPr>
        <p:grpSpPr>
          <a:xfrm>
            <a:off x="1709633" y="3213234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F4D9CF9-8C19-458E-B7BD-5D44DB31B623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D90BDCA-44A1-4DA3-9D2E-C6E4791A7B8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515DF40B-7744-4DA4-B1DF-AE24ED26AEB9}"/>
              </a:ext>
            </a:extLst>
          </p:cNvPr>
          <p:cNvGrpSpPr/>
          <p:nvPr/>
        </p:nvGrpSpPr>
        <p:grpSpPr>
          <a:xfrm>
            <a:off x="1569907" y="4179187"/>
            <a:ext cx="2817066" cy="100584"/>
            <a:chOff x="1569907" y="4179187"/>
            <a:chExt cx="2817066" cy="10058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7D2C49C8-AE3F-457A-BBE4-4FA93DC9D577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9F80496-4D11-42B3-A80C-B5A52A969AD4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FC9F0083-4552-44C3-90B7-9997EDAA562E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B5B7DC2-C83D-4A4F-9E34-1C3D8E2A371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987F4847-35FD-4FCD-8A4F-F3A3AA9ACD55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F128D40-1597-42FC-B148-FBF4D6E4D928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907CF7C-30FA-45E6-950F-859513E66C89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78D5AD8C-2F12-4E40-8AAA-58321E57AE9F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DF4F955E-2C22-4DA6-B861-C91CEC96D3FF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EA1F473-2DFE-4EE2-AE11-48088794480D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1614F2DC-8499-41BF-B17C-EE438D9D202F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E92406F-E0F6-4A4D-8C56-95EBD58D56DC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278465D-433C-4D73-AE92-5A1BA54AEB5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9A837AC-ED39-4C98-861C-2FBAFC540E18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6D1B9EF-CFF2-4C2E-BE46-0773F546B651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9C6E447-5627-44A1-8E4D-A03A723B9D97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6DD4B6DB-BDF6-4616-98F0-9DD8B431EBD5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912C61F-42A7-4942-A824-E70D602DCCD9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C26155E4-EE26-475B-A4EB-2F5A72112119}"/>
              </a:ext>
            </a:extLst>
          </p:cNvPr>
          <p:cNvGrpSpPr/>
          <p:nvPr/>
        </p:nvGrpSpPr>
        <p:grpSpPr>
          <a:xfrm>
            <a:off x="1569907" y="4799529"/>
            <a:ext cx="2817066" cy="100584"/>
            <a:chOff x="1569907" y="4799529"/>
            <a:chExt cx="2817066" cy="100584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9AEEEF2-78EE-46D2-A16B-4B530C05B5D0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604F47B8-F691-4B8B-A8CE-E8E36C44BC19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46B6BF01-850B-4004-BF2A-5B2ABB4BB0CF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2D4AC2A-438B-46F5-8992-50C5CB1F6596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9B6DC3E-2F87-44EA-81C9-28C0E30C9548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6E0F411-A712-4235-87DA-307C890E3812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11E603E9-6A57-45EB-85C8-6F7056E14DEF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A76EDD36-EF62-44D6-8708-1F955C6C7472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DE40E196-33C7-4166-9C49-1B4828401D93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874117FF-E251-4CB9-831E-215840D0BF27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4E3B4E6E-5C73-4DC0-A456-8E4250FB2C3F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24133B1-0161-45EB-9A90-BB38E5680DFC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CEC0F50C-9E2E-40B1-A3A9-1DD1B535C78E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2E222216-F2E1-45E2-9524-45C23F3A8F67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4C79CE82-F7EF-41FE-8B48-CD315E9BDD45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BE0722E-CA81-4790-A1B7-5BFCD44200BF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F0A3950-206F-4183-94C0-1B7D102A2579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F91D007-490F-4BD7-B971-B298142E5AA2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4CEBF0B-ECD6-4CF4-85D3-417C6E9E0C1F}"/>
              </a:ext>
            </a:extLst>
          </p:cNvPr>
          <p:cNvGrpSpPr/>
          <p:nvPr/>
        </p:nvGrpSpPr>
        <p:grpSpPr>
          <a:xfrm>
            <a:off x="1569907" y="5420693"/>
            <a:ext cx="2817066" cy="100584"/>
            <a:chOff x="1569907" y="5420693"/>
            <a:chExt cx="2817066" cy="100584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B150DE81-5927-43AC-9942-4697F7BDEFDC}"/>
                </a:ext>
              </a:extLst>
            </p:cNvPr>
            <p:cNvSpPr/>
            <p:nvPr/>
          </p:nvSpPr>
          <p:spPr>
            <a:xfrm>
              <a:off x="156990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7DFE1E5D-099A-4CA7-B8C3-18308A6F4AE7}"/>
                </a:ext>
              </a:extLst>
            </p:cNvPr>
            <p:cNvSpPr/>
            <p:nvPr/>
          </p:nvSpPr>
          <p:spPr>
            <a:xfrm>
              <a:off x="172867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92EF4687-1C00-4A58-8BA2-C098E9252FE6}"/>
                </a:ext>
              </a:extLst>
            </p:cNvPr>
            <p:cNvSpPr/>
            <p:nvPr/>
          </p:nvSpPr>
          <p:spPr>
            <a:xfrm>
              <a:off x="188745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400468A-3E98-4249-9D3F-8EC6F3A9250F}"/>
                </a:ext>
              </a:extLst>
            </p:cNvPr>
            <p:cNvSpPr/>
            <p:nvPr/>
          </p:nvSpPr>
          <p:spPr>
            <a:xfrm>
              <a:off x="204622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AEF006C1-0C33-4F00-B8B4-3DA01CBFF5BF}"/>
                </a:ext>
              </a:extLst>
            </p:cNvPr>
            <p:cNvSpPr/>
            <p:nvPr/>
          </p:nvSpPr>
          <p:spPr>
            <a:xfrm>
              <a:off x="220513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29102DB5-5484-4504-8289-439974C43E7E}"/>
                </a:ext>
              </a:extLst>
            </p:cNvPr>
            <p:cNvSpPr/>
            <p:nvPr/>
          </p:nvSpPr>
          <p:spPr>
            <a:xfrm>
              <a:off x="2365808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A370E38-DB04-47EF-8198-A8DC271E15A5}"/>
                </a:ext>
              </a:extLst>
            </p:cNvPr>
            <p:cNvSpPr/>
            <p:nvPr/>
          </p:nvSpPr>
          <p:spPr>
            <a:xfrm>
              <a:off x="2526476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F5BAB817-8BCB-4845-8418-5B9048300F95}"/>
                </a:ext>
              </a:extLst>
            </p:cNvPr>
            <p:cNvSpPr/>
            <p:nvPr/>
          </p:nvSpPr>
          <p:spPr>
            <a:xfrm>
              <a:off x="268714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CBB4B74C-59C6-404C-B204-DF54E4A6F9D1}"/>
                </a:ext>
              </a:extLst>
            </p:cNvPr>
            <p:cNvSpPr/>
            <p:nvPr/>
          </p:nvSpPr>
          <p:spPr>
            <a:xfrm>
              <a:off x="284781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5467E046-ADD3-4685-ADF0-AA475735CE1F}"/>
                </a:ext>
              </a:extLst>
            </p:cNvPr>
            <p:cNvSpPr/>
            <p:nvPr/>
          </p:nvSpPr>
          <p:spPr>
            <a:xfrm>
              <a:off x="3008482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845AC0E-1039-45AE-9158-A2BD37D08F0A}"/>
                </a:ext>
              </a:extLst>
            </p:cNvPr>
            <p:cNvSpPr/>
            <p:nvPr/>
          </p:nvSpPr>
          <p:spPr>
            <a:xfrm>
              <a:off x="3169151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95C7D2D-F440-47A5-9C64-E9E83E39DCAA}"/>
                </a:ext>
              </a:extLst>
            </p:cNvPr>
            <p:cNvSpPr/>
            <p:nvPr/>
          </p:nvSpPr>
          <p:spPr>
            <a:xfrm>
              <a:off x="332792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32FC2F9-203A-4B82-BB0C-9BE296C7A5A6}"/>
                </a:ext>
              </a:extLst>
            </p:cNvPr>
            <p:cNvSpPr/>
            <p:nvPr/>
          </p:nvSpPr>
          <p:spPr>
            <a:xfrm>
              <a:off x="348669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54F1041-1214-4ECB-AAD2-2604DDC067C4}"/>
                </a:ext>
              </a:extLst>
            </p:cNvPr>
            <p:cNvSpPr/>
            <p:nvPr/>
          </p:nvSpPr>
          <p:spPr>
            <a:xfrm>
              <a:off x="364546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7AD99BE6-458D-4089-B5D8-D9A054F7657D}"/>
                </a:ext>
              </a:extLst>
            </p:cNvPr>
            <p:cNvSpPr/>
            <p:nvPr/>
          </p:nvSpPr>
          <p:spPr>
            <a:xfrm>
              <a:off x="380438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38F0B68-63EF-4C4B-A12A-96A9A075D866}"/>
                </a:ext>
              </a:extLst>
            </p:cNvPr>
            <p:cNvSpPr/>
            <p:nvPr/>
          </p:nvSpPr>
          <p:spPr>
            <a:xfrm>
              <a:off x="3965052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0E0552A4-0348-4DB8-B911-42DFB73D127C}"/>
                </a:ext>
              </a:extLst>
            </p:cNvPr>
            <p:cNvSpPr/>
            <p:nvPr/>
          </p:nvSpPr>
          <p:spPr>
            <a:xfrm>
              <a:off x="4125720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5FD73041-10D2-4C83-93E0-B9824EF92290}"/>
                </a:ext>
              </a:extLst>
            </p:cNvPr>
            <p:cNvSpPr/>
            <p:nvPr/>
          </p:nvSpPr>
          <p:spPr>
            <a:xfrm>
              <a:off x="4286389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0DEC1661-1C54-4417-96E2-4FCD1A34C32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14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73629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0" grpId="0"/>
      <p:bldP spid="21" grpId="0"/>
      <p:bldP spid="22" grpId="0"/>
      <p:bldP spid="48" grpId="0" animBg="1"/>
      <p:bldP spid="52" grpId="0"/>
      <p:bldP spid="54" grpId="0"/>
      <p:bldP spid="36" grpId="0"/>
      <p:bldP spid="56" grpId="0"/>
      <p:bldP spid="57" grpId="0"/>
      <p:bldP spid="60" grpId="0"/>
      <p:bldP spid="61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pHolder1">
            <a:extLst>
              <a:ext uri="{FF2B5EF4-FFF2-40B4-BE49-F238E27FC236}">
                <a16:creationId xmlns:a16="http://schemas.microsoft.com/office/drawing/2014/main" id="{7E7A5CE5-9C7D-40BB-9D83-863228A07F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9" t="10786" r="33786" b="61558"/>
          <a:stretch>
            <a:fillRect/>
          </a:stretch>
        </p:blipFill>
        <p:spPr>
          <a:xfrm>
            <a:off x="6183704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9" name="PpHolder2">
            <a:extLst>
              <a:ext uri="{FF2B5EF4-FFF2-40B4-BE49-F238E27FC236}">
                <a16:creationId xmlns:a16="http://schemas.microsoft.com/office/drawing/2014/main" id="{D76EBBD0-AFE0-4200-9B44-5F8059B9D47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13" t="10786" r="16893" b="61558"/>
          <a:stretch>
            <a:fillRect/>
          </a:stretch>
        </p:blipFill>
        <p:spPr>
          <a:xfrm>
            <a:off x="8243323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7" name="PpHolder3">
            <a:extLst>
              <a:ext uri="{FF2B5EF4-FFF2-40B4-BE49-F238E27FC236}">
                <a16:creationId xmlns:a16="http://schemas.microsoft.com/office/drawing/2014/main" id="{1D5AFC29-C7CB-457A-A80B-EE6AFB38B6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6" t="10786" b="61558"/>
          <a:stretch>
            <a:fillRect/>
          </a:stretch>
        </p:blipFill>
        <p:spPr>
          <a:xfrm>
            <a:off x="10302942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6" name="PpHolder4">
            <a:extLst>
              <a:ext uri="{FF2B5EF4-FFF2-40B4-BE49-F238E27FC236}">
                <a16:creationId xmlns:a16="http://schemas.microsoft.com/office/drawing/2014/main" id="{B9220CAF-44C2-4A88-94EB-92BCA5F3C7A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9" t="40686" r="33786" b="31658"/>
          <a:stretch>
            <a:fillRect/>
          </a:stretch>
        </p:blipFill>
        <p:spPr>
          <a:xfrm>
            <a:off x="6183704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4" name="PpHolder5">
            <a:extLst>
              <a:ext uri="{FF2B5EF4-FFF2-40B4-BE49-F238E27FC236}">
                <a16:creationId xmlns:a16="http://schemas.microsoft.com/office/drawing/2014/main" id="{8F338189-181A-4D5D-85B6-10C56729F5E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13" t="40686" r="16893" b="31658"/>
          <a:stretch>
            <a:fillRect/>
          </a:stretch>
        </p:blipFill>
        <p:spPr>
          <a:xfrm>
            <a:off x="8243323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2" name="PpHolder6">
            <a:extLst>
              <a:ext uri="{FF2B5EF4-FFF2-40B4-BE49-F238E27FC236}">
                <a16:creationId xmlns:a16="http://schemas.microsoft.com/office/drawing/2014/main" id="{7EBB46F8-ED65-4AEB-B352-0C25D09C38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6" t="40686" b="31658"/>
          <a:stretch>
            <a:fillRect/>
          </a:stretch>
        </p:blipFill>
        <p:spPr>
          <a:xfrm>
            <a:off x="10302942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sp>
        <p:nvSpPr>
          <p:cNvPr id="14" name="Subtitle 13">
            <a:extLst>
              <a:ext uri="{FF2B5EF4-FFF2-40B4-BE49-F238E27FC236}">
                <a16:creationId xmlns:a16="http://schemas.microsoft.com/office/drawing/2014/main" id="{18F68B2B-0B84-4556-960A-B090CB31F1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708B164C-720C-4CD0-9DA0-91D8C37329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Image Portfolio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10BC95-FB60-4D0B-9296-5C9B750462F7}"/>
              </a:ext>
            </a:extLst>
          </p:cNvPr>
          <p:cNvSpPr txBox="1"/>
          <p:nvPr/>
        </p:nvSpPr>
        <p:spPr>
          <a:xfrm>
            <a:off x="1193866" y="2687102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CE304A-392F-4AA6-AA69-81ECE5095038}"/>
              </a:ext>
            </a:extLst>
          </p:cNvPr>
          <p:cNvSpPr txBox="1"/>
          <p:nvPr/>
        </p:nvSpPr>
        <p:spPr>
          <a:xfrm>
            <a:off x="1849974" y="374393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F57CE0-94F5-4F1E-9637-338EA4F42271}"/>
              </a:ext>
            </a:extLst>
          </p:cNvPr>
          <p:cNvSpPr txBox="1"/>
          <p:nvPr/>
        </p:nvSpPr>
        <p:spPr>
          <a:xfrm>
            <a:off x="1849974" y="4031557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891CB5D-DA1D-4B87-AD0C-92D342E4A8FA}"/>
              </a:ext>
            </a:extLst>
          </p:cNvPr>
          <p:cNvSpPr/>
          <p:nvPr/>
        </p:nvSpPr>
        <p:spPr>
          <a:xfrm>
            <a:off x="1256506" y="3776264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F9338F66-A494-453C-A925-3D371A0F4656}"/>
              </a:ext>
            </a:extLst>
          </p:cNvPr>
          <p:cNvSpPr>
            <a:spLocks noEditPoints="1"/>
          </p:cNvSpPr>
          <p:nvPr/>
        </p:nvSpPr>
        <p:spPr bwMode="auto">
          <a:xfrm>
            <a:off x="1396692" y="3916128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1DBFE4-81A7-4C62-B694-D2B0A1F8F3EB}"/>
              </a:ext>
            </a:extLst>
          </p:cNvPr>
          <p:cNvSpPr txBox="1"/>
          <p:nvPr/>
        </p:nvSpPr>
        <p:spPr>
          <a:xfrm>
            <a:off x="4513050" y="516845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5924500-BB10-43B4-8FEB-FDAEABB5A8EE}"/>
              </a:ext>
            </a:extLst>
          </p:cNvPr>
          <p:cNvGrpSpPr/>
          <p:nvPr/>
        </p:nvGrpSpPr>
        <p:grpSpPr>
          <a:xfrm>
            <a:off x="2878137" y="4786464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E3432B5-48F0-471F-BA02-E6C033C9FED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677410-DBE2-4239-A1EB-B273A72627E0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7283D65-A605-4D7C-BCB3-8ACB6024B434}"/>
              </a:ext>
            </a:extLst>
          </p:cNvPr>
          <p:cNvSpPr txBox="1"/>
          <p:nvPr/>
        </p:nvSpPr>
        <p:spPr>
          <a:xfrm>
            <a:off x="4513050" y="580554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993DC245-41A9-4F35-BF01-D4B61A737F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15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23804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3" grpId="0" animBg="1"/>
      <p:bldP spid="35" grpId="0" animBg="1"/>
      <p:bldP spid="38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D87E793-3A97-4FB6-89DD-80557D98005C}"/>
              </a:ext>
            </a:extLst>
          </p:cNvPr>
          <p:cNvSpPr txBox="1"/>
          <p:nvPr/>
        </p:nvSpPr>
        <p:spPr>
          <a:xfrm>
            <a:off x="6689144" y="2420772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768ED17C-CA10-46A6-86D7-74212F58473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130" r="56117" b="7995"/>
          <a:stretch>
            <a:fillRect/>
          </a:stretch>
        </p:blipFill>
        <p:spPr>
          <a:xfrm>
            <a:off x="0" y="3506497"/>
            <a:ext cx="5350206" cy="2803198"/>
          </a:xfrm>
          <a:custGeom>
            <a:avLst/>
            <a:gdLst>
              <a:gd name="connsiteX0" fmla="*/ 0 w 5350206"/>
              <a:gd name="connsiteY0" fmla="*/ 0 h 2803198"/>
              <a:gd name="connsiteX1" fmla="*/ 5350206 w 5350206"/>
              <a:gd name="connsiteY1" fmla="*/ 0 h 2803198"/>
              <a:gd name="connsiteX2" fmla="*/ 5350206 w 5350206"/>
              <a:gd name="connsiteY2" fmla="*/ 2803198 h 2803198"/>
              <a:gd name="connsiteX3" fmla="*/ 0 w 5350206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6" h="2803198">
                <a:moveTo>
                  <a:pt x="0" y="0"/>
                </a:moveTo>
                <a:lnTo>
                  <a:pt x="5350206" y="0"/>
                </a:lnTo>
                <a:lnTo>
                  <a:pt x="5350206" y="2803198"/>
                </a:lnTo>
                <a:lnTo>
                  <a:pt x="0" y="2803198"/>
                </a:lnTo>
                <a:close/>
              </a:path>
            </a:pathLst>
          </a:custGeom>
        </p:spPr>
      </p:pic>
      <p:pic>
        <p:nvPicPr>
          <p:cNvPr id="32" name="PpHolder3">
            <a:extLst>
              <a:ext uri="{FF2B5EF4-FFF2-40B4-BE49-F238E27FC236}">
                <a16:creationId xmlns:a16="http://schemas.microsoft.com/office/drawing/2014/main" id="{371AE7D1-28AC-4833-A11B-A3ADB25BCC7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36" t="51130" r="11602" b="23495"/>
          <a:stretch>
            <a:fillRect/>
          </a:stretch>
        </p:blipFill>
        <p:spPr>
          <a:xfrm>
            <a:off x="6770913" y="3506497"/>
            <a:ext cx="4006578" cy="1740200"/>
          </a:xfrm>
          <a:custGeom>
            <a:avLst/>
            <a:gdLst>
              <a:gd name="connsiteX0" fmla="*/ 0 w 4006578"/>
              <a:gd name="connsiteY0" fmla="*/ 0 h 1740200"/>
              <a:gd name="connsiteX1" fmla="*/ 4006578 w 4006578"/>
              <a:gd name="connsiteY1" fmla="*/ 0 h 1740200"/>
              <a:gd name="connsiteX2" fmla="*/ 4006578 w 4006578"/>
              <a:gd name="connsiteY2" fmla="*/ 1740200 h 1740200"/>
              <a:gd name="connsiteX3" fmla="*/ 0 w 4006578"/>
              <a:gd name="connsiteY3" fmla="*/ 1740200 h 17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6578" h="1740200">
                <a:moveTo>
                  <a:pt x="0" y="0"/>
                </a:moveTo>
                <a:lnTo>
                  <a:pt x="4006578" y="0"/>
                </a:lnTo>
                <a:lnTo>
                  <a:pt x="4006578" y="1740200"/>
                </a:lnTo>
                <a:lnTo>
                  <a:pt x="0" y="1740200"/>
                </a:lnTo>
                <a:close/>
              </a:path>
            </a:pathLst>
          </a:custGeom>
        </p:spPr>
      </p:pic>
      <p:pic>
        <p:nvPicPr>
          <p:cNvPr id="28" name="PpHolder4">
            <a:extLst>
              <a:ext uri="{FF2B5EF4-FFF2-40B4-BE49-F238E27FC236}">
                <a16:creationId xmlns:a16="http://schemas.microsoft.com/office/drawing/2014/main" id="{5D90DBDC-0C87-463F-B57A-4BF5CE2C410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5" r="56117" b="51130"/>
          <a:stretch>
            <a:fillRect/>
          </a:stretch>
        </p:blipFill>
        <p:spPr>
          <a:xfrm>
            <a:off x="1" y="548305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778F285-6F92-4ABA-BA01-E5AAAEF254E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16</a:t>
            </a:fld>
            <a:endParaRPr lang="en-ID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4E6CE482-B207-4038-B52C-5019728F46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5" name="Title 24">
            <a:extLst>
              <a:ext uri="{FF2B5EF4-FFF2-40B4-BE49-F238E27FC236}">
                <a16:creationId xmlns:a16="http://schemas.microsoft.com/office/drawing/2014/main" id="{3434331C-B3E5-419A-ADC6-A22DBB8CB3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Image Portfolio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758C4A-A373-4A96-B9AF-9F9CF8B381BA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168BBE91-025A-42B2-9346-C174622385F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224AA54F-803C-4968-A639-EA9B2C0208E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443D02C-66F3-42CC-B01A-B3AE3CD05ED6}"/>
              </a:ext>
            </a:extLst>
          </p:cNvPr>
          <p:cNvSpPr txBox="1"/>
          <p:nvPr/>
        </p:nvSpPr>
        <p:spPr>
          <a:xfrm>
            <a:off x="6689143" y="5438588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C8EC31-9A35-428C-9D7B-FEB4FC32EDA5}"/>
              </a:ext>
            </a:extLst>
          </p:cNvPr>
          <p:cNvSpPr txBox="1"/>
          <p:nvPr/>
        </p:nvSpPr>
        <p:spPr>
          <a:xfrm>
            <a:off x="6689143" y="5699581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95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>
            <a:extLst>
              <a:ext uri="{FF2B5EF4-FFF2-40B4-BE49-F238E27FC236}">
                <a16:creationId xmlns:a16="http://schemas.microsoft.com/office/drawing/2014/main" id="{6E4F1F1F-6438-49D8-B656-F25B20ABCA8E}"/>
              </a:ext>
            </a:extLst>
          </p:cNvPr>
          <p:cNvSpPr txBox="1"/>
          <p:nvPr/>
        </p:nvSpPr>
        <p:spPr>
          <a:xfrm>
            <a:off x="1434003" y="2729693"/>
            <a:ext cx="464581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DBF49BF5-5A39-410F-976D-D702BDD7FF8D}"/>
              </a:ext>
            </a:extLst>
          </p:cNvPr>
          <p:cNvSpPr/>
          <p:nvPr/>
        </p:nvSpPr>
        <p:spPr>
          <a:xfrm>
            <a:off x="1518069" y="386642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1E335F7-0B7D-4EDC-A8E7-8B3FA24A1D07}"/>
              </a:ext>
            </a:extLst>
          </p:cNvPr>
          <p:cNvSpPr txBox="1"/>
          <p:nvPr/>
        </p:nvSpPr>
        <p:spPr>
          <a:xfrm>
            <a:off x="2144579" y="3808240"/>
            <a:ext cx="176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70607E6-F452-4D00-888B-2D9DE3165B1E}"/>
              </a:ext>
            </a:extLst>
          </p:cNvPr>
          <p:cNvSpPr txBox="1"/>
          <p:nvPr/>
        </p:nvSpPr>
        <p:spPr>
          <a:xfrm>
            <a:off x="2144579" y="4086161"/>
            <a:ext cx="190724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C909DE4-840B-4B05-9499-4F649A19758A}"/>
              </a:ext>
            </a:extLst>
          </p:cNvPr>
          <p:cNvGrpSpPr/>
          <p:nvPr/>
        </p:nvGrpSpPr>
        <p:grpSpPr>
          <a:xfrm>
            <a:off x="1665095" y="4012171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6811BC1-0338-401E-9E69-2213623BEDC7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7D63268-84EE-449E-8E5E-A9EB59521847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AA330F38-B2A9-49FE-BB54-1C59B382EC1E}"/>
              </a:ext>
            </a:extLst>
          </p:cNvPr>
          <p:cNvSpPr/>
          <p:nvPr/>
        </p:nvSpPr>
        <p:spPr>
          <a:xfrm>
            <a:off x="4148656" y="3866421"/>
            <a:ext cx="469181" cy="4691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AFA2F7B-B623-4ABF-B602-8EE69E11DF6D}"/>
              </a:ext>
            </a:extLst>
          </p:cNvPr>
          <p:cNvSpPr txBox="1"/>
          <p:nvPr/>
        </p:nvSpPr>
        <p:spPr>
          <a:xfrm>
            <a:off x="4775166" y="3808240"/>
            <a:ext cx="176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BD99118-BC37-40ED-A491-0B1315A0525B}"/>
              </a:ext>
            </a:extLst>
          </p:cNvPr>
          <p:cNvSpPr txBox="1"/>
          <p:nvPr/>
        </p:nvSpPr>
        <p:spPr>
          <a:xfrm>
            <a:off x="4775166" y="4086161"/>
            <a:ext cx="190724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930CB92-BE85-4B4A-876C-7EEA50578729}"/>
              </a:ext>
            </a:extLst>
          </p:cNvPr>
          <p:cNvGrpSpPr/>
          <p:nvPr/>
        </p:nvGrpSpPr>
        <p:grpSpPr>
          <a:xfrm>
            <a:off x="4295682" y="4012171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D8922D3-D66C-4513-BFD6-1CCD6D681D68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1B15DB-40C9-482A-8C1C-C2B0FF172DE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EE271474-1B3B-4BCB-AAA6-7D173892A096}"/>
              </a:ext>
            </a:extLst>
          </p:cNvPr>
          <p:cNvSpPr txBox="1"/>
          <p:nvPr/>
        </p:nvSpPr>
        <p:spPr>
          <a:xfrm>
            <a:off x="1434003" y="486070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C37D1D-5C4A-43E9-8855-249024EDCE86}"/>
              </a:ext>
            </a:extLst>
          </p:cNvPr>
          <p:cNvSpPr txBox="1"/>
          <p:nvPr/>
        </p:nvSpPr>
        <p:spPr>
          <a:xfrm>
            <a:off x="1434003" y="512170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pic>
        <p:nvPicPr>
          <p:cNvPr id="37" name="PpHolder12">
            <a:extLst>
              <a:ext uri="{FF2B5EF4-FFF2-40B4-BE49-F238E27FC236}">
                <a16:creationId xmlns:a16="http://schemas.microsoft.com/office/drawing/2014/main" id="{4042380B-E4CB-422D-840C-D3FDCEA7AF1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07" t="15241" r="10961" b="14969"/>
          <a:stretch>
            <a:fillRect/>
          </a:stretch>
        </p:blipFill>
        <p:spPr>
          <a:xfrm>
            <a:off x="8645029" y="1045242"/>
            <a:ext cx="2210606" cy="4786178"/>
          </a:xfrm>
          <a:custGeom>
            <a:avLst/>
            <a:gdLst>
              <a:gd name="connsiteX0" fmla="*/ 0 w 2210606"/>
              <a:gd name="connsiteY0" fmla="*/ 0 h 4786178"/>
              <a:gd name="connsiteX1" fmla="*/ 2210606 w 2210606"/>
              <a:gd name="connsiteY1" fmla="*/ 0 h 4786178"/>
              <a:gd name="connsiteX2" fmla="*/ 2210606 w 2210606"/>
              <a:gd name="connsiteY2" fmla="*/ 4786178 h 4786178"/>
              <a:gd name="connsiteX3" fmla="*/ 0 w 2210606"/>
              <a:gd name="connsiteY3" fmla="*/ 4786178 h 4786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0606" h="4786178">
                <a:moveTo>
                  <a:pt x="0" y="0"/>
                </a:moveTo>
                <a:lnTo>
                  <a:pt x="2210606" y="0"/>
                </a:lnTo>
                <a:lnTo>
                  <a:pt x="2210606" y="4786178"/>
                </a:lnTo>
                <a:lnTo>
                  <a:pt x="0" y="4786178"/>
                </a:lnTo>
                <a:close/>
              </a:path>
            </a:pathLst>
          </a:custGeom>
        </p:spPr>
      </p:pic>
      <p:sp>
        <p:nvSpPr>
          <p:cNvPr id="16" name="Subtitle 15">
            <a:extLst>
              <a:ext uri="{FF2B5EF4-FFF2-40B4-BE49-F238E27FC236}">
                <a16:creationId xmlns:a16="http://schemas.microsoft.com/office/drawing/2014/main" id="{F49AAE08-3F63-4E8E-BA12-D8D8DD7A11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E5EBDBB-4DE2-4D36-ADAD-A31FD6109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Smartphone Mockup</a:t>
            </a:r>
            <a:endParaRPr lang="en-ID" dirty="0"/>
          </a:p>
        </p:txBody>
      </p:sp>
      <p:pic>
        <p:nvPicPr>
          <p:cNvPr id="47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4DAC32A8-37B4-4D57-A39C-C39B286C20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549" y="893551"/>
            <a:ext cx="2531566" cy="5070898"/>
          </a:xfrm>
          <a:prstGeom prst="rect">
            <a:avLst/>
          </a:prstGeo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D839BC2-EA41-4DD1-8EF6-254DF66DC9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17</a:t>
            </a:fld>
            <a:endParaRPr lang="en-ID" b="1"/>
          </a:p>
        </p:txBody>
      </p:sp>
      <p:pic>
        <p:nvPicPr>
          <p:cNvPr id="34" name="PpHolder17">
            <a:extLst>
              <a:ext uri="{FF2B5EF4-FFF2-40B4-BE49-F238E27FC236}">
                <a16:creationId xmlns:a16="http://schemas.microsoft.com/office/drawing/2014/main" id="{37CFCC54-80DC-4C6D-A351-25D7DAED86C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16" t="22686" r="25002" b="14969"/>
          <a:stretch>
            <a:fillRect/>
          </a:stretch>
        </p:blipFill>
        <p:spPr>
          <a:xfrm>
            <a:off x="7183033" y="1555780"/>
            <a:ext cx="1960689" cy="4275640"/>
          </a:xfrm>
          <a:custGeom>
            <a:avLst/>
            <a:gdLst>
              <a:gd name="connsiteX0" fmla="*/ 0 w 1960689"/>
              <a:gd name="connsiteY0" fmla="*/ 0 h 4275640"/>
              <a:gd name="connsiteX1" fmla="*/ 1960689 w 1960689"/>
              <a:gd name="connsiteY1" fmla="*/ 0 h 4275640"/>
              <a:gd name="connsiteX2" fmla="*/ 1960689 w 1960689"/>
              <a:gd name="connsiteY2" fmla="*/ 4275640 h 4275640"/>
              <a:gd name="connsiteX3" fmla="*/ 0 w 1960689"/>
              <a:gd name="connsiteY3" fmla="*/ 4275640 h 427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0689" h="4275640">
                <a:moveTo>
                  <a:pt x="0" y="0"/>
                </a:moveTo>
                <a:lnTo>
                  <a:pt x="1960689" y="0"/>
                </a:lnTo>
                <a:lnTo>
                  <a:pt x="1960689" y="4275640"/>
                </a:lnTo>
                <a:lnTo>
                  <a:pt x="0" y="4275640"/>
                </a:lnTo>
                <a:close/>
              </a:path>
            </a:pathLst>
          </a:custGeom>
        </p:spPr>
      </p:pic>
      <p:pic>
        <p:nvPicPr>
          <p:cNvPr id="49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9D06813-B9D1-46AD-B97D-83123DCB73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798" y="1487288"/>
            <a:ext cx="2235153" cy="447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14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 animBg="1"/>
      <p:bldP spid="98" grpId="0"/>
      <p:bldP spid="99" grpId="0"/>
      <p:bldP spid="103" grpId="0" animBg="1"/>
      <p:bldP spid="104" grpId="0"/>
      <p:bldP spid="105" grpId="0"/>
      <p:bldP spid="110" grpId="0"/>
      <p:bldP spid="1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486AC05-0EBA-4314-BFAA-6E481B144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6433" y="548303"/>
            <a:ext cx="7512600" cy="43166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234723-463B-43FE-9407-66AE834535C7}"/>
              </a:ext>
            </a:extLst>
          </p:cNvPr>
          <p:cNvSpPr txBox="1"/>
          <p:nvPr/>
        </p:nvSpPr>
        <p:spPr>
          <a:xfrm>
            <a:off x="2349867" y="5298279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D677EF-CF0A-412C-A02D-9CE9AFC61F48}"/>
              </a:ext>
            </a:extLst>
          </p:cNvPr>
          <p:cNvSpPr txBox="1"/>
          <p:nvPr/>
        </p:nvSpPr>
        <p:spPr>
          <a:xfrm>
            <a:off x="2349867" y="5559272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27396C-432D-4487-A00F-0C57DEAA0352}"/>
              </a:ext>
            </a:extLst>
          </p:cNvPr>
          <p:cNvSpPr txBox="1"/>
          <p:nvPr/>
        </p:nvSpPr>
        <p:spPr>
          <a:xfrm>
            <a:off x="6943118" y="3102606"/>
            <a:ext cx="412261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62D874-E4CD-4FB9-B4FD-41770312EBA4}"/>
              </a:ext>
            </a:extLst>
          </p:cNvPr>
          <p:cNvSpPr txBox="1"/>
          <p:nvPr/>
        </p:nvSpPr>
        <p:spPr>
          <a:xfrm>
            <a:off x="6939483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3D68A1-BD3F-43C8-AA38-8CC930C47A91}"/>
              </a:ext>
            </a:extLst>
          </p:cNvPr>
          <p:cNvSpPr txBox="1"/>
          <p:nvPr/>
        </p:nvSpPr>
        <p:spPr>
          <a:xfrm>
            <a:off x="6939483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4DB732-663C-4598-A5D7-BD7AF0CCB34D}"/>
              </a:ext>
            </a:extLst>
          </p:cNvPr>
          <p:cNvSpPr txBox="1"/>
          <p:nvPr/>
        </p:nvSpPr>
        <p:spPr>
          <a:xfrm>
            <a:off x="8572605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52954E-89A6-46DA-821D-84D371047402}"/>
              </a:ext>
            </a:extLst>
          </p:cNvPr>
          <p:cNvSpPr txBox="1"/>
          <p:nvPr/>
        </p:nvSpPr>
        <p:spPr>
          <a:xfrm>
            <a:off x="8572605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420D6F-AE47-4E97-B0EF-97CEA472DA43}"/>
              </a:ext>
            </a:extLst>
          </p:cNvPr>
          <p:cNvSpPr txBox="1"/>
          <p:nvPr/>
        </p:nvSpPr>
        <p:spPr>
          <a:xfrm>
            <a:off x="10205727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2DABDB-191B-48F3-AB97-E168B7E9E67F}"/>
              </a:ext>
            </a:extLst>
          </p:cNvPr>
          <p:cNvSpPr txBox="1"/>
          <p:nvPr/>
        </p:nvSpPr>
        <p:spPr>
          <a:xfrm>
            <a:off x="10205727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153</a:t>
            </a:r>
          </a:p>
        </p:txBody>
      </p:sp>
      <p:pic>
        <p:nvPicPr>
          <p:cNvPr id="22" name="PpHolder11">
            <a:extLst>
              <a:ext uri="{FF2B5EF4-FFF2-40B4-BE49-F238E27FC236}">
                <a16:creationId xmlns:a16="http://schemas.microsoft.com/office/drawing/2014/main" id="{65522012-D4B7-4FE6-B2F5-512F8E3140CF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92" r="57304" b="35945"/>
          <a:stretch>
            <a:fillRect/>
          </a:stretch>
        </p:blipFill>
        <p:spPr>
          <a:xfrm>
            <a:off x="0" y="781237"/>
            <a:ext cx="5205550" cy="3611623"/>
          </a:xfrm>
          <a:custGeom>
            <a:avLst/>
            <a:gdLst>
              <a:gd name="connsiteX0" fmla="*/ 0 w 5205550"/>
              <a:gd name="connsiteY0" fmla="*/ 0 h 3611623"/>
              <a:gd name="connsiteX1" fmla="*/ 5205550 w 5205550"/>
              <a:gd name="connsiteY1" fmla="*/ 0 h 3611623"/>
              <a:gd name="connsiteX2" fmla="*/ 5205550 w 5205550"/>
              <a:gd name="connsiteY2" fmla="*/ 3611623 h 3611623"/>
              <a:gd name="connsiteX3" fmla="*/ 0 w 5205550"/>
              <a:gd name="connsiteY3" fmla="*/ 3611623 h 361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5550" h="3611623">
                <a:moveTo>
                  <a:pt x="0" y="0"/>
                </a:moveTo>
                <a:lnTo>
                  <a:pt x="5205550" y="0"/>
                </a:lnTo>
                <a:lnTo>
                  <a:pt x="5205550" y="3611623"/>
                </a:lnTo>
                <a:lnTo>
                  <a:pt x="0" y="3611623"/>
                </a:lnTo>
                <a:close/>
              </a:path>
            </a:pathLst>
          </a:custGeom>
        </p:spPr>
      </p:pic>
      <p:sp>
        <p:nvSpPr>
          <p:cNvPr id="17" name="Subtitle 16">
            <a:extLst>
              <a:ext uri="{FF2B5EF4-FFF2-40B4-BE49-F238E27FC236}">
                <a16:creationId xmlns:a16="http://schemas.microsoft.com/office/drawing/2014/main" id="{1B50CA65-98F1-4486-A61D-98359E8997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13E992EB-6D4E-4E6F-B2C4-93B62ED929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Laptop Device Mockup</a:t>
            </a:r>
            <a:endParaRPr lang="en-ID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AC1C15D4-6264-4162-A096-D4244F221CD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18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34370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6" grpId="0"/>
      <p:bldP spid="28" grpId="0"/>
      <p:bldP spid="30" grpId="0"/>
      <p:bldP spid="32" grpId="0"/>
      <p:bldP spid="34" grpId="0"/>
      <p:bldP spid="36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C6C2D1F3-D4B1-4A8B-933D-2BCF3427D564}"/>
              </a:ext>
            </a:extLst>
          </p:cNvPr>
          <p:cNvCxnSpPr>
            <a:cxnSpLocks/>
          </p:cNvCxnSpPr>
          <p:nvPr/>
        </p:nvCxnSpPr>
        <p:spPr>
          <a:xfrm flipV="1">
            <a:off x="7605473" y="3929766"/>
            <a:ext cx="1677094" cy="644496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78FB109-3C0E-4408-9A5C-EFD353230848}"/>
              </a:ext>
            </a:extLst>
          </p:cNvPr>
          <p:cNvCxnSpPr>
            <a:cxnSpLocks/>
          </p:cNvCxnSpPr>
          <p:nvPr/>
        </p:nvCxnSpPr>
        <p:spPr>
          <a:xfrm flipV="1">
            <a:off x="8326150" y="2393129"/>
            <a:ext cx="1010894" cy="388479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4E5DDD-8937-448B-A2EA-09152533E300}"/>
              </a:ext>
            </a:extLst>
          </p:cNvPr>
          <p:cNvGrpSpPr>
            <a:grpSpLocks noChangeAspect="1"/>
          </p:cNvGrpSpPr>
          <p:nvPr/>
        </p:nvGrpSpPr>
        <p:grpSpPr>
          <a:xfrm>
            <a:off x="5454794" y="2200865"/>
            <a:ext cx="3163077" cy="4270321"/>
            <a:chOff x="9288026" y="940943"/>
            <a:chExt cx="580650" cy="783908"/>
          </a:xfrm>
          <a:solidFill>
            <a:schemeClr val="accent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96DA193-3671-4E1B-85B5-D523344845BB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74A3540-368B-4501-824B-E6E14EF7BA07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D45ED00-77E8-422F-BE1A-72ED833EBEEA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968001-F1D8-437C-8716-F7BE3388222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4F8ACEE-DE4E-498E-9300-EFF0489CB11C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310911-A36B-4F60-9998-B025858D920E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F25958C-A666-4D62-85A0-40B4515B8897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1A0A737-EE90-4632-8BAE-899D4C74D388}"/>
              </a:ext>
            </a:extLst>
          </p:cNvPr>
          <p:cNvSpPr txBox="1"/>
          <p:nvPr/>
        </p:nvSpPr>
        <p:spPr>
          <a:xfrm>
            <a:off x="4186008" y="3469030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62%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3BFB58-8656-413C-B16C-626123209106}"/>
              </a:ext>
            </a:extLst>
          </p:cNvPr>
          <p:cNvSpPr txBox="1"/>
          <p:nvPr/>
        </p:nvSpPr>
        <p:spPr>
          <a:xfrm>
            <a:off x="1170458" y="3206706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1368FD-42F9-4222-8879-58486B690017}"/>
              </a:ext>
            </a:extLst>
          </p:cNvPr>
          <p:cNvSpPr txBox="1"/>
          <p:nvPr/>
        </p:nvSpPr>
        <p:spPr>
          <a:xfrm>
            <a:off x="4186008" y="4092244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87%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993FD1-9426-4767-8251-403441E42602}"/>
              </a:ext>
            </a:extLst>
          </p:cNvPr>
          <p:cNvSpPr txBox="1"/>
          <p:nvPr/>
        </p:nvSpPr>
        <p:spPr>
          <a:xfrm>
            <a:off x="1170458" y="3829920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CE7EC26-B439-4049-BCB2-6948C9882D9F}"/>
              </a:ext>
            </a:extLst>
          </p:cNvPr>
          <p:cNvGrpSpPr/>
          <p:nvPr/>
        </p:nvGrpSpPr>
        <p:grpSpPr>
          <a:xfrm>
            <a:off x="1262785" y="3560109"/>
            <a:ext cx="2817066" cy="100584"/>
            <a:chOff x="1569907" y="4179187"/>
            <a:chExt cx="2817066" cy="100584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7CB7AD-864B-4259-B3B0-B5090B0076B2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7CE6541-CAF8-4A09-8CAB-1156E7BC9F77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CDB9BD-E1E2-49DF-A050-F3C84536A67A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1B81972-7A80-449D-B8AF-699B09DFA13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B3D877F-8419-4AB0-A086-75E1D2BB8332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2EE3F60-7075-4136-86A1-B2B5975FEAA6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4A6D1AE-7C13-4941-8E01-D4F98F7E92EC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E467BE0-B131-4C12-9487-C60A2F4766CA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9523FA8-AB51-4378-B6B5-0551665A15A3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93B44EF-2794-4ED0-B237-B013EB06EE0F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C97C93F-CED4-49F5-B514-6E9D7DD554D3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03A17C4-2858-4534-AF6D-622AACE0A30A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23A03AB-DB57-42B0-BBA2-F0CB953D450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AD22158-31D0-46E8-BE77-7CA6F578A077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89DEA5F-3C3C-48B8-877D-EB254B9250C6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7383221-1925-4050-8521-625D29F50D3D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DBF0713-4720-46B5-BB80-158D891D3311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320DED1-D116-4B17-B937-19803EFCF305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514A7C7-A1B5-40D3-ADAC-F7EB22DACB26}"/>
              </a:ext>
            </a:extLst>
          </p:cNvPr>
          <p:cNvGrpSpPr/>
          <p:nvPr/>
        </p:nvGrpSpPr>
        <p:grpSpPr>
          <a:xfrm>
            <a:off x="1262785" y="4180451"/>
            <a:ext cx="2817066" cy="100584"/>
            <a:chOff x="1569907" y="4799529"/>
            <a:chExt cx="2817066" cy="100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598C26C-B77B-42C6-B7B7-0639D310D9C2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CF975BF-9176-4ED4-92BD-AEED15974195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DB46AF2-541A-4ABE-9131-CCD492FE7281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471758D-AB33-498C-8BDD-2E0C52F28B67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6A2B741-38AC-4EC8-B605-8B17B7B5446A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EB52CED-880F-49D3-9785-20D169EB89D4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9B45E33-F60B-4596-A65A-7316C18ECBB5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D859A65-A728-4FC9-BF43-046BE1358C15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89D4EAE-399B-459A-BCB4-938D8EE5A2F0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B6C4BFF-8384-4A0C-B405-5A25D6D10BFB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161B52B-FA8E-4ED4-9425-A137D7968DF3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CEEAC7C-9D40-49DB-B1DE-941B2924D09F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27DF7B9-98F6-4E9F-AD20-767803711176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7CEB923-347A-42ED-98A4-DEA5FF21C885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38B56FC7-730C-4D6C-90E7-A24DF5CB1472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F97EA53-6951-492F-967F-B5287100D1EC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8610637-4A0E-448E-B29E-15EFB7AB039A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FAF9603-1AF5-488B-954F-BAC6CE368740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BAEA57E-2265-439A-BFEC-33E34280D109}"/>
              </a:ext>
            </a:extLst>
          </p:cNvPr>
          <p:cNvSpPr txBox="1"/>
          <p:nvPr/>
        </p:nvSpPr>
        <p:spPr>
          <a:xfrm>
            <a:off x="9741284" y="2051358"/>
            <a:ext cx="1744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8F4723-72BF-456E-A75F-78B017B8A9CE}"/>
              </a:ext>
            </a:extLst>
          </p:cNvPr>
          <p:cNvSpPr txBox="1"/>
          <p:nvPr/>
        </p:nvSpPr>
        <p:spPr>
          <a:xfrm>
            <a:off x="9741285" y="2374467"/>
            <a:ext cx="181801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AF2AC84-3CD6-4F99-80C8-D2FA1C006D63}"/>
              </a:ext>
            </a:extLst>
          </p:cNvPr>
          <p:cNvSpPr/>
          <p:nvPr/>
        </p:nvSpPr>
        <p:spPr>
          <a:xfrm>
            <a:off x="9139778" y="2139876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42F2DCF-0D33-412D-B621-64CCF7FF2540}"/>
              </a:ext>
            </a:extLst>
          </p:cNvPr>
          <p:cNvSpPr txBox="1"/>
          <p:nvPr/>
        </p:nvSpPr>
        <p:spPr>
          <a:xfrm>
            <a:off x="9741284" y="3589700"/>
            <a:ext cx="1744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6FB73E4-517F-49B0-86FD-7DA080FAED65}"/>
              </a:ext>
            </a:extLst>
          </p:cNvPr>
          <p:cNvSpPr txBox="1"/>
          <p:nvPr/>
        </p:nvSpPr>
        <p:spPr>
          <a:xfrm>
            <a:off x="9741285" y="3912809"/>
            <a:ext cx="181801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824279B-B2ED-46A8-B59B-AFEE5BEFEBC1}"/>
              </a:ext>
            </a:extLst>
          </p:cNvPr>
          <p:cNvSpPr/>
          <p:nvPr/>
        </p:nvSpPr>
        <p:spPr>
          <a:xfrm>
            <a:off x="9139778" y="3678218"/>
            <a:ext cx="469181" cy="4691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656456A-1EF7-4C18-99DA-96EDD574A0E4}"/>
              </a:ext>
            </a:extLst>
          </p:cNvPr>
          <p:cNvSpPr txBox="1"/>
          <p:nvPr/>
        </p:nvSpPr>
        <p:spPr>
          <a:xfrm>
            <a:off x="1166547" y="2160260"/>
            <a:ext cx="366813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E5A88C-9342-45A5-B83E-825AAC96D202}"/>
              </a:ext>
            </a:extLst>
          </p:cNvPr>
          <p:cNvSpPr txBox="1"/>
          <p:nvPr/>
        </p:nvSpPr>
        <p:spPr>
          <a:xfrm>
            <a:off x="1580331" y="4809723"/>
            <a:ext cx="182427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$56,7+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84A18B2-76FE-4C54-9433-43FF6F2FB780}"/>
              </a:ext>
            </a:extLst>
          </p:cNvPr>
          <p:cNvSpPr txBox="1"/>
          <p:nvPr/>
        </p:nvSpPr>
        <p:spPr>
          <a:xfrm>
            <a:off x="3475174" y="4844272"/>
            <a:ext cx="176327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5F3C0F8-8D7E-4DC0-A30E-A4908005E49B}"/>
              </a:ext>
            </a:extLst>
          </p:cNvPr>
          <p:cNvSpPr txBox="1"/>
          <p:nvPr/>
        </p:nvSpPr>
        <p:spPr>
          <a:xfrm>
            <a:off x="1579680" y="545352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D0FAB93-F08F-42C6-A13F-ED38707E8A57}"/>
              </a:ext>
            </a:extLst>
          </p:cNvPr>
          <p:cNvSpPr txBox="1"/>
          <p:nvPr/>
        </p:nvSpPr>
        <p:spPr>
          <a:xfrm>
            <a:off x="9139778" y="2243586"/>
            <a:ext cx="4691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</a:rPr>
              <a:t>4G+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A451AC-702A-4C9D-A923-4CCDEEE2E572}"/>
              </a:ext>
            </a:extLst>
          </p:cNvPr>
          <p:cNvSpPr txBox="1"/>
          <p:nvPr/>
        </p:nvSpPr>
        <p:spPr>
          <a:xfrm>
            <a:off x="9140860" y="3779689"/>
            <a:ext cx="4691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</a:rPr>
              <a:t>5G+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A051E93-C572-41B3-9559-1EAE40ED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19</a:t>
            </a:fld>
            <a:endParaRPr lang="en-ID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8EACACD8-490B-48F4-ABB9-C5DF7450F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Tower Infographic</a:t>
            </a:r>
            <a:endParaRPr lang="en-ID" dirty="0"/>
          </a:p>
        </p:txBody>
      </p:sp>
      <p:sp>
        <p:nvSpPr>
          <p:cNvPr id="33" name="Subtitle 32">
            <a:extLst>
              <a:ext uri="{FF2B5EF4-FFF2-40B4-BE49-F238E27FC236}">
                <a16:creationId xmlns:a16="http://schemas.microsoft.com/office/drawing/2014/main" id="{C534A99C-68D2-41B7-8C38-C05C26DD4A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/>
              <a:t>Our Infographic</a:t>
            </a:r>
            <a:endParaRPr lang="en-ID" sz="1200" dirty="0"/>
          </a:p>
        </p:txBody>
      </p:sp>
    </p:spTree>
    <p:extLst>
      <p:ext uri="{BB962C8B-B14F-4D97-AF65-F5344CB8AC3E}">
        <p14:creationId xmlns:p14="http://schemas.microsoft.com/office/powerpoint/2010/main" val="42747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27" grpId="0"/>
      <p:bldP spid="28" grpId="0"/>
      <p:bldP spid="30" grpId="0" animBg="1"/>
      <p:bldP spid="77" grpId="0"/>
      <p:bldP spid="78" grpId="0"/>
      <p:bldP spid="79" grpId="0" animBg="1"/>
      <p:bldP spid="81" grpId="0"/>
      <p:bldP spid="83" grpId="0"/>
      <p:bldP spid="87" grpId="0"/>
      <p:bldP spid="89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4BA0DD34-1F78-42F9-889F-F834E6911666}"/>
              </a:ext>
            </a:extLst>
          </p:cNvPr>
          <p:cNvSpPr txBox="1"/>
          <p:nvPr/>
        </p:nvSpPr>
        <p:spPr>
          <a:xfrm>
            <a:off x="4473156" y="2620030"/>
            <a:ext cx="4755707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84AFF6-F271-4767-9FB4-CAF2640577C2}"/>
              </a:ext>
            </a:extLst>
          </p:cNvPr>
          <p:cNvSpPr txBox="1"/>
          <p:nvPr/>
        </p:nvSpPr>
        <p:spPr>
          <a:xfrm>
            <a:off x="5030915" y="3956024"/>
            <a:ext cx="418019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Mona Alexandra – </a:t>
            </a:r>
            <a:r>
              <a:rPr lang="en-US" sz="1600" b="1" dirty="0" err="1">
                <a:solidFill>
                  <a:schemeClr val="accent2"/>
                </a:solidFill>
              </a:rPr>
              <a:t>GoConnect</a:t>
            </a:r>
            <a:r>
              <a:rPr lang="en-US" sz="1600" b="1" dirty="0">
                <a:solidFill>
                  <a:schemeClr val="accent2"/>
                </a:solidFill>
              </a:rPr>
              <a:t> Founder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5AD30C-63AC-4A49-9F44-17BDF3D9F57C}"/>
              </a:ext>
            </a:extLst>
          </p:cNvPr>
          <p:cNvSpPr txBox="1"/>
          <p:nvPr/>
        </p:nvSpPr>
        <p:spPr>
          <a:xfrm>
            <a:off x="4473156" y="4471253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8BADD9-30BE-46C7-BF34-735E314F50FE}"/>
              </a:ext>
            </a:extLst>
          </p:cNvPr>
          <p:cNvSpPr txBox="1"/>
          <p:nvPr/>
        </p:nvSpPr>
        <p:spPr>
          <a:xfrm>
            <a:off x="4473156" y="475888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0A3743-6786-479D-AA78-3E508E3FD86F}"/>
              </a:ext>
            </a:extLst>
          </p:cNvPr>
          <p:cNvGrpSpPr/>
          <p:nvPr/>
        </p:nvGrpSpPr>
        <p:grpSpPr>
          <a:xfrm>
            <a:off x="9817049" y="4196107"/>
            <a:ext cx="1339925" cy="1063364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0FE27C4-31AC-419D-8C98-CE51AEC58C26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C00C16D-9A07-45E7-9D97-6967FFB0AC5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60C325C-02A0-4300-8F3C-D4A14AB85BA7}"/>
              </a:ext>
            </a:extLst>
          </p:cNvPr>
          <p:cNvSpPr/>
          <p:nvPr/>
        </p:nvSpPr>
        <p:spPr>
          <a:xfrm>
            <a:off x="4555580" y="3940901"/>
            <a:ext cx="368801" cy="3688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C5439C7-B2CD-4586-817D-894E150122DF}"/>
              </a:ext>
            </a:extLst>
          </p:cNvPr>
          <p:cNvGrpSpPr/>
          <p:nvPr/>
        </p:nvGrpSpPr>
        <p:grpSpPr>
          <a:xfrm>
            <a:off x="4694419" y="4072275"/>
            <a:ext cx="91123" cy="106052"/>
            <a:chOff x="5714873" y="192704"/>
            <a:chExt cx="609600" cy="709476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F08E481-F3CD-47A6-B006-0A14F1D5D676}"/>
                </a:ext>
              </a:extLst>
            </p:cNvPr>
            <p:cNvSpPr/>
            <p:nvPr/>
          </p:nvSpPr>
          <p:spPr>
            <a:xfrm>
              <a:off x="5714873" y="59738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53164EB-5FC4-423E-9157-BE8B65AECD7E}"/>
                </a:ext>
              </a:extLst>
            </p:cNvPr>
            <p:cNvSpPr/>
            <p:nvPr/>
          </p:nvSpPr>
          <p:spPr>
            <a:xfrm>
              <a:off x="5824505" y="19270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7311FF2-90B1-4C8B-8890-CF7AD0CA76F3}"/>
                </a:ext>
              </a:extLst>
            </p:cNvPr>
            <p:cNvSpPr/>
            <p:nvPr/>
          </p:nvSpPr>
          <p:spPr>
            <a:xfrm>
              <a:off x="5877623" y="30143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Rounded Rectangle 12">
            <a:extLst>
              <a:ext uri="{FF2B5EF4-FFF2-40B4-BE49-F238E27FC236}">
                <a16:creationId xmlns:a16="http://schemas.microsoft.com/office/drawing/2014/main" id="{361AC5C1-0353-4359-A749-A43FB27F3C4B}"/>
              </a:ext>
            </a:extLst>
          </p:cNvPr>
          <p:cNvSpPr/>
          <p:nvPr/>
        </p:nvSpPr>
        <p:spPr>
          <a:xfrm>
            <a:off x="1" y="670272"/>
            <a:ext cx="1970842" cy="5517460"/>
          </a:xfrm>
          <a:custGeom>
            <a:avLst/>
            <a:gdLst>
              <a:gd name="connsiteX0" fmla="*/ 0 w 1552641"/>
              <a:gd name="connsiteY0" fmla="*/ 0 h 4620633"/>
              <a:gd name="connsiteX1" fmla="*/ 1397265 w 1552641"/>
              <a:gd name="connsiteY1" fmla="*/ 0 h 4620633"/>
              <a:gd name="connsiteX2" fmla="*/ 1552641 w 1552641"/>
              <a:gd name="connsiteY2" fmla="*/ 155376 h 4620633"/>
              <a:gd name="connsiteX3" fmla="*/ 1552641 w 1552641"/>
              <a:gd name="connsiteY3" fmla="*/ 4465257 h 4620633"/>
              <a:gd name="connsiteX4" fmla="*/ 1397265 w 1552641"/>
              <a:gd name="connsiteY4" fmla="*/ 4620633 h 4620633"/>
              <a:gd name="connsiteX5" fmla="*/ 0 w 1552641"/>
              <a:gd name="connsiteY5" fmla="*/ 4620633 h 462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2641" h="4620633">
                <a:moveTo>
                  <a:pt x="0" y="0"/>
                </a:moveTo>
                <a:lnTo>
                  <a:pt x="1397265" y="0"/>
                </a:lnTo>
                <a:cubicBezTo>
                  <a:pt x="1483077" y="0"/>
                  <a:pt x="1552641" y="69564"/>
                  <a:pt x="1552641" y="155376"/>
                </a:cubicBezTo>
                <a:lnTo>
                  <a:pt x="1552641" y="4465257"/>
                </a:lnTo>
                <a:cubicBezTo>
                  <a:pt x="1552641" y="4551069"/>
                  <a:pt x="1483077" y="4620633"/>
                  <a:pt x="1397265" y="4620633"/>
                </a:cubicBezTo>
                <a:lnTo>
                  <a:pt x="0" y="46206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8" name="PpHolder9">
            <a:extLst>
              <a:ext uri="{FF2B5EF4-FFF2-40B4-BE49-F238E27FC236}">
                <a16:creationId xmlns:a16="http://schemas.microsoft.com/office/drawing/2014/main" id="{02C1B001-328F-47C3-8463-AB4DBC34EA0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3" t="25510" r="69185" b="25510"/>
          <a:stretch>
            <a:fillRect/>
          </a:stretch>
        </p:blipFill>
        <p:spPr>
          <a:xfrm>
            <a:off x="397852" y="1749472"/>
            <a:ext cx="3359057" cy="3359056"/>
          </a:xfrm>
          <a:custGeom>
            <a:avLst/>
            <a:gdLst>
              <a:gd name="connsiteX0" fmla="*/ 1679529 w 3359057"/>
              <a:gd name="connsiteY0" fmla="*/ 0 h 3359056"/>
              <a:gd name="connsiteX1" fmla="*/ 3359057 w 3359057"/>
              <a:gd name="connsiteY1" fmla="*/ 1679528 h 3359056"/>
              <a:gd name="connsiteX2" fmla="*/ 1679529 w 3359057"/>
              <a:gd name="connsiteY2" fmla="*/ 3359056 h 3359056"/>
              <a:gd name="connsiteX3" fmla="*/ 0 w 3359057"/>
              <a:gd name="connsiteY3" fmla="*/ 1679528 h 3359056"/>
              <a:gd name="connsiteX4" fmla="*/ 1679529 w 3359057"/>
              <a:gd name="connsiteY4" fmla="*/ 0 h 3359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057" h="3359056">
                <a:moveTo>
                  <a:pt x="1679529" y="0"/>
                </a:moveTo>
                <a:cubicBezTo>
                  <a:pt x="2607108" y="0"/>
                  <a:pt x="3359057" y="751950"/>
                  <a:pt x="3359057" y="1679528"/>
                </a:cubicBezTo>
                <a:cubicBezTo>
                  <a:pt x="3359057" y="2607106"/>
                  <a:pt x="2607108" y="3359056"/>
                  <a:pt x="1679529" y="3359056"/>
                </a:cubicBezTo>
                <a:cubicBezTo>
                  <a:pt x="751951" y="3359056"/>
                  <a:pt x="0" y="2607106"/>
                  <a:pt x="0" y="1679528"/>
                </a:cubicBezTo>
                <a:cubicBezTo>
                  <a:pt x="0" y="751950"/>
                  <a:pt x="751951" y="0"/>
                  <a:pt x="1679529" y="0"/>
                </a:cubicBez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5DE0BD0-77A6-4916-96F9-55B0B3ED52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B6641B9-2B45-405D-8394-9CB0524F26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04A22A8-87FB-4A77-877C-3BE725E4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2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18488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1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s">
            <a:extLst>
              <a:ext uri="{FF2B5EF4-FFF2-40B4-BE49-F238E27FC236}">
                <a16:creationId xmlns:a16="http://schemas.microsoft.com/office/drawing/2014/main" id="{D06DD9EF-39CB-4167-BC20-00BB519D45F4}"/>
              </a:ext>
            </a:extLst>
          </p:cNvPr>
          <p:cNvSpPr/>
          <p:nvPr/>
        </p:nvSpPr>
        <p:spPr>
          <a:xfrm>
            <a:off x="1493974" y="2027149"/>
            <a:ext cx="1503958" cy="150395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E9D6862F-05A9-4C0F-920C-B1638659DB5B}"/>
              </a:ext>
            </a:extLst>
          </p:cNvPr>
          <p:cNvSpPr/>
          <p:nvPr/>
        </p:nvSpPr>
        <p:spPr>
          <a:xfrm>
            <a:off x="4060672" y="2027149"/>
            <a:ext cx="1503958" cy="150395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E610A993-2F0C-4986-9394-ECCDD9EADFFD}"/>
              </a:ext>
            </a:extLst>
          </p:cNvPr>
          <p:cNvSpPr/>
          <p:nvPr/>
        </p:nvSpPr>
        <p:spPr>
          <a:xfrm>
            <a:off x="6627370" y="2027149"/>
            <a:ext cx="1503958" cy="150395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6CEB1420-66E8-4D17-96CC-94FC64FC9367}"/>
              </a:ext>
            </a:extLst>
          </p:cNvPr>
          <p:cNvSpPr>
            <a:spLocks/>
          </p:cNvSpPr>
          <p:nvPr/>
        </p:nvSpPr>
        <p:spPr bwMode="auto">
          <a:xfrm>
            <a:off x="3426715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B5CCBF4F-3E7A-4732-91B7-925F88EE624E}"/>
              </a:ext>
            </a:extLst>
          </p:cNvPr>
          <p:cNvSpPr>
            <a:spLocks/>
          </p:cNvSpPr>
          <p:nvPr/>
        </p:nvSpPr>
        <p:spPr bwMode="auto">
          <a:xfrm>
            <a:off x="5994097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Shapes">
            <a:extLst>
              <a:ext uri="{FF2B5EF4-FFF2-40B4-BE49-F238E27FC236}">
                <a16:creationId xmlns:a16="http://schemas.microsoft.com/office/drawing/2014/main" id="{68309F48-A3B8-4D00-996A-4464D8216BCA}"/>
              </a:ext>
            </a:extLst>
          </p:cNvPr>
          <p:cNvSpPr/>
          <p:nvPr/>
        </p:nvSpPr>
        <p:spPr>
          <a:xfrm>
            <a:off x="9194069" y="2027148"/>
            <a:ext cx="1503958" cy="150395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8EF330B0-A756-408E-B143-4BC306DB94A3}"/>
              </a:ext>
            </a:extLst>
          </p:cNvPr>
          <p:cNvSpPr>
            <a:spLocks/>
          </p:cNvSpPr>
          <p:nvPr/>
        </p:nvSpPr>
        <p:spPr bwMode="auto">
          <a:xfrm>
            <a:off x="8560453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E174F1D-8E35-4422-ABFC-BD0F9314B5F7}"/>
              </a:ext>
            </a:extLst>
          </p:cNvPr>
          <p:cNvSpPr txBox="1"/>
          <p:nvPr/>
        </p:nvSpPr>
        <p:spPr>
          <a:xfrm>
            <a:off x="1244125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6D6A5B-6CD4-44EC-A3EA-F53E869A3D19}"/>
              </a:ext>
            </a:extLst>
          </p:cNvPr>
          <p:cNvSpPr txBox="1"/>
          <p:nvPr/>
        </p:nvSpPr>
        <p:spPr>
          <a:xfrm>
            <a:off x="1244125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BE68AD-A7C7-4D3D-ACD0-EAF3D14F5A88}"/>
              </a:ext>
            </a:extLst>
          </p:cNvPr>
          <p:cNvSpPr txBox="1"/>
          <p:nvPr/>
        </p:nvSpPr>
        <p:spPr>
          <a:xfrm>
            <a:off x="3904261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0E7892-5658-46D9-9F1E-7471B8C6EF46}"/>
              </a:ext>
            </a:extLst>
          </p:cNvPr>
          <p:cNvSpPr txBox="1"/>
          <p:nvPr/>
        </p:nvSpPr>
        <p:spPr>
          <a:xfrm>
            <a:off x="3904261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BC8D0F-A6CF-4A01-BE2A-92033071FA10}"/>
              </a:ext>
            </a:extLst>
          </p:cNvPr>
          <p:cNvSpPr txBox="1"/>
          <p:nvPr/>
        </p:nvSpPr>
        <p:spPr>
          <a:xfrm>
            <a:off x="6391401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BEB341-CC83-44A4-AD66-63A25A972D40}"/>
              </a:ext>
            </a:extLst>
          </p:cNvPr>
          <p:cNvSpPr txBox="1"/>
          <p:nvPr/>
        </p:nvSpPr>
        <p:spPr>
          <a:xfrm>
            <a:off x="6391401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520F2BE-D8B3-43C9-A263-17B6244B1F2E}"/>
              </a:ext>
            </a:extLst>
          </p:cNvPr>
          <p:cNvSpPr txBox="1"/>
          <p:nvPr/>
        </p:nvSpPr>
        <p:spPr>
          <a:xfrm>
            <a:off x="8971981" y="3726514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0583C-2AB0-4796-A675-7E71BEB40C04}"/>
              </a:ext>
            </a:extLst>
          </p:cNvPr>
          <p:cNvSpPr txBox="1"/>
          <p:nvPr/>
        </p:nvSpPr>
        <p:spPr>
          <a:xfrm>
            <a:off x="8971981" y="4068285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392C0A7-69AE-4EAC-93C4-4BA453943158}"/>
              </a:ext>
            </a:extLst>
          </p:cNvPr>
          <p:cNvGrpSpPr/>
          <p:nvPr/>
        </p:nvGrpSpPr>
        <p:grpSpPr>
          <a:xfrm>
            <a:off x="9749776" y="2546054"/>
            <a:ext cx="392545" cy="466147"/>
            <a:chOff x="8496904" y="1039202"/>
            <a:chExt cx="609600" cy="72390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6CA6324-8A86-49B2-8E20-884B2F560138}"/>
                </a:ext>
              </a:extLst>
            </p:cNvPr>
            <p:cNvSpPr/>
            <p:nvPr/>
          </p:nvSpPr>
          <p:spPr>
            <a:xfrm>
              <a:off x="8496904" y="1458302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8EF1F24-F76C-442E-BE8D-76DC35C37499}"/>
                </a:ext>
              </a:extLst>
            </p:cNvPr>
            <p:cNvSpPr/>
            <p:nvPr/>
          </p:nvSpPr>
          <p:spPr>
            <a:xfrm>
              <a:off x="8634063" y="1039202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4D0F4D7-2E14-49BD-8E14-30348F5BD8F7}"/>
                </a:ext>
              </a:extLst>
            </p:cNvPr>
            <p:cNvSpPr/>
            <p:nvPr/>
          </p:nvSpPr>
          <p:spPr>
            <a:xfrm>
              <a:off x="8649304" y="1115402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BB661C7-3695-4378-B52F-D1C8BB6E96F0}"/>
              </a:ext>
            </a:extLst>
          </p:cNvPr>
          <p:cNvGrpSpPr>
            <a:grpSpLocks noChangeAspect="1"/>
          </p:cNvGrpSpPr>
          <p:nvPr/>
        </p:nvGrpSpPr>
        <p:grpSpPr>
          <a:xfrm>
            <a:off x="4677667" y="2545956"/>
            <a:ext cx="269968" cy="466344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ED153DC-1445-4859-BC00-09A72818EB89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0655EF4-08A3-45A7-8647-A71A2785A18C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EC8F42E-E5A6-44C9-BE5F-EFE366AD2591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800027C-04AC-4C0E-B8DB-944754300160}"/>
              </a:ext>
            </a:extLst>
          </p:cNvPr>
          <p:cNvGrpSpPr>
            <a:grpSpLocks noChangeAspect="1"/>
          </p:cNvGrpSpPr>
          <p:nvPr/>
        </p:nvGrpSpPr>
        <p:grpSpPr>
          <a:xfrm>
            <a:off x="2073240" y="2545956"/>
            <a:ext cx="345426" cy="466344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0686416-0DA2-4DC7-BB0D-46D08B2C3F75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E3B0A6E-A8DD-4937-8770-EDB9EB57164D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2080791-6EE0-4D10-B88A-9CFFE3043405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87622AA-2F9B-481E-82CB-3A5D073C36A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BEF731B-CA74-4D33-A157-F08BEB41574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99CC819-2A3E-4B5E-A8D5-67CA6A5D5977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F625013-9BBC-420E-9A52-1B1B4C8C19A6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2CFF70A-0620-4236-9154-5FAE2D2B8540}"/>
              </a:ext>
            </a:extLst>
          </p:cNvPr>
          <p:cNvGrpSpPr>
            <a:grpSpLocks noChangeAspect="1"/>
          </p:cNvGrpSpPr>
          <p:nvPr/>
        </p:nvGrpSpPr>
        <p:grpSpPr>
          <a:xfrm>
            <a:off x="7146177" y="2605113"/>
            <a:ext cx="466344" cy="348031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AF1F9E3-0F93-4003-B4EE-D0F66A2EC409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76B4D43-429E-4FB5-B629-B6BB85666C4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C6C16A3-93EE-4993-A134-BC2E7695B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20</a:t>
            </a:fld>
            <a:endParaRPr lang="en-ID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22C173A8-41E5-465C-8FB7-7B78684EE6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Creative Process</a:t>
            </a:r>
            <a:endParaRPr lang="en-ID" dirty="0"/>
          </a:p>
        </p:txBody>
      </p:sp>
      <p:sp>
        <p:nvSpPr>
          <p:cNvPr id="25" name="Subtitle 24">
            <a:extLst>
              <a:ext uri="{FF2B5EF4-FFF2-40B4-BE49-F238E27FC236}">
                <a16:creationId xmlns:a16="http://schemas.microsoft.com/office/drawing/2014/main" id="{710010B6-4AF5-4914-B384-925C2BEBFA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/>
              <a:t>Our Infographic</a:t>
            </a:r>
            <a:endParaRPr lang="en-ID" sz="12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F9DCBE-B5F5-4435-8255-019A2AFF28C1}"/>
              </a:ext>
            </a:extLst>
          </p:cNvPr>
          <p:cNvSpPr txBox="1"/>
          <p:nvPr/>
        </p:nvSpPr>
        <p:spPr>
          <a:xfrm>
            <a:off x="4634970" y="506685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24059F-9FE5-4981-88CB-5BF1057CCD0C}"/>
              </a:ext>
            </a:extLst>
          </p:cNvPr>
          <p:cNvGrpSpPr/>
          <p:nvPr/>
        </p:nvGrpSpPr>
        <p:grpSpPr>
          <a:xfrm>
            <a:off x="3000057" y="5113203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493F63-6CA3-4CD1-8B4F-29948A33F26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A342575-2066-47D4-8C31-BB608C82C065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85937887-26B7-4C49-AFC0-6790D75264AE}"/>
              </a:ext>
            </a:extLst>
          </p:cNvPr>
          <p:cNvSpPr txBox="1"/>
          <p:nvPr/>
        </p:nvSpPr>
        <p:spPr>
          <a:xfrm>
            <a:off x="4634970" y="570394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98447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1" grpId="0" animBg="1"/>
      <p:bldP spid="33" grpId="0"/>
      <p:bldP spid="35" grpId="0"/>
      <p:bldP spid="38" grpId="0"/>
      <p:bldP spid="39" grpId="0"/>
      <p:bldP spid="41" grpId="0"/>
      <p:bldP spid="42" grpId="0"/>
      <p:bldP spid="44" grpId="0"/>
      <p:bldP spid="45" grpId="0"/>
      <p:bldP spid="47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pHolder1">
            <a:extLst>
              <a:ext uri="{FF2B5EF4-FFF2-40B4-BE49-F238E27FC236}">
                <a16:creationId xmlns:a16="http://schemas.microsoft.com/office/drawing/2014/main" id="{C9FDACBA-7CE8-4422-85C6-C1AA2DF5699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2" t="32187" r="58805" b="21283"/>
          <a:stretch>
            <a:fillRect/>
          </a:stretch>
        </p:blipFill>
        <p:spPr>
          <a:xfrm>
            <a:off x="1831518" y="2207407"/>
            <a:ext cx="3191007" cy="3191005"/>
          </a:xfrm>
          <a:custGeom>
            <a:avLst/>
            <a:gdLst>
              <a:gd name="connsiteX0" fmla="*/ 169506 w 3191007"/>
              <a:gd name="connsiteY0" fmla="*/ 0 h 3191005"/>
              <a:gd name="connsiteX1" fmla="*/ 3021500 w 3191007"/>
              <a:gd name="connsiteY1" fmla="*/ 0 h 3191005"/>
              <a:gd name="connsiteX2" fmla="*/ 3191007 w 3191007"/>
              <a:gd name="connsiteY2" fmla="*/ 169506 h 3191005"/>
              <a:gd name="connsiteX3" fmla="*/ 3191007 w 3191007"/>
              <a:gd name="connsiteY3" fmla="*/ 3021499 h 3191005"/>
              <a:gd name="connsiteX4" fmla="*/ 3021500 w 3191007"/>
              <a:gd name="connsiteY4" fmla="*/ 3191005 h 3191005"/>
              <a:gd name="connsiteX5" fmla="*/ 169506 w 3191007"/>
              <a:gd name="connsiteY5" fmla="*/ 3191005 h 3191005"/>
              <a:gd name="connsiteX6" fmla="*/ 0 w 3191007"/>
              <a:gd name="connsiteY6" fmla="*/ 3021499 h 3191005"/>
              <a:gd name="connsiteX7" fmla="*/ 0 w 3191007"/>
              <a:gd name="connsiteY7" fmla="*/ 169506 h 3191005"/>
              <a:gd name="connsiteX8" fmla="*/ 169506 w 3191007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7" h="3191005">
                <a:moveTo>
                  <a:pt x="169506" y="0"/>
                </a:moveTo>
                <a:lnTo>
                  <a:pt x="3021500" y="0"/>
                </a:lnTo>
                <a:cubicBezTo>
                  <a:pt x="3115117" y="0"/>
                  <a:pt x="3191007" y="75891"/>
                  <a:pt x="3191007" y="169506"/>
                </a:cubicBezTo>
                <a:lnTo>
                  <a:pt x="3191007" y="3021499"/>
                </a:lnTo>
                <a:cubicBezTo>
                  <a:pt x="3191007" y="3115115"/>
                  <a:pt x="3115117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1"/>
                  <a:pt x="75890" y="0"/>
                  <a:pt x="169506" y="0"/>
                </a:cubicBezTo>
                <a:close/>
              </a:path>
            </a:pathLst>
          </a:custGeom>
        </p:spPr>
      </p:pic>
      <p:sp>
        <p:nvSpPr>
          <p:cNvPr id="30" name="Title 29">
            <a:extLst>
              <a:ext uri="{FF2B5EF4-FFF2-40B4-BE49-F238E27FC236}">
                <a16:creationId xmlns:a16="http://schemas.microsoft.com/office/drawing/2014/main" id="{11DC2603-24EE-4AA1-BF08-68730EC345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Strength Analysis</a:t>
            </a:r>
            <a:endParaRPr lang="en-ID" dirty="0"/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78DDF17A-D712-49EA-A374-B75EC4CCD9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A3D7CDDE-4B64-4F8E-98A1-867C7854FF08}"/>
              </a:ext>
            </a:extLst>
          </p:cNvPr>
          <p:cNvSpPr/>
          <p:nvPr/>
        </p:nvSpPr>
        <p:spPr>
          <a:xfrm>
            <a:off x="1829820" y="2214812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5AED6A-405D-4074-BE35-35AD2AE8408C}"/>
              </a:ext>
            </a:extLst>
          </p:cNvPr>
          <p:cNvSpPr txBox="1"/>
          <p:nvPr/>
        </p:nvSpPr>
        <p:spPr>
          <a:xfrm>
            <a:off x="5930491" y="2457934"/>
            <a:ext cx="423857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4A7F36-57F8-479D-970C-D9AB301D4C00}"/>
              </a:ext>
            </a:extLst>
          </p:cNvPr>
          <p:cNvSpPr txBox="1"/>
          <p:nvPr/>
        </p:nvSpPr>
        <p:spPr>
          <a:xfrm>
            <a:off x="6657818" y="3569626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5FB055-C8D5-40ED-B49F-6266B7FFA44C}"/>
              </a:ext>
            </a:extLst>
          </p:cNvPr>
          <p:cNvSpPr txBox="1"/>
          <p:nvPr/>
        </p:nvSpPr>
        <p:spPr>
          <a:xfrm>
            <a:off x="6657818" y="4224593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27" name="Shapes">
            <a:extLst>
              <a:ext uri="{FF2B5EF4-FFF2-40B4-BE49-F238E27FC236}">
                <a16:creationId xmlns:a16="http://schemas.microsoft.com/office/drawing/2014/main" id="{3C1B58CA-0314-450D-A8E8-28089C2FC326}"/>
              </a:ext>
            </a:extLst>
          </p:cNvPr>
          <p:cNvSpPr/>
          <p:nvPr/>
        </p:nvSpPr>
        <p:spPr>
          <a:xfrm>
            <a:off x="6024994" y="3658250"/>
            <a:ext cx="530638" cy="53063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E53A7C5-15DA-4D7C-83FA-1A5B8137F168}"/>
              </a:ext>
            </a:extLst>
          </p:cNvPr>
          <p:cNvSpPr txBox="1"/>
          <p:nvPr/>
        </p:nvSpPr>
        <p:spPr>
          <a:xfrm>
            <a:off x="8933429" y="3569626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3457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8F20D03-4BA8-4601-9AB8-14DBBFE2C808}"/>
              </a:ext>
            </a:extLst>
          </p:cNvPr>
          <p:cNvSpPr txBox="1"/>
          <p:nvPr/>
        </p:nvSpPr>
        <p:spPr>
          <a:xfrm>
            <a:off x="8933429" y="4224593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59" name="Shapes">
            <a:extLst>
              <a:ext uri="{FF2B5EF4-FFF2-40B4-BE49-F238E27FC236}">
                <a16:creationId xmlns:a16="http://schemas.microsoft.com/office/drawing/2014/main" id="{4587BD99-583F-47C9-9F3F-B8E45D885174}"/>
              </a:ext>
            </a:extLst>
          </p:cNvPr>
          <p:cNvSpPr/>
          <p:nvPr/>
        </p:nvSpPr>
        <p:spPr>
          <a:xfrm>
            <a:off x="8300605" y="3658250"/>
            <a:ext cx="530638" cy="53063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022BD3-BFAD-4DA4-BD8C-541B3E33B096}"/>
              </a:ext>
            </a:extLst>
          </p:cNvPr>
          <p:cNvSpPr txBox="1"/>
          <p:nvPr/>
        </p:nvSpPr>
        <p:spPr>
          <a:xfrm>
            <a:off x="5930491" y="465548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DEA4FF-2138-4538-A39E-90217FE8DF6C}"/>
              </a:ext>
            </a:extLst>
          </p:cNvPr>
          <p:cNvSpPr txBox="1"/>
          <p:nvPr/>
        </p:nvSpPr>
        <p:spPr>
          <a:xfrm>
            <a:off x="5930491" y="491647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C53BE8F-00F4-46E6-9C07-E9364A86187B}"/>
              </a:ext>
            </a:extLst>
          </p:cNvPr>
          <p:cNvSpPr txBox="1"/>
          <p:nvPr/>
        </p:nvSpPr>
        <p:spPr>
          <a:xfrm>
            <a:off x="6024994" y="3785070"/>
            <a:ext cx="53063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BE588CF-2F71-4E30-AC8B-8958DC577746}"/>
              </a:ext>
            </a:extLst>
          </p:cNvPr>
          <p:cNvSpPr txBox="1"/>
          <p:nvPr/>
        </p:nvSpPr>
        <p:spPr>
          <a:xfrm>
            <a:off x="8288756" y="3785070"/>
            <a:ext cx="53063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CB31F6-E8F9-450E-AF01-B054366CBFC2}"/>
              </a:ext>
            </a:extLst>
          </p:cNvPr>
          <p:cNvSpPr txBox="1"/>
          <p:nvPr/>
        </p:nvSpPr>
        <p:spPr>
          <a:xfrm>
            <a:off x="2284619" y="2508295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071B09-89E1-4611-B078-DF732B8C042D}"/>
              </a:ext>
            </a:extLst>
          </p:cNvPr>
          <p:cNvSpPr txBox="1"/>
          <p:nvPr/>
        </p:nvSpPr>
        <p:spPr>
          <a:xfrm>
            <a:off x="2710947" y="4496639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dirty="0">
                <a:solidFill>
                  <a:schemeClr val="bg2"/>
                </a:solidFill>
                <a:effectLst/>
              </a:rPr>
              <a:t>Strength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2C20973-6253-4430-88CC-4730B5D38F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21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22162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/>
      <p:bldP spid="21" grpId="0"/>
      <p:bldP spid="22" grpId="0"/>
      <p:bldP spid="27" grpId="0" animBg="1"/>
      <p:bldP spid="57" grpId="0"/>
      <p:bldP spid="58" grpId="0"/>
      <p:bldP spid="59" grpId="0" animBg="1"/>
      <p:bldP spid="29" grpId="0"/>
      <p:bldP spid="31" grpId="0"/>
      <p:bldP spid="62" grpId="0"/>
      <p:bldP spid="63" grpId="0"/>
      <p:bldP spid="51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7106341-B68C-4F50-B5A7-CD7D8C45AE24}"/>
              </a:ext>
            </a:extLst>
          </p:cNvPr>
          <p:cNvSpPr txBox="1"/>
          <p:nvPr/>
        </p:nvSpPr>
        <p:spPr>
          <a:xfrm>
            <a:off x="2693419" y="2807395"/>
            <a:ext cx="375818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77A951-A55E-447A-A019-81320F94E77B}"/>
              </a:ext>
            </a:extLst>
          </p:cNvPr>
          <p:cNvSpPr txBox="1"/>
          <p:nvPr/>
        </p:nvSpPr>
        <p:spPr>
          <a:xfrm>
            <a:off x="5708968" y="4117442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62%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0D68A3-14EB-4C2A-9E5D-6574D195DCD5}"/>
              </a:ext>
            </a:extLst>
          </p:cNvPr>
          <p:cNvSpPr txBox="1"/>
          <p:nvPr/>
        </p:nvSpPr>
        <p:spPr>
          <a:xfrm>
            <a:off x="2693418" y="3855118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D19445-B63D-441B-8D55-F13BBFB69B35}"/>
              </a:ext>
            </a:extLst>
          </p:cNvPr>
          <p:cNvSpPr txBox="1"/>
          <p:nvPr/>
        </p:nvSpPr>
        <p:spPr>
          <a:xfrm>
            <a:off x="5708968" y="4740656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87%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3F7E8E-7A40-481D-ADB2-171423BE6356}"/>
              </a:ext>
            </a:extLst>
          </p:cNvPr>
          <p:cNvSpPr txBox="1"/>
          <p:nvPr/>
        </p:nvSpPr>
        <p:spPr>
          <a:xfrm>
            <a:off x="2693418" y="4478332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E5CE0B-A505-4FB5-AA60-8D6C2BCA19A8}"/>
              </a:ext>
            </a:extLst>
          </p:cNvPr>
          <p:cNvGrpSpPr/>
          <p:nvPr/>
        </p:nvGrpSpPr>
        <p:grpSpPr>
          <a:xfrm>
            <a:off x="2785745" y="4208521"/>
            <a:ext cx="2817066" cy="100584"/>
            <a:chOff x="2785745" y="4208521"/>
            <a:chExt cx="2817066" cy="10058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475FD28-56E4-4964-A615-D4E8DD5E06DC}"/>
                </a:ext>
              </a:extLst>
            </p:cNvPr>
            <p:cNvSpPr/>
            <p:nvPr/>
          </p:nvSpPr>
          <p:spPr>
            <a:xfrm>
              <a:off x="278574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1563D30-BAA8-46CE-959F-256E6DE8A35C}"/>
                </a:ext>
              </a:extLst>
            </p:cNvPr>
            <p:cNvSpPr/>
            <p:nvPr/>
          </p:nvSpPr>
          <p:spPr>
            <a:xfrm>
              <a:off x="294451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CE31A32-A3B4-4FDE-B589-1BD0A651AA35}"/>
                </a:ext>
              </a:extLst>
            </p:cNvPr>
            <p:cNvSpPr/>
            <p:nvPr/>
          </p:nvSpPr>
          <p:spPr>
            <a:xfrm>
              <a:off x="310329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9610253-A866-4666-98F0-C3E7F7AA8F24}"/>
                </a:ext>
              </a:extLst>
            </p:cNvPr>
            <p:cNvSpPr/>
            <p:nvPr/>
          </p:nvSpPr>
          <p:spPr>
            <a:xfrm>
              <a:off x="326206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CBC1BDF-18D8-4420-A807-02A1CD2CD789}"/>
                </a:ext>
              </a:extLst>
            </p:cNvPr>
            <p:cNvSpPr/>
            <p:nvPr/>
          </p:nvSpPr>
          <p:spPr>
            <a:xfrm>
              <a:off x="342097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7FC1356-F311-4E73-8841-24FC8C8C9F7F}"/>
                </a:ext>
              </a:extLst>
            </p:cNvPr>
            <p:cNvSpPr/>
            <p:nvPr/>
          </p:nvSpPr>
          <p:spPr>
            <a:xfrm>
              <a:off x="3581646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F5B112E-461C-48E2-BAF7-CC94BDB0CE27}"/>
                </a:ext>
              </a:extLst>
            </p:cNvPr>
            <p:cNvSpPr/>
            <p:nvPr/>
          </p:nvSpPr>
          <p:spPr>
            <a:xfrm>
              <a:off x="3742314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3A94D9A-2515-4D29-BE16-58E5EAE07C2D}"/>
                </a:ext>
              </a:extLst>
            </p:cNvPr>
            <p:cNvSpPr/>
            <p:nvPr/>
          </p:nvSpPr>
          <p:spPr>
            <a:xfrm>
              <a:off x="390298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C2ED71C-C9C7-4233-A9E6-974ABD86CE1F}"/>
                </a:ext>
              </a:extLst>
            </p:cNvPr>
            <p:cNvSpPr/>
            <p:nvPr/>
          </p:nvSpPr>
          <p:spPr>
            <a:xfrm>
              <a:off x="406365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7F49AFE-AD9C-4F4F-ACE8-1A6D048C5460}"/>
                </a:ext>
              </a:extLst>
            </p:cNvPr>
            <p:cNvSpPr/>
            <p:nvPr/>
          </p:nvSpPr>
          <p:spPr>
            <a:xfrm>
              <a:off x="4224320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F80E127-C3DE-4B24-858F-10B60AB73D1F}"/>
                </a:ext>
              </a:extLst>
            </p:cNvPr>
            <p:cNvSpPr/>
            <p:nvPr/>
          </p:nvSpPr>
          <p:spPr>
            <a:xfrm>
              <a:off x="4384989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1F1C849-26D8-4309-81BD-4075F277CD9C}"/>
                </a:ext>
              </a:extLst>
            </p:cNvPr>
            <p:cNvSpPr/>
            <p:nvPr/>
          </p:nvSpPr>
          <p:spPr>
            <a:xfrm>
              <a:off x="454376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D8FCEEE-B6AF-45AA-8833-AF03279C542A}"/>
                </a:ext>
              </a:extLst>
            </p:cNvPr>
            <p:cNvSpPr/>
            <p:nvPr/>
          </p:nvSpPr>
          <p:spPr>
            <a:xfrm>
              <a:off x="470253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C82EF41-F7DA-4315-9FEC-9E7C1156B455}"/>
                </a:ext>
              </a:extLst>
            </p:cNvPr>
            <p:cNvSpPr/>
            <p:nvPr/>
          </p:nvSpPr>
          <p:spPr>
            <a:xfrm>
              <a:off x="486130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579BF4C-0D88-4C06-82AE-4EFCC2624F3F}"/>
                </a:ext>
              </a:extLst>
            </p:cNvPr>
            <p:cNvSpPr/>
            <p:nvPr/>
          </p:nvSpPr>
          <p:spPr>
            <a:xfrm>
              <a:off x="5020221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09B3FAD-62FD-4DB4-AC8A-FE4D63CF6219}"/>
                </a:ext>
              </a:extLst>
            </p:cNvPr>
            <p:cNvSpPr/>
            <p:nvPr/>
          </p:nvSpPr>
          <p:spPr>
            <a:xfrm>
              <a:off x="5180890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CE47DB4-39C0-4D03-BC12-5BA5523B6032}"/>
                </a:ext>
              </a:extLst>
            </p:cNvPr>
            <p:cNvSpPr/>
            <p:nvPr/>
          </p:nvSpPr>
          <p:spPr>
            <a:xfrm>
              <a:off x="5341558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BB361C0-4AC4-4782-895B-34EE8A5ACDD4}"/>
                </a:ext>
              </a:extLst>
            </p:cNvPr>
            <p:cNvSpPr/>
            <p:nvPr/>
          </p:nvSpPr>
          <p:spPr>
            <a:xfrm>
              <a:off x="5502227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882E997-6163-4AFE-9C4A-3CE91D08590A}"/>
              </a:ext>
            </a:extLst>
          </p:cNvPr>
          <p:cNvGrpSpPr/>
          <p:nvPr/>
        </p:nvGrpSpPr>
        <p:grpSpPr>
          <a:xfrm>
            <a:off x="2785745" y="4828863"/>
            <a:ext cx="2817066" cy="100584"/>
            <a:chOff x="2785745" y="4828863"/>
            <a:chExt cx="2817066" cy="100584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2DA4A8A-10E4-4DEF-B2FE-2AC29C82FD64}"/>
                </a:ext>
              </a:extLst>
            </p:cNvPr>
            <p:cNvSpPr/>
            <p:nvPr/>
          </p:nvSpPr>
          <p:spPr>
            <a:xfrm>
              <a:off x="278574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53DFBD3-E9F0-4EE9-B2C6-861E14F6DF65}"/>
                </a:ext>
              </a:extLst>
            </p:cNvPr>
            <p:cNvSpPr/>
            <p:nvPr/>
          </p:nvSpPr>
          <p:spPr>
            <a:xfrm>
              <a:off x="294451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9304A97-23FA-443B-BB15-EA9BFC307409}"/>
                </a:ext>
              </a:extLst>
            </p:cNvPr>
            <p:cNvSpPr/>
            <p:nvPr/>
          </p:nvSpPr>
          <p:spPr>
            <a:xfrm>
              <a:off x="310329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F73E37C-DB38-47FB-A4A9-284AF866AB75}"/>
                </a:ext>
              </a:extLst>
            </p:cNvPr>
            <p:cNvSpPr/>
            <p:nvPr/>
          </p:nvSpPr>
          <p:spPr>
            <a:xfrm>
              <a:off x="326206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926C698-D5B5-422B-911E-D28E50764C8C}"/>
                </a:ext>
              </a:extLst>
            </p:cNvPr>
            <p:cNvSpPr/>
            <p:nvPr/>
          </p:nvSpPr>
          <p:spPr>
            <a:xfrm>
              <a:off x="342097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DAF3892-612A-4B98-88FD-0FCD7B967CCA}"/>
                </a:ext>
              </a:extLst>
            </p:cNvPr>
            <p:cNvSpPr/>
            <p:nvPr/>
          </p:nvSpPr>
          <p:spPr>
            <a:xfrm>
              <a:off x="3581646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8E447D7-37CA-4F70-82DA-2CFDC2FE8D7F}"/>
                </a:ext>
              </a:extLst>
            </p:cNvPr>
            <p:cNvSpPr/>
            <p:nvPr/>
          </p:nvSpPr>
          <p:spPr>
            <a:xfrm>
              <a:off x="3742314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D55CC37-772F-4EA0-8F73-77A39781AA7C}"/>
                </a:ext>
              </a:extLst>
            </p:cNvPr>
            <p:cNvSpPr/>
            <p:nvPr/>
          </p:nvSpPr>
          <p:spPr>
            <a:xfrm>
              <a:off x="390298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06C4E75-AF95-417A-9651-86F8EC805D9A}"/>
                </a:ext>
              </a:extLst>
            </p:cNvPr>
            <p:cNvSpPr/>
            <p:nvPr/>
          </p:nvSpPr>
          <p:spPr>
            <a:xfrm>
              <a:off x="406365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E23A452-FBD3-43FE-8C08-B8D7FCA40C3A}"/>
                </a:ext>
              </a:extLst>
            </p:cNvPr>
            <p:cNvSpPr/>
            <p:nvPr/>
          </p:nvSpPr>
          <p:spPr>
            <a:xfrm>
              <a:off x="422432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9813A17-640D-4864-93D5-520D13C51DBF}"/>
                </a:ext>
              </a:extLst>
            </p:cNvPr>
            <p:cNvSpPr/>
            <p:nvPr/>
          </p:nvSpPr>
          <p:spPr>
            <a:xfrm>
              <a:off x="4384989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E8BAFE1-DD66-441E-9D5E-29A5DF261A2C}"/>
                </a:ext>
              </a:extLst>
            </p:cNvPr>
            <p:cNvSpPr/>
            <p:nvPr/>
          </p:nvSpPr>
          <p:spPr>
            <a:xfrm>
              <a:off x="454376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5CE1B5C-5924-4EC1-A81D-51E0F5756C00}"/>
                </a:ext>
              </a:extLst>
            </p:cNvPr>
            <p:cNvSpPr/>
            <p:nvPr/>
          </p:nvSpPr>
          <p:spPr>
            <a:xfrm>
              <a:off x="470253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40DFA84-9429-4108-AD23-D893440E0AD1}"/>
                </a:ext>
              </a:extLst>
            </p:cNvPr>
            <p:cNvSpPr/>
            <p:nvPr/>
          </p:nvSpPr>
          <p:spPr>
            <a:xfrm>
              <a:off x="486130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7CB943B-DE87-4982-8FB1-7E115BFA2738}"/>
                </a:ext>
              </a:extLst>
            </p:cNvPr>
            <p:cNvSpPr/>
            <p:nvPr/>
          </p:nvSpPr>
          <p:spPr>
            <a:xfrm>
              <a:off x="502022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EF6B07A-C2A5-4A80-8B39-E09FF3532299}"/>
                </a:ext>
              </a:extLst>
            </p:cNvPr>
            <p:cNvSpPr/>
            <p:nvPr/>
          </p:nvSpPr>
          <p:spPr>
            <a:xfrm>
              <a:off x="518089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39C7EA5-C8DB-47E1-A321-339785BC6B2B}"/>
                </a:ext>
              </a:extLst>
            </p:cNvPr>
            <p:cNvSpPr/>
            <p:nvPr/>
          </p:nvSpPr>
          <p:spPr>
            <a:xfrm>
              <a:off x="5341558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39C911E-B749-475B-9BEE-841A46EC5E6B}"/>
                </a:ext>
              </a:extLst>
            </p:cNvPr>
            <p:cNvSpPr/>
            <p:nvPr/>
          </p:nvSpPr>
          <p:spPr>
            <a:xfrm>
              <a:off x="5502227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20" name="Shapes">
            <a:extLst>
              <a:ext uri="{FF2B5EF4-FFF2-40B4-BE49-F238E27FC236}">
                <a16:creationId xmlns:a16="http://schemas.microsoft.com/office/drawing/2014/main" id="{C0062B5E-3670-4264-80FC-F851D93E64FD}"/>
              </a:ext>
            </a:extLst>
          </p:cNvPr>
          <p:cNvSpPr/>
          <p:nvPr/>
        </p:nvSpPr>
        <p:spPr>
          <a:xfrm>
            <a:off x="1925823" y="2558235"/>
            <a:ext cx="530638" cy="53063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1148F06-8F5B-4E7E-A823-60F1E255767E}"/>
              </a:ext>
            </a:extLst>
          </p:cNvPr>
          <p:cNvGrpSpPr/>
          <p:nvPr/>
        </p:nvGrpSpPr>
        <p:grpSpPr>
          <a:xfrm>
            <a:off x="2122283" y="2704607"/>
            <a:ext cx="137719" cy="237895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11581-2B5D-4F6E-A390-A204166F89C6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DB46FD0-24F4-48E8-9C24-0B0130DFB5A5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9052005-D17F-43B6-AE0B-C95EE56BCA2C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86" name="PpHolder10">
            <a:extLst>
              <a:ext uri="{FF2B5EF4-FFF2-40B4-BE49-F238E27FC236}">
                <a16:creationId xmlns:a16="http://schemas.microsoft.com/office/drawing/2014/main" id="{D4E78178-D62E-4AF2-8FBF-1D44C26555E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9" t="32187" r="15019" b="21283"/>
          <a:stretch>
            <a:fillRect/>
          </a:stretch>
        </p:blipFill>
        <p:spPr>
          <a:xfrm>
            <a:off x="7169938" y="2207406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</p:spPr>
      </p:pic>
      <p:sp>
        <p:nvSpPr>
          <p:cNvPr id="22" name="Title 21">
            <a:extLst>
              <a:ext uri="{FF2B5EF4-FFF2-40B4-BE49-F238E27FC236}">
                <a16:creationId xmlns:a16="http://schemas.microsoft.com/office/drawing/2014/main" id="{BC294ADB-54D9-404D-9132-A4046B0E3A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err="1">
                <a:latin typeface="+mj-lt"/>
              </a:rPr>
              <a:t>Weaknessess</a:t>
            </a:r>
            <a:r>
              <a:rPr lang="en-US" sz="4000" dirty="0">
                <a:latin typeface="+mj-lt"/>
              </a:rPr>
              <a:t> </a:t>
            </a:r>
            <a:r>
              <a:rPr lang="en-ID" sz="4000" dirty="0">
                <a:latin typeface="+mj-lt"/>
              </a:rPr>
              <a:t>Analysis</a:t>
            </a:r>
            <a:endParaRPr lang="en-ID" dirty="0"/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78F5B47-CFFD-4715-AB83-C461B53C9C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104" name="Shapes">
            <a:extLst>
              <a:ext uri="{FF2B5EF4-FFF2-40B4-BE49-F238E27FC236}">
                <a16:creationId xmlns:a16="http://schemas.microsoft.com/office/drawing/2014/main" id="{1BC1A40E-0546-4A35-BCC8-A2D68E0F468B}"/>
              </a:ext>
            </a:extLst>
          </p:cNvPr>
          <p:cNvSpPr/>
          <p:nvPr/>
        </p:nvSpPr>
        <p:spPr>
          <a:xfrm>
            <a:off x="7168239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BE519F-294D-46E3-8014-BE6DE569B811}"/>
              </a:ext>
            </a:extLst>
          </p:cNvPr>
          <p:cNvSpPr txBox="1"/>
          <p:nvPr/>
        </p:nvSpPr>
        <p:spPr>
          <a:xfrm>
            <a:off x="7623038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W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A32BBF6-EB8E-4F8B-955F-FBC6222E6C05}"/>
              </a:ext>
            </a:extLst>
          </p:cNvPr>
          <p:cNvSpPr txBox="1"/>
          <p:nvPr/>
        </p:nvSpPr>
        <p:spPr>
          <a:xfrm>
            <a:off x="8049366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>
                <a:solidFill>
                  <a:schemeClr val="bg2"/>
                </a:solidFill>
              </a:rPr>
              <a:t>Weaknessess</a:t>
            </a:r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A275927-9966-49A1-9C14-023806F8E583}"/>
              </a:ext>
            </a:extLst>
          </p:cNvPr>
          <p:cNvSpPr txBox="1"/>
          <p:nvPr/>
        </p:nvSpPr>
        <p:spPr>
          <a:xfrm>
            <a:off x="2693418" y="2464254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0600B9C5-B543-4043-B3BD-47118441AE1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22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83807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2" grpId="0"/>
      <p:bldP spid="45" grpId="0"/>
      <p:bldP spid="46" grpId="0"/>
      <p:bldP spid="47" grpId="0"/>
      <p:bldP spid="20" grpId="0" animBg="1"/>
      <p:bldP spid="104" grpId="0" animBg="1"/>
      <p:bldP spid="106" grpId="0"/>
      <p:bldP spid="107" grpId="0"/>
      <p:bldP spid="1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>
            <a:extLst>
              <a:ext uri="{FF2B5EF4-FFF2-40B4-BE49-F238E27FC236}">
                <a16:creationId xmlns:a16="http://schemas.microsoft.com/office/drawing/2014/main" id="{068A5675-820F-4774-B7A6-E3EFA1D1DB13}"/>
              </a:ext>
            </a:extLst>
          </p:cNvPr>
          <p:cNvSpPr>
            <a:spLocks/>
          </p:cNvSpPr>
          <p:nvPr/>
        </p:nvSpPr>
        <p:spPr bwMode="auto">
          <a:xfrm>
            <a:off x="6747992" y="3403992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C0BC1C-8213-4D10-93D7-1BC119DA5BF3}"/>
              </a:ext>
            </a:extLst>
          </p:cNvPr>
          <p:cNvSpPr txBox="1"/>
          <p:nvPr/>
        </p:nvSpPr>
        <p:spPr>
          <a:xfrm>
            <a:off x="7143262" y="3287107"/>
            <a:ext cx="269989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entire soul, like these sweet mornings</a:t>
            </a:r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95A762CA-5368-46C0-A895-899C8F062317}"/>
              </a:ext>
            </a:extLst>
          </p:cNvPr>
          <p:cNvSpPr>
            <a:spLocks/>
          </p:cNvSpPr>
          <p:nvPr/>
        </p:nvSpPr>
        <p:spPr bwMode="auto">
          <a:xfrm>
            <a:off x="6747992" y="4807557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186D05-18E8-452E-A8AA-A047517AF169}"/>
              </a:ext>
            </a:extLst>
          </p:cNvPr>
          <p:cNvSpPr txBox="1"/>
          <p:nvPr/>
        </p:nvSpPr>
        <p:spPr>
          <a:xfrm>
            <a:off x="7143262" y="4754824"/>
            <a:ext cx="269989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Possession of my entire soul like</a:t>
            </a: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9180E735-9357-44EC-9D5C-575F27F4AEDE}"/>
              </a:ext>
            </a:extLst>
          </p:cNvPr>
          <p:cNvSpPr>
            <a:spLocks/>
          </p:cNvSpPr>
          <p:nvPr/>
        </p:nvSpPr>
        <p:spPr bwMode="auto">
          <a:xfrm>
            <a:off x="6747992" y="4130032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178A66-0856-4948-9B0C-FAE28468049D}"/>
              </a:ext>
            </a:extLst>
          </p:cNvPr>
          <p:cNvSpPr txBox="1"/>
          <p:nvPr/>
        </p:nvSpPr>
        <p:spPr>
          <a:xfrm>
            <a:off x="7143262" y="4013147"/>
            <a:ext cx="269989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entire soul, like these sweet mornings</a:t>
            </a:r>
          </a:p>
        </p:txBody>
      </p:sp>
      <p:pic>
        <p:nvPicPr>
          <p:cNvPr id="29" name="PpHolder7">
            <a:extLst>
              <a:ext uri="{FF2B5EF4-FFF2-40B4-BE49-F238E27FC236}">
                <a16:creationId xmlns:a16="http://schemas.microsoft.com/office/drawing/2014/main" id="{C006665A-6741-4233-9430-4239D5E87BE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2" t="32187" r="58805" b="21283"/>
          <a:stretch>
            <a:fillRect/>
          </a:stretch>
        </p:blipFill>
        <p:spPr>
          <a:xfrm>
            <a:off x="1831518" y="2207406"/>
            <a:ext cx="3191007" cy="3191005"/>
          </a:xfrm>
          <a:custGeom>
            <a:avLst/>
            <a:gdLst>
              <a:gd name="connsiteX0" fmla="*/ 169506 w 3191007"/>
              <a:gd name="connsiteY0" fmla="*/ 0 h 3191005"/>
              <a:gd name="connsiteX1" fmla="*/ 3021500 w 3191007"/>
              <a:gd name="connsiteY1" fmla="*/ 0 h 3191005"/>
              <a:gd name="connsiteX2" fmla="*/ 3191007 w 3191007"/>
              <a:gd name="connsiteY2" fmla="*/ 169506 h 3191005"/>
              <a:gd name="connsiteX3" fmla="*/ 3191007 w 3191007"/>
              <a:gd name="connsiteY3" fmla="*/ 3021499 h 3191005"/>
              <a:gd name="connsiteX4" fmla="*/ 3021500 w 3191007"/>
              <a:gd name="connsiteY4" fmla="*/ 3191005 h 3191005"/>
              <a:gd name="connsiteX5" fmla="*/ 169506 w 3191007"/>
              <a:gd name="connsiteY5" fmla="*/ 3191005 h 3191005"/>
              <a:gd name="connsiteX6" fmla="*/ 0 w 3191007"/>
              <a:gd name="connsiteY6" fmla="*/ 3021499 h 3191005"/>
              <a:gd name="connsiteX7" fmla="*/ 0 w 3191007"/>
              <a:gd name="connsiteY7" fmla="*/ 169506 h 3191005"/>
              <a:gd name="connsiteX8" fmla="*/ 169506 w 3191007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7" h="3191005">
                <a:moveTo>
                  <a:pt x="169506" y="0"/>
                </a:moveTo>
                <a:lnTo>
                  <a:pt x="3021500" y="0"/>
                </a:lnTo>
                <a:cubicBezTo>
                  <a:pt x="3115117" y="0"/>
                  <a:pt x="3191007" y="75890"/>
                  <a:pt x="3191007" y="169506"/>
                </a:cubicBezTo>
                <a:lnTo>
                  <a:pt x="3191007" y="3021499"/>
                </a:lnTo>
                <a:cubicBezTo>
                  <a:pt x="3191007" y="3115115"/>
                  <a:pt x="3115117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</p:spPr>
      </p:pic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464EBD-A728-4024-AC71-091EBD9E743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23</a:t>
            </a:fld>
            <a:endParaRPr lang="en-ID"/>
          </a:p>
        </p:txBody>
      </p:sp>
      <p:sp>
        <p:nvSpPr>
          <p:cNvPr id="34" name="Title 33">
            <a:extLst>
              <a:ext uri="{FF2B5EF4-FFF2-40B4-BE49-F238E27FC236}">
                <a16:creationId xmlns:a16="http://schemas.microsoft.com/office/drawing/2014/main" id="{7E0D3F0E-B0EF-4F45-8CB3-C87C54287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Opportunities Analysis</a:t>
            </a:r>
            <a:endParaRPr lang="en-ID" dirty="0"/>
          </a:p>
        </p:txBody>
      </p:sp>
      <p:sp>
        <p:nvSpPr>
          <p:cNvPr id="35" name="Subtitle 34">
            <a:extLst>
              <a:ext uri="{FF2B5EF4-FFF2-40B4-BE49-F238E27FC236}">
                <a16:creationId xmlns:a16="http://schemas.microsoft.com/office/drawing/2014/main" id="{42D8BBA0-079B-43FE-8B3D-F59C9557CD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58" name="Shapes">
            <a:extLst>
              <a:ext uri="{FF2B5EF4-FFF2-40B4-BE49-F238E27FC236}">
                <a16:creationId xmlns:a16="http://schemas.microsoft.com/office/drawing/2014/main" id="{E24D94FE-2EE3-464E-A80E-FA0B772AD344}"/>
              </a:ext>
            </a:extLst>
          </p:cNvPr>
          <p:cNvSpPr/>
          <p:nvPr/>
        </p:nvSpPr>
        <p:spPr>
          <a:xfrm>
            <a:off x="1829820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29D8AA-167B-4A94-8184-CE6421C0224C}"/>
              </a:ext>
            </a:extLst>
          </p:cNvPr>
          <p:cNvSpPr txBox="1"/>
          <p:nvPr/>
        </p:nvSpPr>
        <p:spPr>
          <a:xfrm>
            <a:off x="2284619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5F135A-78CD-4D7A-A9FE-2794CF038898}"/>
              </a:ext>
            </a:extLst>
          </p:cNvPr>
          <p:cNvSpPr txBox="1"/>
          <p:nvPr/>
        </p:nvSpPr>
        <p:spPr>
          <a:xfrm>
            <a:off x="2710947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Opportunities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F50B63-01E2-43D8-A0A0-E091D0844F5F}"/>
              </a:ext>
            </a:extLst>
          </p:cNvPr>
          <p:cNvSpPr txBox="1"/>
          <p:nvPr/>
        </p:nvSpPr>
        <p:spPr>
          <a:xfrm>
            <a:off x="6602302" y="2569347"/>
            <a:ext cx="375818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060DA6-FC68-4556-8CFB-1CFE5AC67C80}"/>
              </a:ext>
            </a:extLst>
          </p:cNvPr>
          <p:cNvSpPr txBox="1"/>
          <p:nvPr/>
        </p:nvSpPr>
        <p:spPr>
          <a:xfrm>
            <a:off x="6602301" y="2226206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A7B578F-ECCF-4B20-976C-98D931A9A8B0}"/>
              </a:ext>
            </a:extLst>
          </p:cNvPr>
          <p:cNvSpPr txBox="1"/>
          <p:nvPr/>
        </p:nvSpPr>
        <p:spPr>
          <a:xfrm rot="16200000">
            <a:off x="4504741" y="3570472"/>
            <a:ext cx="2817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39529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3" grpId="0" animBg="1"/>
      <p:bldP spid="24" grpId="0"/>
      <p:bldP spid="58" grpId="0" animBg="1"/>
      <p:bldP spid="60" grpId="0"/>
      <p:bldP spid="61" grpId="0"/>
      <p:bldP spid="25" grpId="0"/>
      <p:bldP spid="26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1DAE7AEF-56CE-4E07-81BE-5A5F1403F9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7206633"/>
              </p:ext>
            </p:extLst>
          </p:nvPr>
        </p:nvGraphicFramePr>
        <p:xfrm>
          <a:off x="1829818" y="2887064"/>
          <a:ext cx="4418582" cy="1991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852636D9-8AE7-4EC8-8B2F-DBE1341FAE5C}"/>
              </a:ext>
            </a:extLst>
          </p:cNvPr>
          <p:cNvSpPr txBox="1"/>
          <p:nvPr/>
        </p:nvSpPr>
        <p:spPr>
          <a:xfrm>
            <a:off x="1829818" y="2132606"/>
            <a:ext cx="426618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enjoy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8079690-4594-4FEE-960F-A2D9C04861CE}"/>
              </a:ext>
            </a:extLst>
          </p:cNvPr>
          <p:cNvSpPr/>
          <p:nvPr/>
        </p:nvSpPr>
        <p:spPr>
          <a:xfrm>
            <a:off x="2534442" y="5145942"/>
            <a:ext cx="144142" cy="1441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D8558-C9AA-45E0-8E9D-CF4BF12DA1E1}"/>
              </a:ext>
            </a:extLst>
          </p:cNvPr>
          <p:cNvSpPr txBox="1"/>
          <p:nvPr/>
        </p:nvSpPr>
        <p:spPr>
          <a:xfrm>
            <a:off x="2730827" y="5079514"/>
            <a:ext cx="1086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D41C39-DEF5-4079-BE7F-E79E359F53F5}"/>
              </a:ext>
            </a:extLst>
          </p:cNvPr>
          <p:cNvSpPr/>
          <p:nvPr/>
        </p:nvSpPr>
        <p:spPr>
          <a:xfrm>
            <a:off x="4227327" y="5145942"/>
            <a:ext cx="144142" cy="1441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45505F-C2F2-4848-955A-2D5D40FA241B}"/>
              </a:ext>
            </a:extLst>
          </p:cNvPr>
          <p:cNvSpPr txBox="1"/>
          <p:nvPr/>
        </p:nvSpPr>
        <p:spPr>
          <a:xfrm>
            <a:off x="4423712" y="5079514"/>
            <a:ext cx="1086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Description</a:t>
            </a:r>
          </a:p>
        </p:txBody>
      </p:sp>
      <p:pic>
        <p:nvPicPr>
          <p:cNvPr id="22" name="PpHolder7">
            <a:extLst>
              <a:ext uri="{FF2B5EF4-FFF2-40B4-BE49-F238E27FC236}">
                <a16:creationId xmlns:a16="http://schemas.microsoft.com/office/drawing/2014/main" id="{630C153D-2D22-4987-A089-22E676656E1E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33" t="32187" r="14994" b="21283"/>
          <a:stretch>
            <a:fillRect/>
          </a:stretch>
        </p:blipFill>
        <p:spPr>
          <a:xfrm>
            <a:off x="7172876" y="2207406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9DEABAD-E57F-47F9-8AA1-A55598577B6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24</a:t>
            </a:fld>
            <a:endParaRPr lang="en-ID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3159A1CE-61FD-40FE-AE1E-28E32C1AAB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Threats </a:t>
            </a:r>
            <a:r>
              <a:rPr lang="en-ID" sz="4000" dirty="0">
                <a:latin typeface="+mj-lt"/>
              </a:rPr>
              <a:t>Analysis</a:t>
            </a:r>
            <a:endParaRPr lang="en-ID" dirty="0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99427871-BD7F-4101-B0DD-23011EC04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42" name="Shapes">
            <a:extLst>
              <a:ext uri="{FF2B5EF4-FFF2-40B4-BE49-F238E27FC236}">
                <a16:creationId xmlns:a16="http://schemas.microsoft.com/office/drawing/2014/main" id="{71224C92-DD1C-473E-B9BC-9AB98B9DE639}"/>
              </a:ext>
            </a:extLst>
          </p:cNvPr>
          <p:cNvSpPr/>
          <p:nvPr/>
        </p:nvSpPr>
        <p:spPr>
          <a:xfrm>
            <a:off x="7171177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3AA6F6-5F0F-4BE4-844F-99BF81769BD7}"/>
              </a:ext>
            </a:extLst>
          </p:cNvPr>
          <p:cNvSpPr txBox="1"/>
          <p:nvPr/>
        </p:nvSpPr>
        <p:spPr>
          <a:xfrm>
            <a:off x="7625976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785923-43F8-4A14-A7C7-A8AE7486AF00}"/>
              </a:ext>
            </a:extLst>
          </p:cNvPr>
          <p:cNvSpPr txBox="1"/>
          <p:nvPr/>
        </p:nvSpPr>
        <p:spPr>
          <a:xfrm>
            <a:off x="8052304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Threats</a:t>
            </a:r>
          </a:p>
        </p:txBody>
      </p:sp>
    </p:spTree>
    <p:extLst>
      <p:ext uri="{BB962C8B-B14F-4D97-AF65-F5344CB8AC3E}">
        <p14:creationId xmlns:p14="http://schemas.microsoft.com/office/powerpoint/2010/main" val="342182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5" grpId="0">
        <p:bldAsOne/>
      </p:bldGraphic>
      <p:bldP spid="21" grpId="0"/>
      <p:bldP spid="23" grpId="0" animBg="1"/>
      <p:bldP spid="25" grpId="0"/>
      <p:bldP spid="32" grpId="0" animBg="1"/>
      <p:bldP spid="33" grpId="0"/>
      <p:bldP spid="42" grpId="0" animBg="1"/>
      <p:bldP spid="44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A070D2BF-7CC9-4D34-8BC4-965355F8BE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347345"/>
              </p:ext>
            </p:extLst>
          </p:nvPr>
        </p:nvGraphicFramePr>
        <p:xfrm>
          <a:off x="5971048" y="1886663"/>
          <a:ext cx="5507779" cy="3879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12331D70-7065-4FF0-B161-700D1F93A617}"/>
              </a:ext>
            </a:extLst>
          </p:cNvPr>
          <p:cNvSpPr txBox="1"/>
          <p:nvPr/>
        </p:nvSpPr>
        <p:spPr>
          <a:xfrm>
            <a:off x="1166548" y="315360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Male</a:t>
            </a:r>
            <a:endParaRPr lang="id-ID" sz="1600" b="1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3F48E74-3D79-46E9-84DA-F7343DDA4D14}"/>
              </a:ext>
            </a:extLst>
          </p:cNvPr>
          <p:cNvGrpSpPr/>
          <p:nvPr/>
        </p:nvGrpSpPr>
        <p:grpSpPr>
          <a:xfrm>
            <a:off x="1243024" y="3552855"/>
            <a:ext cx="3020540" cy="517579"/>
            <a:chOff x="6854324" y="3751800"/>
            <a:chExt cx="3020540" cy="517579"/>
          </a:xfrm>
        </p:grpSpPr>
        <p:sp>
          <p:nvSpPr>
            <p:cNvPr id="24" name="Oval 5">
              <a:extLst>
                <a:ext uri="{FF2B5EF4-FFF2-40B4-BE49-F238E27FC236}">
                  <a16:creationId xmlns:a16="http://schemas.microsoft.com/office/drawing/2014/main" id="{8DE16356-1C1E-42B8-9DC0-185CDFFFB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82D21F9-3DA1-4DA3-AF02-78A3FB763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Oval 7">
              <a:extLst>
                <a:ext uri="{FF2B5EF4-FFF2-40B4-BE49-F238E27FC236}">
                  <a16:creationId xmlns:a16="http://schemas.microsoft.com/office/drawing/2014/main" id="{1A6FD0AE-4789-4712-9546-87E5A1849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6066F297-C627-498C-858A-E5E196ECD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Oval 9">
              <a:extLst>
                <a:ext uri="{FF2B5EF4-FFF2-40B4-BE49-F238E27FC236}">
                  <a16:creationId xmlns:a16="http://schemas.microsoft.com/office/drawing/2014/main" id="{D928A7C4-D64F-4AB3-8D43-D5893F7C9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19618BE-CD17-4450-BAFE-E0E4034C0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id="{DF505C87-EC8A-47A4-9490-C221B27DF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6A25D86C-70C1-4756-B47F-97B6AC343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Oval 13">
              <a:extLst>
                <a:ext uri="{FF2B5EF4-FFF2-40B4-BE49-F238E27FC236}">
                  <a16:creationId xmlns:a16="http://schemas.microsoft.com/office/drawing/2014/main" id="{08D0F03E-EB98-4A09-B542-3852339C5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90AD8AE-766E-4B61-90FF-D1908198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DC03DD91-8DC8-4BDF-98C1-5A8D139CA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BD1AA781-F75B-4D3C-8F06-6FA5B4BA8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Oval 17">
              <a:extLst>
                <a:ext uri="{FF2B5EF4-FFF2-40B4-BE49-F238E27FC236}">
                  <a16:creationId xmlns:a16="http://schemas.microsoft.com/office/drawing/2014/main" id="{748C7BE1-A22C-4CA8-9429-7F366D2D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EB4B7FF5-87F0-4167-899F-3C175929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Oval 19">
              <a:extLst>
                <a:ext uri="{FF2B5EF4-FFF2-40B4-BE49-F238E27FC236}">
                  <a16:creationId xmlns:a16="http://schemas.microsoft.com/office/drawing/2014/main" id="{3F1119A9-058F-450E-8CAE-4410011A8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CDA2520-8F0E-415B-B473-B5B0FE4B3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Oval 21">
              <a:extLst>
                <a:ext uri="{FF2B5EF4-FFF2-40B4-BE49-F238E27FC236}">
                  <a16:creationId xmlns:a16="http://schemas.microsoft.com/office/drawing/2014/main" id="{3F86A32F-A963-49D6-AE72-062511AFA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608DFA78-3336-48A0-8EF7-A4FFCE1C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Oval 23">
              <a:extLst>
                <a:ext uri="{FF2B5EF4-FFF2-40B4-BE49-F238E27FC236}">
                  <a16:creationId xmlns:a16="http://schemas.microsoft.com/office/drawing/2014/main" id="{5D893909-F5AD-4583-ACFF-9EAE0D2FC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773C038-84D2-4629-843A-6475F99C4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278BFB2-FBCF-4535-B2BA-99D7C6579FE3}"/>
              </a:ext>
            </a:extLst>
          </p:cNvPr>
          <p:cNvGrpSpPr/>
          <p:nvPr/>
        </p:nvGrpSpPr>
        <p:grpSpPr>
          <a:xfrm>
            <a:off x="1231081" y="4710475"/>
            <a:ext cx="3044427" cy="514924"/>
            <a:chOff x="6842381" y="4862767"/>
            <a:chExt cx="3044427" cy="514924"/>
          </a:xfrm>
        </p:grpSpPr>
        <p:sp>
          <p:nvSpPr>
            <p:cNvPr id="45" name="Oval 25">
              <a:extLst>
                <a:ext uri="{FF2B5EF4-FFF2-40B4-BE49-F238E27FC236}">
                  <a16:creationId xmlns:a16="http://schemas.microsoft.com/office/drawing/2014/main" id="{3F988013-DFAF-4AFC-B772-A5F8308BD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Oval 27">
              <a:extLst>
                <a:ext uri="{FF2B5EF4-FFF2-40B4-BE49-F238E27FC236}">
                  <a16:creationId xmlns:a16="http://schemas.microsoft.com/office/drawing/2014/main" id="{E06B80EA-54BB-4163-94A1-433F02FFF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Oval 29">
              <a:extLst>
                <a:ext uri="{FF2B5EF4-FFF2-40B4-BE49-F238E27FC236}">
                  <a16:creationId xmlns:a16="http://schemas.microsoft.com/office/drawing/2014/main" id="{27800BA1-3B70-4F98-8F19-3306F135A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163B44C4-EBFF-4286-BA5A-9A24732E9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Oval 33">
              <a:extLst>
                <a:ext uri="{FF2B5EF4-FFF2-40B4-BE49-F238E27FC236}">
                  <a16:creationId xmlns:a16="http://schemas.microsoft.com/office/drawing/2014/main" id="{8480E408-DCC1-4C8D-B958-F6C2D9A4D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655940A-F525-4767-996A-E7E4A24C8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Oval 37">
              <a:extLst>
                <a:ext uri="{FF2B5EF4-FFF2-40B4-BE49-F238E27FC236}">
                  <a16:creationId xmlns:a16="http://schemas.microsoft.com/office/drawing/2014/main" id="{34D2AC48-2906-4A25-B690-1FCC541D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Oval 39">
              <a:extLst>
                <a:ext uri="{FF2B5EF4-FFF2-40B4-BE49-F238E27FC236}">
                  <a16:creationId xmlns:a16="http://schemas.microsoft.com/office/drawing/2014/main" id="{36570415-4016-4608-88FC-AEC0BC7D7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Oval 41">
              <a:extLst>
                <a:ext uri="{FF2B5EF4-FFF2-40B4-BE49-F238E27FC236}">
                  <a16:creationId xmlns:a16="http://schemas.microsoft.com/office/drawing/2014/main" id="{CBE08AA4-686D-4261-A478-28E8BF24A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Oval 43">
              <a:extLst>
                <a:ext uri="{FF2B5EF4-FFF2-40B4-BE49-F238E27FC236}">
                  <a16:creationId xmlns:a16="http://schemas.microsoft.com/office/drawing/2014/main" id="{716DE428-3574-4A3E-9DD6-B7559E5E0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id="{D8649563-A9E0-4313-8636-90C8B18F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A3CE9E33-2D05-4467-97FB-4E2DA10B7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30">
              <a:extLst>
                <a:ext uri="{FF2B5EF4-FFF2-40B4-BE49-F238E27FC236}">
                  <a16:creationId xmlns:a16="http://schemas.microsoft.com/office/drawing/2014/main" id="{597EDCAD-3D7A-4C10-9ED9-F07C143B0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32">
              <a:extLst>
                <a:ext uri="{FF2B5EF4-FFF2-40B4-BE49-F238E27FC236}">
                  <a16:creationId xmlns:a16="http://schemas.microsoft.com/office/drawing/2014/main" id="{D73805AF-59D3-40DB-9F2F-1F87B5067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C2546BD7-D005-4EE5-AFE4-A3FFE97D1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36">
              <a:extLst>
                <a:ext uri="{FF2B5EF4-FFF2-40B4-BE49-F238E27FC236}">
                  <a16:creationId xmlns:a16="http://schemas.microsoft.com/office/drawing/2014/main" id="{4D3FDCBF-797F-4402-B6C2-1BD47945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38">
              <a:extLst>
                <a:ext uri="{FF2B5EF4-FFF2-40B4-BE49-F238E27FC236}">
                  <a16:creationId xmlns:a16="http://schemas.microsoft.com/office/drawing/2014/main" id="{D34C53FB-D045-4D2C-93D5-156CF4DA9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0">
              <a:extLst>
                <a:ext uri="{FF2B5EF4-FFF2-40B4-BE49-F238E27FC236}">
                  <a16:creationId xmlns:a16="http://schemas.microsoft.com/office/drawing/2014/main" id="{FEBD8733-CBBE-41B5-A64C-9D423BAEE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F8A7B34C-2908-4504-915B-0F7ACD61C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64" name="Freeform 44">
              <a:extLst>
                <a:ext uri="{FF2B5EF4-FFF2-40B4-BE49-F238E27FC236}">
                  <a16:creationId xmlns:a16="http://schemas.microsoft.com/office/drawing/2014/main" id="{F085C1CB-F0CD-47D4-86ED-F806063E1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62A30273-ACAD-4DF4-BD9D-A54D0C5B314F}"/>
              </a:ext>
            </a:extLst>
          </p:cNvPr>
          <p:cNvSpPr txBox="1"/>
          <p:nvPr/>
        </p:nvSpPr>
        <p:spPr>
          <a:xfrm>
            <a:off x="1166547" y="430819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Female</a:t>
            </a:r>
            <a:endParaRPr lang="id-ID" sz="16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DDFD7AE-2F12-427A-B00C-619ADAFFB825}"/>
              </a:ext>
            </a:extLst>
          </p:cNvPr>
          <p:cNvSpPr txBox="1"/>
          <p:nvPr/>
        </p:nvSpPr>
        <p:spPr>
          <a:xfrm>
            <a:off x="4351955" y="3626977"/>
            <a:ext cx="6498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b="1" dirty="0"/>
              <a:t>80%</a:t>
            </a:r>
            <a:endParaRPr lang="en-ID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FAFD088-B904-447C-8CD5-37756CCDF5B0}"/>
              </a:ext>
            </a:extLst>
          </p:cNvPr>
          <p:cNvSpPr txBox="1"/>
          <p:nvPr/>
        </p:nvSpPr>
        <p:spPr>
          <a:xfrm>
            <a:off x="4263565" y="4787418"/>
            <a:ext cx="73616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b="1" dirty="0"/>
              <a:t>90%</a:t>
            </a:r>
            <a:endParaRPr lang="en-ID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58EE1A-A798-4350-B89F-29A7C9901418}"/>
              </a:ext>
            </a:extLst>
          </p:cNvPr>
          <p:cNvSpPr txBox="1"/>
          <p:nvPr/>
        </p:nvSpPr>
        <p:spPr>
          <a:xfrm>
            <a:off x="1166547" y="2427365"/>
            <a:ext cx="426618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enjoy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D07E5B9-40E6-44EB-87E7-1FAAB0768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25</a:t>
            </a:fld>
            <a:endParaRPr lang="en-ID" dirty="0"/>
          </a:p>
        </p:txBody>
      </p:sp>
      <p:sp>
        <p:nvSpPr>
          <p:cNvPr id="68" name="Title 67">
            <a:extLst>
              <a:ext uri="{FF2B5EF4-FFF2-40B4-BE49-F238E27FC236}">
                <a16:creationId xmlns:a16="http://schemas.microsoft.com/office/drawing/2014/main" id="{292F2697-4DD0-49A4-9CD7-22D72D92D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User Analysis</a:t>
            </a:r>
            <a:endParaRPr lang="en-ID" dirty="0"/>
          </a:p>
        </p:txBody>
      </p:sp>
      <p:sp>
        <p:nvSpPr>
          <p:cNvPr id="70" name="Subtitle 69">
            <a:extLst>
              <a:ext uri="{FF2B5EF4-FFF2-40B4-BE49-F238E27FC236}">
                <a16:creationId xmlns:a16="http://schemas.microsoft.com/office/drawing/2014/main" id="{4F21BEE6-2581-41F3-9E1B-8046658AB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0291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P spid="22" grpId="0"/>
      <p:bldP spid="65" grpId="0"/>
      <p:bldP spid="66" grpId="0"/>
      <p:bldP spid="67" grpId="0"/>
      <p:bldP spid="6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BADF704-2B2F-4F15-A244-C367829E9323}"/>
              </a:ext>
            </a:extLst>
          </p:cNvPr>
          <p:cNvGrpSpPr/>
          <p:nvPr/>
        </p:nvGrpSpPr>
        <p:grpSpPr>
          <a:xfrm>
            <a:off x="6036337" y="2223713"/>
            <a:ext cx="5410200" cy="3328988"/>
            <a:chOff x="6105525" y="2093913"/>
            <a:chExt cx="5410200" cy="3328988"/>
          </a:xfrm>
          <a:solidFill>
            <a:schemeClr val="bg2">
              <a:lumMod val="85000"/>
            </a:schemeClr>
          </a:solidFill>
        </p:grpSpPr>
        <p:grpSp>
          <p:nvGrpSpPr>
            <p:cNvPr id="20" name="Group 261">
              <a:extLst>
                <a:ext uri="{FF2B5EF4-FFF2-40B4-BE49-F238E27FC236}">
                  <a16:creationId xmlns:a16="http://schemas.microsoft.com/office/drawing/2014/main" id="{C85D9BAA-7515-4A51-90B8-951A7EDB3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0638" y="2349501"/>
              <a:ext cx="4953000" cy="2430463"/>
              <a:chOff x="4013" y="1480"/>
              <a:chExt cx="3120" cy="1531"/>
            </a:xfrm>
            <a:grpFill/>
          </p:grpSpPr>
          <p:sp>
            <p:nvSpPr>
              <p:cNvPr id="115" name="Freeform 61">
                <a:extLst>
                  <a:ext uri="{FF2B5EF4-FFF2-40B4-BE49-F238E27FC236}">
                    <a16:creationId xmlns:a16="http://schemas.microsoft.com/office/drawing/2014/main" id="{13BDF904-C1F7-47A0-967D-4BF1D7EA6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" y="198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Line 62">
                <a:extLst>
                  <a:ext uri="{FF2B5EF4-FFF2-40B4-BE49-F238E27FC236}">
                    <a16:creationId xmlns:a16="http://schemas.microsoft.com/office/drawing/2014/main" id="{455003DE-0515-4A2B-82E8-E990BA925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45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63">
                <a:extLst>
                  <a:ext uri="{FF2B5EF4-FFF2-40B4-BE49-F238E27FC236}">
                    <a16:creationId xmlns:a16="http://schemas.microsoft.com/office/drawing/2014/main" id="{B39A43D8-6776-448E-A0C9-2F52D29A7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1984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0 w 4"/>
                  <a:gd name="T3" fmla="*/ 4 h 5"/>
                  <a:gd name="T4" fmla="*/ 2 w 4"/>
                  <a:gd name="T5" fmla="*/ 0 h 5"/>
                  <a:gd name="T6" fmla="*/ 4 w 4"/>
                  <a:gd name="T7" fmla="*/ 2 h 5"/>
                  <a:gd name="T8" fmla="*/ 3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64">
                <a:extLst>
                  <a:ext uri="{FF2B5EF4-FFF2-40B4-BE49-F238E27FC236}">
                    <a16:creationId xmlns:a16="http://schemas.microsoft.com/office/drawing/2014/main" id="{A7CDA29A-22CE-4E3E-9D8D-EFD95629B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98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Line 65">
                <a:extLst>
                  <a:ext uri="{FF2B5EF4-FFF2-40B4-BE49-F238E27FC236}">
                    <a16:creationId xmlns:a16="http://schemas.microsoft.com/office/drawing/2014/main" id="{01ABBF5E-35BC-4FA9-B36B-B293E11C4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43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66">
                <a:extLst>
                  <a:ext uri="{FF2B5EF4-FFF2-40B4-BE49-F238E27FC236}">
                    <a16:creationId xmlns:a16="http://schemas.microsoft.com/office/drawing/2014/main" id="{AE46E12B-03F0-4CAB-99D0-1A9AAAA8A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8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67">
                <a:extLst>
                  <a:ext uri="{FF2B5EF4-FFF2-40B4-BE49-F238E27FC236}">
                    <a16:creationId xmlns:a16="http://schemas.microsoft.com/office/drawing/2014/main" id="{F6E50266-D14C-4E4B-8052-B4BC31BFB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8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Line 68">
                <a:extLst>
                  <a:ext uri="{FF2B5EF4-FFF2-40B4-BE49-F238E27FC236}">
                    <a16:creationId xmlns:a16="http://schemas.microsoft.com/office/drawing/2014/main" id="{49431DD7-5210-41DE-97FB-82C5C04ED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3" y="18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69">
                <a:extLst>
                  <a:ext uri="{FF2B5EF4-FFF2-40B4-BE49-F238E27FC236}">
                    <a16:creationId xmlns:a16="http://schemas.microsoft.com/office/drawing/2014/main" id="{3CD4F224-F078-4FF3-BBC1-5ABC7B984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6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0 w 3"/>
                  <a:gd name="T3" fmla="*/ 3 h 5"/>
                  <a:gd name="T4" fmla="*/ 1 w 3"/>
                  <a:gd name="T5" fmla="*/ 0 h 5"/>
                  <a:gd name="T6" fmla="*/ 3 w 3"/>
                  <a:gd name="T7" fmla="*/ 2 h 5"/>
                  <a:gd name="T8" fmla="*/ 2 w 3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70">
                <a:extLst>
                  <a:ext uri="{FF2B5EF4-FFF2-40B4-BE49-F238E27FC236}">
                    <a16:creationId xmlns:a16="http://schemas.microsoft.com/office/drawing/2014/main" id="{3114D694-FC53-4A82-A381-A7CCE9B1B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" y="180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Line 71">
                <a:extLst>
                  <a:ext uri="{FF2B5EF4-FFF2-40B4-BE49-F238E27FC236}">
                    <a16:creationId xmlns:a16="http://schemas.microsoft.com/office/drawing/2014/main" id="{A41310E1-435D-450A-8EA0-5D2187CD3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96" y="1808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72">
                <a:extLst>
                  <a:ext uri="{FF2B5EF4-FFF2-40B4-BE49-F238E27FC236}">
                    <a16:creationId xmlns:a16="http://schemas.microsoft.com/office/drawing/2014/main" id="{5005B4E4-C5BF-4C8C-BDB5-2D4E1FEF9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1806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73">
                <a:extLst>
                  <a:ext uri="{FF2B5EF4-FFF2-40B4-BE49-F238E27FC236}">
                    <a16:creationId xmlns:a16="http://schemas.microsoft.com/office/drawing/2014/main" id="{6A4FDFE3-E8D5-4180-B9FB-DB3084225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5" y="230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Line 74">
                <a:extLst>
                  <a:ext uri="{FF2B5EF4-FFF2-40B4-BE49-F238E27FC236}">
                    <a16:creationId xmlns:a16="http://schemas.microsoft.com/office/drawing/2014/main" id="{FC8D95BB-DB0C-48E5-B0C9-1102FF9777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85" y="2309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75">
                <a:extLst>
                  <a:ext uri="{FF2B5EF4-FFF2-40B4-BE49-F238E27FC236}">
                    <a16:creationId xmlns:a16="http://schemas.microsoft.com/office/drawing/2014/main" id="{7FCC437E-4E9F-4A0F-80BD-5066EEFDF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4" y="2307"/>
                <a:ext cx="5" cy="5"/>
              </a:xfrm>
              <a:custGeom>
                <a:avLst/>
                <a:gdLst>
                  <a:gd name="T0" fmla="*/ 3 w 5"/>
                  <a:gd name="T1" fmla="*/ 5 h 5"/>
                  <a:gd name="T2" fmla="*/ 0 w 5"/>
                  <a:gd name="T3" fmla="*/ 4 h 5"/>
                  <a:gd name="T4" fmla="*/ 2 w 5"/>
                  <a:gd name="T5" fmla="*/ 0 h 5"/>
                  <a:gd name="T6" fmla="*/ 5 w 5"/>
                  <a:gd name="T7" fmla="*/ 2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5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76">
                <a:extLst>
                  <a:ext uri="{FF2B5EF4-FFF2-40B4-BE49-F238E27FC236}">
                    <a16:creationId xmlns:a16="http://schemas.microsoft.com/office/drawing/2014/main" id="{D2237D30-35D5-40CF-91D3-41788FCE3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Line 77">
                <a:extLst>
                  <a:ext uri="{FF2B5EF4-FFF2-40B4-BE49-F238E27FC236}">
                    <a16:creationId xmlns:a16="http://schemas.microsoft.com/office/drawing/2014/main" id="{51884539-72B5-48EB-BC47-9FAC300FA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82" y="2309"/>
                <a:ext cx="3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78">
                <a:extLst>
                  <a:ext uri="{FF2B5EF4-FFF2-40B4-BE49-F238E27FC236}">
                    <a16:creationId xmlns:a16="http://schemas.microsoft.com/office/drawing/2014/main" id="{B6F422E9-A59C-4749-954F-947B95540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7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2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79">
                <a:extLst>
                  <a:ext uri="{FF2B5EF4-FFF2-40B4-BE49-F238E27FC236}">
                    <a16:creationId xmlns:a16="http://schemas.microsoft.com/office/drawing/2014/main" id="{B705E1E9-E42B-4F92-9260-D2B7A8AD9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4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Line 80">
                <a:extLst>
                  <a:ext uri="{FF2B5EF4-FFF2-40B4-BE49-F238E27FC236}">
                    <a16:creationId xmlns:a16="http://schemas.microsoft.com/office/drawing/2014/main" id="{FB23CCC0-A204-4D59-A704-3FE24D0B3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41" y="2514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81">
                <a:extLst>
                  <a:ext uri="{FF2B5EF4-FFF2-40B4-BE49-F238E27FC236}">
                    <a16:creationId xmlns:a16="http://schemas.microsoft.com/office/drawing/2014/main" id="{753DC20D-A171-4BBC-9AEC-CEC29C0C0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4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0 w 5"/>
                  <a:gd name="T3" fmla="*/ 2 h 4"/>
                  <a:gd name="T4" fmla="*/ 2 w 5"/>
                  <a:gd name="T5" fmla="*/ 0 h 4"/>
                  <a:gd name="T6" fmla="*/ 5 w 5"/>
                  <a:gd name="T7" fmla="*/ 1 h 4"/>
                  <a:gd name="T8" fmla="*/ 3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82">
                <a:extLst>
                  <a:ext uri="{FF2B5EF4-FFF2-40B4-BE49-F238E27FC236}">
                    <a16:creationId xmlns:a16="http://schemas.microsoft.com/office/drawing/2014/main" id="{0174F3C3-64C4-49BA-9962-D3B974376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2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Line 83">
                <a:extLst>
                  <a:ext uri="{FF2B5EF4-FFF2-40B4-BE49-F238E27FC236}">
                    <a16:creationId xmlns:a16="http://schemas.microsoft.com/office/drawing/2014/main" id="{826261DB-F467-45D6-B11C-558D307F1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41" y="2512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84">
                <a:extLst>
                  <a:ext uri="{FF2B5EF4-FFF2-40B4-BE49-F238E27FC236}">
                    <a16:creationId xmlns:a16="http://schemas.microsoft.com/office/drawing/2014/main" id="{349A371F-747E-438C-AE66-AE37910AF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1"/>
                <a:ext cx="5" cy="4"/>
              </a:xfrm>
              <a:custGeom>
                <a:avLst/>
                <a:gdLst>
                  <a:gd name="T0" fmla="*/ 2 w 5"/>
                  <a:gd name="T1" fmla="*/ 4 h 4"/>
                  <a:gd name="T2" fmla="*/ 0 w 5"/>
                  <a:gd name="T3" fmla="*/ 1 h 4"/>
                  <a:gd name="T4" fmla="*/ 3 w 5"/>
                  <a:gd name="T5" fmla="*/ 0 h 4"/>
                  <a:gd name="T6" fmla="*/ 5 w 5"/>
                  <a:gd name="T7" fmla="*/ 3 h 4"/>
                  <a:gd name="T8" fmla="*/ 2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5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85">
                <a:extLst>
                  <a:ext uri="{FF2B5EF4-FFF2-40B4-BE49-F238E27FC236}">
                    <a16:creationId xmlns:a16="http://schemas.microsoft.com/office/drawing/2014/main" id="{E52DBB83-A709-470B-A7B4-B6E3E3E10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97"/>
                <a:ext cx="13" cy="8"/>
              </a:xfrm>
              <a:custGeom>
                <a:avLst/>
                <a:gdLst>
                  <a:gd name="T0" fmla="*/ 6 w 20"/>
                  <a:gd name="T1" fmla="*/ 1 h 13"/>
                  <a:gd name="T2" fmla="*/ 18 w 20"/>
                  <a:gd name="T3" fmla="*/ 5 h 13"/>
                  <a:gd name="T4" fmla="*/ 6 w 20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3">
                    <a:moveTo>
                      <a:pt x="6" y="1"/>
                    </a:moveTo>
                    <a:cubicBezTo>
                      <a:pt x="13" y="0"/>
                      <a:pt x="13" y="5"/>
                      <a:pt x="18" y="5"/>
                    </a:cubicBezTo>
                    <a:cubicBezTo>
                      <a:pt x="20" y="13"/>
                      <a:pt x="0" y="1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86">
                <a:extLst>
                  <a:ext uri="{FF2B5EF4-FFF2-40B4-BE49-F238E27FC236}">
                    <a16:creationId xmlns:a16="http://schemas.microsoft.com/office/drawing/2014/main" id="{EF11888B-8973-42AD-B98A-18C836E345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0" y="2395"/>
                <a:ext cx="12" cy="10"/>
              </a:xfrm>
              <a:custGeom>
                <a:avLst/>
                <a:gdLst>
                  <a:gd name="T0" fmla="*/ 11 w 20"/>
                  <a:gd name="T1" fmla="*/ 15 h 15"/>
                  <a:gd name="T2" fmla="*/ 2 w 20"/>
                  <a:gd name="T3" fmla="*/ 10 h 15"/>
                  <a:gd name="T4" fmla="*/ 3 w 20"/>
                  <a:gd name="T5" fmla="*/ 2 h 15"/>
                  <a:gd name="T6" fmla="*/ 3 w 20"/>
                  <a:gd name="T7" fmla="*/ 1 h 15"/>
                  <a:gd name="T8" fmla="*/ 5 w 20"/>
                  <a:gd name="T9" fmla="*/ 1 h 15"/>
                  <a:gd name="T10" fmla="*/ 14 w 20"/>
                  <a:gd name="T11" fmla="*/ 3 h 15"/>
                  <a:gd name="T12" fmla="*/ 17 w 20"/>
                  <a:gd name="T13" fmla="*/ 5 h 15"/>
                  <a:gd name="T14" fmla="*/ 19 w 20"/>
                  <a:gd name="T15" fmla="*/ 5 h 15"/>
                  <a:gd name="T16" fmla="*/ 20 w 20"/>
                  <a:gd name="T17" fmla="*/ 7 h 15"/>
                  <a:gd name="T18" fmla="*/ 19 w 20"/>
                  <a:gd name="T19" fmla="*/ 12 h 15"/>
                  <a:gd name="T20" fmla="*/ 11 w 20"/>
                  <a:gd name="T21" fmla="*/ 15 h 15"/>
                  <a:gd name="T22" fmla="*/ 7 w 20"/>
                  <a:gd name="T23" fmla="*/ 6 h 15"/>
                  <a:gd name="T24" fmla="*/ 7 w 20"/>
                  <a:gd name="T25" fmla="*/ 8 h 15"/>
                  <a:gd name="T26" fmla="*/ 13 w 20"/>
                  <a:gd name="T27" fmla="*/ 9 h 15"/>
                  <a:gd name="T28" fmla="*/ 11 w 20"/>
                  <a:gd name="T29" fmla="*/ 7 h 15"/>
                  <a:gd name="T30" fmla="*/ 7 w 20"/>
                  <a:gd name="T31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5">
                    <a:moveTo>
                      <a:pt x="11" y="15"/>
                    </a:moveTo>
                    <a:cubicBezTo>
                      <a:pt x="8" y="15"/>
                      <a:pt x="4" y="14"/>
                      <a:pt x="2" y="10"/>
                    </a:cubicBezTo>
                    <a:cubicBezTo>
                      <a:pt x="1" y="9"/>
                      <a:pt x="0" y="6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0" y="0"/>
                      <a:pt x="12" y="2"/>
                      <a:pt x="14" y="3"/>
                    </a:cubicBezTo>
                    <a:cubicBezTo>
                      <a:pt x="15" y="4"/>
                      <a:pt x="16" y="5"/>
                      <a:pt x="17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9"/>
                      <a:pt x="20" y="11"/>
                      <a:pt x="19" y="12"/>
                    </a:cubicBezTo>
                    <a:cubicBezTo>
                      <a:pt x="17" y="14"/>
                      <a:pt x="14" y="15"/>
                      <a:pt x="11" y="15"/>
                    </a:cubicBezTo>
                    <a:close/>
                    <a:moveTo>
                      <a:pt x="7" y="6"/>
                    </a:moveTo>
                    <a:cubicBezTo>
                      <a:pt x="7" y="7"/>
                      <a:pt x="7" y="7"/>
                      <a:pt x="7" y="8"/>
                    </a:cubicBezTo>
                    <a:cubicBezTo>
                      <a:pt x="8" y="9"/>
                      <a:pt x="11" y="10"/>
                      <a:pt x="13" y="9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9" y="7"/>
                      <a:pt x="8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87">
                <a:extLst>
                  <a:ext uri="{FF2B5EF4-FFF2-40B4-BE49-F238E27FC236}">
                    <a16:creationId xmlns:a16="http://schemas.microsoft.com/office/drawing/2014/main" id="{0BF59CA9-2DBB-48C8-B631-3AC945EE1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Line 88">
                <a:extLst>
                  <a:ext uri="{FF2B5EF4-FFF2-40B4-BE49-F238E27FC236}">
                    <a16:creationId xmlns:a16="http://schemas.microsoft.com/office/drawing/2014/main" id="{22EDF8D2-A916-44C1-AA04-4B2EBDF399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18" y="1514"/>
                <a:ext cx="2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89">
                <a:extLst>
                  <a:ext uri="{FF2B5EF4-FFF2-40B4-BE49-F238E27FC236}">
                    <a16:creationId xmlns:a16="http://schemas.microsoft.com/office/drawing/2014/main" id="{274F5D69-9B66-4CB4-B80F-84277C2FF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90">
                <a:extLst>
                  <a:ext uri="{FF2B5EF4-FFF2-40B4-BE49-F238E27FC236}">
                    <a16:creationId xmlns:a16="http://schemas.microsoft.com/office/drawing/2014/main" id="{9044849D-82EA-49C2-BC30-9424BF91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514"/>
                <a:ext cx="7" cy="0"/>
              </a:xfrm>
              <a:custGeom>
                <a:avLst/>
                <a:gdLst>
                  <a:gd name="T0" fmla="*/ 0 w 10"/>
                  <a:gd name="T1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cubicBezTo>
                      <a:pt x="3" y="0"/>
                      <a:pt x="7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Rectangle 91">
                <a:extLst>
                  <a:ext uri="{FF2B5EF4-FFF2-40B4-BE49-F238E27FC236}">
                    <a16:creationId xmlns:a16="http://schemas.microsoft.com/office/drawing/2014/main" id="{35313625-02AC-49C4-9822-6B098A365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1513"/>
                <a:ext cx="7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92">
                <a:extLst>
                  <a:ext uri="{FF2B5EF4-FFF2-40B4-BE49-F238E27FC236}">
                    <a16:creationId xmlns:a16="http://schemas.microsoft.com/office/drawing/2014/main" id="{3D37A9EF-F425-44FE-BBB2-0271D8D96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2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Line 93">
                <a:extLst>
                  <a:ext uri="{FF2B5EF4-FFF2-40B4-BE49-F238E27FC236}">
                    <a16:creationId xmlns:a16="http://schemas.microsoft.com/office/drawing/2014/main" id="{FC1297A7-858B-46B0-BC3D-548B67494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18" y="1512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94">
                <a:extLst>
                  <a:ext uri="{FF2B5EF4-FFF2-40B4-BE49-F238E27FC236}">
                    <a16:creationId xmlns:a16="http://schemas.microsoft.com/office/drawing/2014/main" id="{B2067AB6-FED5-4CC8-967C-46BA8C2D9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2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95">
                <a:extLst>
                  <a:ext uri="{FF2B5EF4-FFF2-40B4-BE49-F238E27FC236}">
                    <a16:creationId xmlns:a16="http://schemas.microsoft.com/office/drawing/2014/main" id="{EC1DC623-C5B6-499E-B285-5D55D9254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2" y="161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Line 96">
                <a:extLst>
                  <a:ext uri="{FF2B5EF4-FFF2-40B4-BE49-F238E27FC236}">
                    <a16:creationId xmlns:a16="http://schemas.microsoft.com/office/drawing/2014/main" id="{09DAF575-427B-4EC3-93C6-3460F0290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2" y="1614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97">
                <a:extLst>
                  <a:ext uri="{FF2B5EF4-FFF2-40B4-BE49-F238E27FC236}">
                    <a16:creationId xmlns:a16="http://schemas.microsoft.com/office/drawing/2014/main" id="{FDBE0CCC-E337-4F1A-8FFB-5E0C663C2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613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98">
                <a:extLst>
                  <a:ext uri="{FF2B5EF4-FFF2-40B4-BE49-F238E27FC236}">
                    <a16:creationId xmlns:a16="http://schemas.microsoft.com/office/drawing/2014/main" id="{80D8FD07-F644-4BAB-A3DF-A400682FB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163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Line 99">
                <a:extLst>
                  <a:ext uri="{FF2B5EF4-FFF2-40B4-BE49-F238E27FC236}">
                    <a16:creationId xmlns:a16="http://schemas.microsoft.com/office/drawing/2014/main" id="{1B42E167-067E-41A0-B859-05C304A1E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16" y="1635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00">
                <a:extLst>
                  <a:ext uri="{FF2B5EF4-FFF2-40B4-BE49-F238E27FC236}">
                    <a16:creationId xmlns:a16="http://schemas.microsoft.com/office/drawing/2014/main" id="{7DBDE69E-F5BB-4047-BF19-402188BD9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163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01">
                <a:extLst>
                  <a:ext uri="{FF2B5EF4-FFF2-40B4-BE49-F238E27FC236}">
                    <a16:creationId xmlns:a16="http://schemas.microsoft.com/office/drawing/2014/main" id="{04708EFE-541E-4A80-A777-2A0D03082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3" y="1736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Line 102">
                <a:extLst>
                  <a:ext uri="{FF2B5EF4-FFF2-40B4-BE49-F238E27FC236}">
                    <a16:creationId xmlns:a16="http://schemas.microsoft.com/office/drawing/2014/main" id="{90370DDF-F3DC-4E9B-8B23-3F3D41BAC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33" y="1736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Rectangle 103">
                <a:extLst>
                  <a:ext uri="{FF2B5EF4-FFF2-40B4-BE49-F238E27FC236}">
                    <a16:creationId xmlns:a16="http://schemas.microsoft.com/office/drawing/2014/main" id="{B1F99BFA-32E7-4BFD-A8D4-FF4032A17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2" y="1736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04">
                <a:extLst>
                  <a:ext uri="{FF2B5EF4-FFF2-40B4-BE49-F238E27FC236}">
                    <a16:creationId xmlns:a16="http://schemas.microsoft.com/office/drawing/2014/main" id="{0AC6CC59-25D8-40F6-AF46-0C1F89251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" y="1736"/>
                <a:ext cx="4" cy="6"/>
              </a:xfrm>
              <a:custGeom>
                <a:avLst/>
                <a:gdLst>
                  <a:gd name="T0" fmla="*/ 0 w 6"/>
                  <a:gd name="T1" fmla="*/ 10 h 10"/>
                  <a:gd name="T2" fmla="*/ 6 w 6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6"/>
                      <a:pt x="4" y="3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05">
                <a:extLst>
                  <a:ext uri="{FF2B5EF4-FFF2-40B4-BE49-F238E27FC236}">
                    <a16:creationId xmlns:a16="http://schemas.microsoft.com/office/drawing/2014/main" id="{F2525284-4699-4920-AF55-E5E990183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734"/>
                <a:ext cx="7" cy="9"/>
              </a:xfrm>
              <a:custGeom>
                <a:avLst/>
                <a:gdLst>
                  <a:gd name="T0" fmla="*/ 5 w 11"/>
                  <a:gd name="T1" fmla="*/ 14 h 14"/>
                  <a:gd name="T2" fmla="*/ 0 w 11"/>
                  <a:gd name="T3" fmla="*/ 11 h 14"/>
                  <a:gd name="T4" fmla="*/ 3 w 11"/>
                  <a:gd name="T5" fmla="*/ 5 h 14"/>
                  <a:gd name="T6" fmla="*/ 6 w 11"/>
                  <a:gd name="T7" fmla="*/ 0 h 14"/>
                  <a:gd name="T8" fmla="*/ 11 w 11"/>
                  <a:gd name="T9" fmla="*/ 4 h 14"/>
                  <a:gd name="T10" fmla="*/ 8 w 11"/>
                  <a:gd name="T11" fmla="*/ 8 h 14"/>
                  <a:gd name="T12" fmla="*/ 5 w 1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5" y="1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9"/>
                      <a:pt x="2" y="7"/>
                      <a:pt x="3" y="5"/>
                    </a:cubicBezTo>
                    <a:cubicBezTo>
                      <a:pt x="4" y="4"/>
                      <a:pt x="5" y="2"/>
                      <a:pt x="6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5"/>
                      <a:pt x="9" y="6"/>
                      <a:pt x="8" y="8"/>
                    </a:cubicBezTo>
                    <a:cubicBezTo>
                      <a:pt x="7" y="10"/>
                      <a:pt x="6" y="12"/>
                      <a:pt x="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06">
                <a:extLst>
                  <a:ext uri="{FF2B5EF4-FFF2-40B4-BE49-F238E27FC236}">
                    <a16:creationId xmlns:a16="http://schemas.microsoft.com/office/drawing/2014/main" id="{849A295A-B300-445B-891A-247BC6DDE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1736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Line 107">
                <a:extLst>
                  <a:ext uri="{FF2B5EF4-FFF2-40B4-BE49-F238E27FC236}">
                    <a16:creationId xmlns:a16="http://schemas.microsoft.com/office/drawing/2014/main" id="{105B459D-ED46-495F-B97B-A4E8B1838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30" y="173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Rectangle 108">
                <a:extLst>
                  <a:ext uri="{FF2B5EF4-FFF2-40B4-BE49-F238E27FC236}">
                    <a16:creationId xmlns:a16="http://schemas.microsoft.com/office/drawing/2014/main" id="{E5869B76-1662-499E-9C09-EF8DE6918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" y="1734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09">
                <a:extLst>
                  <a:ext uri="{FF2B5EF4-FFF2-40B4-BE49-F238E27FC236}">
                    <a16:creationId xmlns:a16="http://schemas.microsoft.com/office/drawing/2014/main" id="{FD29BD71-D203-4FDE-82C8-2D290D0F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3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Line 110">
                <a:extLst>
                  <a:ext uri="{FF2B5EF4-FFF2-40B4-BE49-F238E27FC236}">
                    <a16:creationId xmlns:a16="http://schemas.microsoft.com/office/drawing/2014/main" id="{492ACED0-4D96-4880-A97E-2A702A946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3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Rectangle 111">
                <a:extLst>
                  <a:ext uri="{FF2B5EF4-FFF2-40B4-BE49-F238E27FC236}">
                    <a16:creationId xmlns:a16="http://schemas.microsoft.com/office/drawing/2014/main" id="{E4570DB2-6D2B-4AC8-A1B2-0FDC074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4" y="179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12">
                <a:extLst>
                  <a:ext uri="{FF2B5EF4-FFF2-40B4-BE49-F238E27FC236}">
                    <a16:creationId xmlns:a16="http://schemas.microsoft.com/office/drawing/2014/main" id="{3EFF9680-47F8-41C6-A0F7-519977FE8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89"/>
                <a:ext cx="2" cy="7"/>
              </a:xfrm>
              <a:custGeom>
                <a:avLst/>
                <a:gdLst>
                  <a:gd name="T0" fmla="*/ 0 w 2"/>
                  <a:gd name="T1" fmla="*/ 11 h 11"/>
                  <a:gd name="T2" fmla="*/ 2 w 2"/>
                  <a:gd name="T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1" y="8"/>
                      <a:pt x="1" y="4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13">
                <a:extLst>
                  <a:ext uri="{FF2B5EF4-FFF2-40B4-BE49-F238E27FC236}">
                    <a16:creationId xmlns:a16="http://schemas.microsoft.com/office/drawing/2014/main" id="{A0A863F2-AB63-460E-98EA-BB06EF0A7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1789"/>
                <a:ext cx="4" cy="7"/>
              </a:xfrm>
              <a:custGeom>
                <a:avLst/>
                <a:gdLst>
                  <a:gd name="T0" fmla="*/ 5 w 7"/>
                  <a:gd name="T1" fmla="*/ 12 h 12"/>
                  <a:gd name="T2" fmla="*/ 0 w 7"/>
                  <a:gd name="T3" fmla="*/ 9 h 12"/>
                  <a:gd name="T4" fmla="*/ 2 w 7"/>
                  <a:gd name="T5" fmla="*/ 2 h 12"/>
                  <a:gd name="T6" fmla="*/ 2 w 7"/>
                  <a:gd name="T7" fmla="*/ 0 h 12"/>
                  <a:gd name="T8" fmla="*/ 7 w 7"/>
                  <a:gd name="T9" fmla="*/ 1 h 12"/>
                  <a:gd name="T10" fmla="*/ 7 w 7"/>
                  <a:gd name="T11" fmla="*/ 3 h 12"/>
                  <a:gd name="T12" fmla="*/ 5 w 7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2">
                    <a:moveTo>
                      <a:pt x="5" y="12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1" y="5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6"/>
                      <a:pt x="7" y="9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14">
                <a:extLst>
                  <a:ext uri="{FF2B5EF4-FFF2-40B4-BE49-F238E27FC236}">
                    <a16:creationId xmlns:a16="http://schemas.microsoft.com/office/drawing/2014/main" id="{7B71006A-2F8A-4CC3-BB72-D64B3A029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6"/>
                <a:ext cx="3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Line 115">
                <a:extLst>
                  <a:ext uri="{FF2B5EF4-FFF2-40B4-BE49-F238E27FC236}">
                    <a16:creationId xmlns:a16="http://schemas.microsoft.com/office/drawing/2014/main" id="{88964F31-3ACC-4009-9FA0-505F0636A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Rectangle 116">
                <a:extLst>
                  <a:ext uri="{FF2B5EF4-FFF2-40B4-BE49-F238E27FC236}">
                    <a16:creationId xmlns:a16="http://schemas.microsoft.com/office/drawing/2014/main" id="{1B5F4282-03DD-4F84-8691-8CCCF703A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5" y="1794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17">
                <a:extLst>
                  <a:ext uri="{FF2B5EF4-FFF2-40B4-BE49-F238E27FC236}">
                    <a16:creationId xmlns:a16="http://schemas.microsoft.com/office/drawing/2014/main" id="{DB80192D-9EC0-409E-870F-6205D8F7B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0" y="215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Line 118">
                <a:extLst>
                  <a:ext uri="{FF2B5EF4-FFF2-40B4-BE49-F238E27FC236}">
                    <a16:creationId xmlns:a16="http://schemas.microsoft.com/office/drawing/2014/main" id="{732C72EF-C21C-41BE-8298-959B587DF4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20" y="215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19">
                <a:extLst>
                  <a:ext uri="{FF2B5EF4-FFF2-40B4-BE49-F238E27FC236}">
                    <a16:creationId xmlns:a16="http://schemas.microsoft.com/office/drawing/2014/main" id="{CCE8B852-D5D4-4DDA-BED6-A6C3C5A60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15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20">
                <a:extLst>
                  <a:ext uri="{FF2B5EF4-FFF2-40B4-BE49-F238E27FC236}">
                    <a16:creationId xmlns:a16="http://schemas.microsoft.com/office/drawing/2014/main" id="{7609364D-8740-413D-B171-916933801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Line 121">
                <a:extLst>
                  <a:ext uri="{FF2B5EF4-FFF2-40B4-BE49-F238E27FC236}">
                    <a16:creationId xmlns:a16="http://schemas.microsoft.com/office/drawing/2014/main" id="{0AEA2905-69FA-421C-AD23-6E82F75E0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18" y="215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22">
                <a:extLst>
                  <a:ext uri="{FF2B5EF4-FFF2-40B4-BE49-F238E27FC236}">
                    <a16:creationId xmlns:a16="http://schemas.microsoft.com/office/drawing/2014/main" id="{FCA9C825-738E-4EFD-AE2D-3C87FDC16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156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23">
                <a:extLst>
                  <a:ext uri="{FF2B5EF4-FFF2-40B4-BE49-F238E27FC236}">
                    <a16:creationId xmlns:a16="http://schemas.microsoft.com/office/drawing/2014/main" id="{2365002B-ABB6-462C-859C-ACE4713D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2544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Line 124">
                <a:extLst>
                  <a:ext uri="{FF2B5EF4-FFF2-40B4-BE49-F238E27FC236}">
                    <a16:creationId xmlns:a16="http://schemas.microsoft.com/office/drawing/2014/main" id="{9C38853D-E1FC-4FB5-88B1-DA6F0A97B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6" y="2544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Rectangle 125">
                <a:extLst>
                  <a:ext uri="{FF2B5EF4-FFF2-40B4-BE49-F238E27FC236}">
                    <a16:creationId xmlns:a16="http://schemas.microsoft.com/office/drawing/2014/main" id="{608A684E-6D87-4E6F-8190-13554413B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4" y="2544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26">
                <a:extLst>
                  <a:ext uri="{FF2B5EF4-FFF2-40B4-BE49-F238E27FC236}">
                    <a16:creationId xmlns:a16="http://schemas.microsoft.com/office/drawing/2014/main" id="{A70D5A42-8B5E-4EF5-9995-67C1182DB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Line 127">
                <a:extLst>
                  <a:ext uri="{FF2B5EF4-FFF2-40B4-BE49-F238E27FC236}">
                    <a16:creationId xmlns:a16="http://schemas.microsoft.com/office/drawing/2014/main" id="{83953756-34B5-4FE0-BC2B-D493B9298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28">
                <a:extLst>
                  <a:ext uri="{FF2B5EF4-FFF2-40B4-BE49-F238E27FC236}">
                    <a16:creationId xmlns:a16="http://schemas.microsoft.com/office/drawing/2014/main" id="{75E9F63A-19C0-4D5E-91DD-1E6CA8CFD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29">
                <a:extLst>
                  <a:ext uri="{FF2B5EF4-FFF2-40B4-BE49-F238E27FC236}">
                    <a16:creationId xmlns:a16="http://schemas.microsoft.com/office/drawing/2014/main" id="{D83D9204-7277-4DB8-BE52-2724FC203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Line 130">
                <a:extLst>
                  <a:ext uri="{FF2B5EF4-FFF2-40B4-BE49-F238E27FC236}">
                    <a16:creationId xmlns:a16="http://schemas.microsoft.com/office/drawing/2014/main" id="{0446D1A8-C16E-45C7-BB03-A586D4CF3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31">
                <a:extLst>
                  <a:ext uri="{FF2B5EF4-FFF2-40B4-BE49-F238E27FC236}">
                    <a16:creationId xmlns:a16="http://schemas.microsoft.com/office/drawing/2014/main" id="{1388AB20-3730-41FE-AC4D-E24E681D6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32">
                <a:extLst>
                  <a:ext uri="{FF2B5EF4-FFF2-40B4-BE49-F238E27FC236}">
                    <a16:creationId xmlns:a16="http://schemas.microsoft.com/office/drawing/2014/main" id="{FE4EB190-485B-409A-B17F-97E6B6F26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" y="254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Line 133">
                <a:extLst>
                  <a:ext uri="{FF2B5EF4-FFF2-40B4-BE49-F238E27FC236}">
                    <a16:creationId xmlns:a16="http://schemas.microsoft.com/office/drawing/2014/main" id="{A1823FD0-C67D-4B62-BE57-4130CA96A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3" y="2544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Rectangle 134">
                <a:extLst>
                  <a:ext uri="{FF2B5EF4-FFF2-40B4-BE49-F238E27FC236}">
                    <a16:creationId xmlns:a16="http://schemas.microsoft.com/office/drawing/2014/main" id="{77B91F53-94F3-4CC4-A926-C763C4C9D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3" y="254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35">
                <a:extLst>
                  <a:ext uri="{FF2B5EF4-FFF2-40B4-BE49-F238E27FC236}">
                    <a16:creationId xmlns:a16="http://schemas.microsoft.com/office/drawing/2014/main" id="{44D4B9F8-61C9-465B-9B44-4E24D4B06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27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Line 136">
                <a:extLst>
                  <a:ext uri="{FF2B5EF4-FFF2-40B4-BE49-F238E27FC236}">
                    <a16:creationId xmlns:a16="http://schemas.microsoft.com/office/drawing/2014/main" id="{5D583159-B0A5-40B2-867B-90DAB6DF8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08" y="2270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37">
                <a:extLst>
                  <a:ext uri="{FF2B5EF4-FFF2-40B4-BE49-F238E27FC236}">
                    <a16:creationId xmlns:a16="http://schemas.microsoft.com/office/drawing/2014/main" id="{E4162D90-2E1E-455A-B8C3-60581DEA7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" y="2269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38">
                <a:extLst>
                  <a:ext uri="{FF2B5EF4-FFF2-40B4-BE49-F238E27FC236}">
                    <a16:creationId xmlns:a16="http://schemas.microsoft.com/office/drawing/2014/main" id="{A04AC129-75D4-4E64-8143-77F31B96E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6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Line 139">
                <a:extLst>
                  <a:ext uri="{FF2B5EF4-FFF2-40B4-BE49-F238E27FC236}">
                    <a16:creationId xmlns:a16="http://schemas.microsoft.com/office/drawing/2014/main" id="{788A39CE-37F4-4D02-87BD-D712821AA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0" y="2316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40">
                <a:extLst>
                  <a:ext uri="{FF2B5EF4-FFF2-40B4-BE49-F238E27FC236}">
                    <a16:creationId xmlns:a16="http://schemas.microsoft.com/office/drawing/2014/main" id="{B816D987-D821-4100-A0B4-0D8AC3FFB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31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41">
                <a:extLst>
                  <a:ext uri="{FF2B5EF4-FFF2-40B4-BE49-F238E27FC236}">
                    <a16:creationId xmlns:a16="http://schemas.microsoft.com/office/drawing/2014/main" id="{503C14EA-A9CC-40C5-94D1-EB89EAD3E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31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142">
                <a:extLst>
                  <a:ext uri="{FF2B5EF4-FFF2-40B4-BE49-F238E27FC236}">
                    <a16:creationId xmlns:a16="http://schemas.microsoft.com/office/drawing/2014/main" id="{110E943F-B38A-4F3F-8AFB-7D2B2E3B2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318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43">
                <a:extLst>
                  <a:ext uri="{FF2B5EF4-FFF2-40B4-BE49-F238E27FC236}">
                    <a16:creationId xmlns:a16="http://schemas.microsoft.com/office/drawing/2014/main" id="{3B02443C-21F9-444D-A969-E572AD191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7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0 w 5"/>
                  <a:gd name="T3" fmla="*/ 2 h 4"/>
                  <a:gd name="T4" fmla="*/ 3 w 5"/>
                  <a:gd name="T5" fmla="*/ 0 h 4"/>
                  <a:gd name="T6" fmla="*/ 5 w 5"/>
                  <a:gd name="T7" fmla="*/ 2 h 4"/>
                  <a:gd name="T8" fmla="*/ 1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44">
                <a:extLst>
                  <a:ext uri="{FF2B5EF4-FFF2-40B4-BE49-F238E27FC236}">
                    <a16:creationId xmlns:a16="http://schemas.microsoft.com/office/drawing/2014/main" id="{368C5378-6BDF-4253-A4E2-D317C4504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345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145">
                <a:extLst>
                  <a:ext uri="{FF2B5EF4-FFF2-40B4-BE49-F238E27FC236}">
                    <a16:creationId xmlns:a16="http://schemas.microsoft.com/office/drawing/2014/main" id="{8E1DF21F-8067-4EF5-894A-5D1D87CA0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3" y="2345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Rectangle 146">
                <a:extLst>
                  <a:ext uri="{FF2B5EF4-FFF2-40B4-BE49-F238E27FC236}">
                    <a16:creationId xmlns:a16="http://schemas.microsoft.com/office/drawing/2014/main" id="{7B440E95-EEC2-4124-A89D-D8D96495F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1" y="2345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47">
                <a:extLst>
                  <a:ext uri="{FF2B5EF4-FFF2-40B4-BE49-F238E27FC236}">
                    <a16:creationId xmlns:a16="http://schemas.microsoft.com/office/drawing/2014/main" id="{3D22847C-DC9F-4F75-8CA9-4533156CB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" y="246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148">
                <a:extLst>
                  <a:ext uri="{FF2B5EF4-FFF2-40B4-BE49-F238E27FC236}">
                    <a16:creationId xmlns:a16="http://schemas.microsoft.com/office/drawing/2014/main" id="{36129943-F3EE-4CD9-9C69-191665C9B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27" y="2462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49">
                <a:extLst>
                  <a:ext uri="{FF2B5EF4-FFF2-40B4-BE49-F238E27FC236}">
                    <a16:creationId xmlns:a16="http://schemas.microsoft.com/office/drawing/2014/main" id="{A01725DF-DBA9-45C8-95A1-C6475050B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5" y="2462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0 w 5"/>
                  <a:gd name="T3" fmla="*/ 2 h 3"/>
                  <a:gd name="T4" fmla="*/ 1 w 5"/>
                  <a:gd name="T5" fmla="*/ 0 h 3"/>
                  <a:gd name="T6" fmla="*/ 5 w 5"/>
                  <a:gd name="T7" fmla="*/ 1 h 3"/>
                  <a:gd name="T8" fmla="*/ 3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5" y="1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50">
                <a:extLst>
                  <a:ext uri="{FF2B5EF4-FFF2-40B4-BE49-F238E27FC236}">
                    <a16:creationId xmlns:a16="http://schemas.microsoft.com/office/drawing/2014/main" id="{B3A27DE0-A999-4894-A521-FF42F5FC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1"/>
                <a:ext cx="6" cy="6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10">
                    <a:moveTo>
                      <a:pt x="0" y="10"/>
                    </a:moveTo>
                    <a:cubicBezTo>
                      <a:pt x="3" y="8"/>
                      <a:pt x="7" y="4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51">
                <a:extLst>
                  <a:ext uri="{FF2B5EF4-FFF2-40B4-BE49-F238E27FC236}">
                    <a16:creationId xmlns:a16="http://schemas.microsoft.com/office/drawing/2014/main" id="{729819C5-75DF-43E2-BAD4-F44FF53E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5" y="2400"/>
                <a:ext cx="9" cy="8"/>
              </a:xfrm>
              <a:custGeom>
                <a:avLst/>
                <a:gdLst>
                  <a:gd name="T0" fmla="*/ 3 w 9"/>
                  <a:gd name="T1" fmla="*/ 8 h 8"/>
                  <a:gd name="T2" fmla="*/ 0 w 9"/>
                  <a:gd name="T3" fmla="*/ 6 h 8"/>
                  <a:gd name="T4" fmla="*/ 7 w 9"/>
                  <a:gd name="T5" fmla="*/ 0 h 8"/>
                  <a:gd name="T6" fmla="*/ 9 w 9"/>
                  <a:gd name="T7" fmla="*/ 2 h 8"/>
                  <a:gd name="T8" fmla="*/ 3 w 9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8"/>
                    </a:moveTo>
                    <a:lnTo>
                      <a:pt x="0" y="6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52">
                <a:extLst>
                  <a:ext uri="{FF2B5EF4-FFF2-40B4-BE49-F238E27FC236}">
                    <a16:creationId xmlns:a16="http://schemas.microsoft.com/office/drawing/2014/main" id="{C9A5BD99-9AD7-40EB-AF38-82326B16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402"/>
                <a:ext cx="7" cy="16"/>
              </a:xfrm>
              <a:custGeom>
                <a:avLst/>
                <a:gdLst>
                  <a:gd name="T0" fmla="*/ 0 w 11"/>
                  <a:gd name="T1" fmla="*/ 8 h 25"/>
                  <a:gd name="T2" fmla="*/ 8 w 11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25">
                    <a:moveTo>
                      <a:pt x="0" y="8"/>
                    </a:moveTo>
                    <a:cubicBezTo>
                      <a:pt x="11" y="25"/>
                      <a:pt x="1" y="9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53">
                <a:extLst>
                  <a:ext uri="{FF2B5EF4-FFF2-40B4-BE49-F238E27FC236}">
                    <a16:creationId xmlns:a16="http://schemas.microsoft.com/office/drawing/2014/main" id="{6ED4F07E-C505-4438-95A5-73BCD3C33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" y="2402"/>
                <a:ext cx="7" cy="11"/>
              </a:xfrm>
              <a:custGeom>
                <a:avLst/>
                <a:gdLst>
                  <a:gd name="T0" fmla="*/ 7 w 12"/>
                  <a:gd name="T1" fmla="*/ 19 h 19"/>
                  <a:gd name="T2" fmla="*/ 0 w 12"/>
                  <a:gd name="T3" fmla="*/ 11 h 19"/>
                  <a:gd name="T4" fmla="*/ 4 w 12"/>
                  <a:gd name="T5" fmla="*/ 8 h 19"/>
                  <a:gd name="T6" fmla="*/ 5 w 12"/>
                  <a:gd name="T7" fmla="*/ 8 h 19"/>
                  <a:gd name="T8" fmla="*/ 8 w 12"/>
                  <a:gd name="T9" fmla="*/ 0 h 19"/>
                  <a:gd name="T10" fmla="*/ 12 w 12"/>
                  <a:gd name="T11" fmla="*/ 3 h 19"/>
                  <a:gd name="T12" fmla="*/ 10 w 12"/>
                  <a:gd name="T13" fmla="*/ 14 h 19"/>
                  <a:gd name="T14" fmla="*/ 8 w 12"/>
                  <a:gd name="T15" fmla="*/ 19 h 19"/>
                  <a:gd name="T16" fmla="*/ 7 w 12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9">
                    <a:moveTo>
                      <a:pt x="7" y="19"/>
                    </a:moveTo>
                    <a:cubicBezTo>
                      <a:pt x="5" y="19"/>
                      <a:pt x="4" y="17"/>
                      <a:pt x="0" y="11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5"/>
                      <a:pt x="6" y="2"/>
                      <a:pt x="8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10" y="11"/>
                      <a:pt x="10" y="14"/>
                    </a:cubicBezTo>
                    <a:cubicBezTo>
                      <a:pt x="10" y="16"/>
                      <a:pt x="11" y="18"/>
                      <a:pt x="8" y="19"/>
                    </a:cubicBezTo>
                    <a:cubicBezTo>
                      <a:pt x="8" y="19"/>
                      <a:pt x="8" y="19"/>
                      <a:pt x="7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54">
                <a:extLst>
                  <a:ext uri="{FF2B5EF4-FFF2-40B4-BE49-F238E27FC236}">
                    <a16:creationId xmlns:a16="http://schemas.microsoft.com/office/drawing/2014/main" id="{0ACC6B00-0CAB-4B00-A934-E4D87190E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40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Line 155">
                <a:extLst>
                  <a:ext uri="{FF2B5EF4-FFF2-40B4-BE49-F238E27FC236}">
                    <a16:creationId xmlns:a16="http://schemas.microsoft.com/office/drawing/2014/main" id="{BCD1ECFA-2A5F-4409-89AA-E0EA09779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83" y="2401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56">
                <a:extLst>
                  <a:ext uri="{FF2B5EF4-FFF2-40B4-BE49-F238E27FC236}">
                    <a16:creationId xmlns:a16="http://schemas.microsoft.com/office/drawing/2014/main" id="{F6389C36-006D-403C-9324-3403813BE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2" y="2400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0 w 3"/>
                  <a:gd name="T3" fmla="*/ 2 h 3"/>
                  <a:gd name="T4" fmla="*/ 2 w 3"/>
                  <a:gd name="T5" fmla="*/ 0 h 3"/>
                  <a:gd name="T6" fmla="*/ 3 w 3"/>
                  <a:gd name="T7" fmla="*/ 1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57">
                <a:extLst>
                  <a:ext uri="{FF2B5EF4-FFF2-40B4-BE49-F238E27FC236}">
                    <a16:creationId xmlns:a16="http://schemas.microsoft.com/office/drawing/2014/main" id="{26D919DF-9A90-45E8-B225-4C5A2D7D5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7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158">
                <a:extLst>
                  <a:ext uri="{FF2B5EF4-FFF2-40B4-BE49-F238E27FC236}">
                    <a16:creationId xmlns:a16="http://schemas.microsoft.com/office/drawing/2014/main" id="{952D0E0D-8902-4079-8B7C-ADE1B3AD1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7" y="2407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Rectangle 159">
                <a:extLst>
                  <a:ext uri="{FF2B5EF4-FFF2-40B4-BE49-F238E27FC236}">
                    <a16:creationId xmlns:a16="http://schemas.microsoft.com/office/drawing/2014/main" id="{929C6857-69F0-4846-A4A3-FF6C67951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7" y="2406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160">
                <a:extLst>
                  <a:ext uri="{FF2B5EF4-FFF2-40B4-BE49-F238E27FC236}">
                    <a16:creationId xmlns:a16="http://schemas.microsoft.com/office/drawing/2014/main" id="{411AB3BB-A541-4E29-8617-25A7ACE49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Line 161">
                <a:extLst>
                  <a:ext uri="{FF2B5EF4-FFF2-40B4-BE49-F238E27FC236}">
                    <a16:creationId xmlns:a16="http://schemas.microsoft.com/office/drawing/2014/main" id="{1945CC34-D343-4864-9852-68182E341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62">
                <a:extLst>
                  <a:ext uri="{FF2B5EF4-FFF2-40B4-BE49-F238E27FC236}">
                    <a16:creationId xmlns:a16="http://schemas.microsoft.com/office/drawing/2014/main" id="{40FA68C7-BE6B-40B1-B7DE-BDB698BE6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163">
                <a:extLst>
                  <a:ext uri="{FF2B5EF4-FFF2-40B4-BE49-F238E27FC236}">
                    <a16:creationId xmlns:a16="http://schemas.microsoft.com/office/drawing/2014/main" id="{9569F84A-84FB-43B7-9EDC-12339E66A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20" y="222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64">
                <a:extLst>
                  <a:ext uri="{FF2B5EF4-FFF2-40B4-BE49-F238E27FC236}">
                    <a16:creationId xmlns:a16="http://schemas.microsoft.com/office/drawing/2014/main" id="{3089C63B-5A16-4333-9D8D-5DF5AC77C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65">
                <a:extLst>
                  <a:ext uri="{FF2B5EF4-FFF2-40B4-BE49-F238E27FC236}">
                    <a16:creationId xmlns:a16="http://schemas.microsoft.com/office/drawing/2014/main" id="{5955922D-A453-420C-9624-7C79402DD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8" y="222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Line 166">
                <a:extLst>
                  <a:ext uri="{FF2B5EF4-FFF2-40B4-BE49-F238E27FC236}">
                    <a16:creationId xmlns:a16="http://schemas.microsoft.com/office/drawing/2014/main" id="{ACE86364-3EC3-4D8C-B79F-477DA7982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18" y="222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67">
                <a:extLst>
                  <a:ext uri="{FF2B5EF4-FFF2-40B4-BE49-F238E27FC236}">
                    <a16:creationId xmlns:a16="http://schemas.microsoft.com/office/drawing/2014/main" id="{03AA2F0B-8AA4-4DA6-8D50-AD35A842A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7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168">
                <a:extLst>
                  <a:ext uri="{FF2B5EF4-FFF2-40B4-BE49-F238E27FC236}">
                    <a16:creationId xmlns:a16="http://schemas.microsoft.com/office/drawing/2014/main" id="{09DD1435-34A0-4477-8AB4-C3E66B2877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Line 169">
                <a:extLst>
                  <a:ext uri="{FF2B5EF4-FFF2-40B4-BE49-F238E27FC236}">
                    <a16:creationId xmlns:a16="http://schemas.microsoft.com/office/drawing/2014/main" id="{1CA8B839-DCC3-437A-8EAF-67AD9504B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70">
                <a:extLst>
                  <a:ext uri="{FF2B5EF4-FFF2-40B4-BE49-F238E27FC236}">
                    <a16:creationId xmlns:a16="http://schemas.microsoft.com/office/drawing/2014/main" id="{6C59C564-9E64-48EF-90F9-7589D685F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Line 171">
                <a:extLst>
                  <a:ext uri="{FF2B5EF4-FFF2-40B4-BE49-F238E27FC236}">
                    <a16:creationId xmlns:a16="http://schemas.microsoft.com/office/drawing/2014/main" id="{F51929ED-2234-4E9F-A9E8-79F315559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646" y="2778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Rectangle 172">
                <a:extLst>
                  <a:ext uri="{FF2B5EF4-FFF2-40B4-BE49-F238E27FC236}">
                    <a16:creationId xmlns:a16="http://schemas.microsoft.com/office/drawing/2014/main" id="{8FB9271A-9D13-47F6-A466-A0D0EF1AF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6" y="2777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73">
                <a:extLst>
                  <a:ext uri="{FF2B5EF4-FFF2-40B4-BE49-F238E27FC236}">
                    <a16:creationId xmlns:a16="http://schemas.microsoft.com/office/drawing/2014/main" id="{B1E3EBD1-BC19-4A0C-9913-0A96F533E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12" cy="6"/>
              </a:xfrm>
              <a:custGeom>
                <a:avLst/>
                <a:gdLst>
                  <a:gd name="T0" fmla="*/ 20 w 20"/>
                  <a:gd name="T1" fmla="*/ 10 h 10"/>
                  <a:gd name="T2" fmla="*/ 0 w 2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" h="10">
                    <a:moveTo>
                      <a:pt x="20" y="10"/>
                    </a:moveTo>
                    <a:cubicBezTo>
                      <a:pt x="15" y="4"/>
                      <a:pt x="8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74">
                <a:extLst>
                  <a:ext uri="{FF2B5EF4-FFF2-40B4-BE49-F238E27FC236}">
                    <a16:creationId xmlns:a16="http://schemas.microsoft.com/office/drawing/2014/main" id="{B5D3404F-D5F5-400A-BA43-962ACCFA2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7"/>
                <a:ext cx="14" cy="8"/>
              </a:xfrm>
              <a:custGeom>
                <a:avLst/>
                <a:gdLst>
                  <a:gd name="T0" fmla="*/ 18 w 23"/>
                  <a:gd name="T1" fmla="*/ 14 h 14"/>
                  <a:gd name="T2" fmla="*/ 1 w 23"/>
                  <a:gd name="T3" fmla="*/ 5 h 14"/>
                  <a:gd name="T4" fmla="*/ 0 w 23"/>
                  <a:gd name="T5" fmla="*/ 5 h 14"/>
                  <a:gd name="T6" fmla="*/ 1 w 23"/>
                  <a:gd name="T7" fmla="*/ 0 h 14"/>
                  <a:gd name="T8" fmla="*/ 2 w 23"/>
                  <a:gd name="T9" fmla="*/ 0 h 14"/>
                  <a:gd name="T10" fmla="*/ 23 w 23"/>
                  <a:gd name="T11" fmla="*/ 11 h 14"/>
                  <a:gd name="T12" fmla="*/ 18 w 2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4">
                    <a:moveTo>
                      <a:pt x="18" y="14"/>
                    </a:moveTo>
                    <a:cubicBezTo>
                      <a:pt x="14" y="9"/>
                      <a:pt x="8" y="7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0" y="2"/>
                      <a:pt x="17" y="4"/>
                      <a:pt x="23" y="11"/>
                    </a:cubicBezTo>
                    <a:lnTo>
                      <a:pt x="1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75">
                <a:extLst>
                  <a:ext uri="{FF2B5EF4-FFF2-40B4-BE49-F238E27FC236}">
                    <a16:creationId xmlns:a16="http://schemas.microsoft.com/office/drawing/2014/main" id="{2390E8E4-C27D-4464-B153-44F825AC1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Line 176">
                <a:extLst>
                  <a:ext uri="{FF2B5EF4-FFF2-40B4-BE49-F238E27FC236}">
                    <a16:creationId xmlns:a16="http://schemas.microsoft.com/office/drawing/2014/main" id="{C5784EBD-80B9-437A-80A8-E8F2A25C94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6" y="2778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Rectangle 177">
                <a:extLst>
                  <a:ext uri="{FF2B5EF4-FFF2-40B4-BE49-F238E27FC236}">
                    <a16:creationId xmlns:a16="http://schemas.microsoft.com/office/drawing/2014/main" id="{7BB29418-782A-4937-A626-7FC4CA084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778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78">
                <a:extLst>
                  <a:ext uri="{FF2B5EF4-FFF2-40B4-BE49-F238E27FC236}">
                    <a16:creationId xmlns:a16="http://schemas.microsoft.com/office/drawing/2014/main" id="{09268F71-9AED-4402-A544-B58D0B67E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Line 179">
                <a:extLst>
                  <a:ext uri="{FF2B5EF4-FFF2-40B4-BE49-F238E27FC236}">
                    <a16:creationId xmlns:a16="http://schemas.microsoft.com/office/drawing/2014/main" id="{6DAADC92-E1F3-4853-8090-338E3EB40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15" y="30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80">
                <a:extLst>
                  <a:ext uri="{FF2B5EF4-FFF2-40B4-BE49-F238E27FC236}">
                    <a16:creationId xmlns:a16="http://schemas.microsoft.com/office/drawing/2014/main" id="{EBE8FC18-4D2E-4AA1-B785-1B30675A2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0 w 3"/>
                  <a:gd name="T3" fmla="*/ 3 h 4"/>
                  <a:gd name="T4" fmla="*/ 1 w 3"/>
                  <a:gd name="T5" fmla="*/ 0 h 4"/>
                  <a:gd name="T6" fmla="*/ 3 w 3"/>
                  <a:gd name="T7" fmla="*/ 1 h 4"/>
                  <a:gd name="T8" fmla="*/ 2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81">
                <a:extLst>
                  <a:ext uri="{FF2B5EF4-FFF2-40B4-BE49-F238E27FC236}">
                    <a16:creationId xmlns:a16="http://schemas.microsoft.com/office/drawing/2014/main" id="{B4F7AB1D-98DB-49E8-9895-B957AB3C6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Line 182">
                <a:extLst>
                  <a:ext uri="{FF2B5EF4-FFF2-40B4-BE49-F238E27FC236}">
                    <a16:creationId xmlns:a16="http://schemas.microsoft.com/office/drawing/2014/main" id="{C20FEA08-9E8A-4F22-A1B3-0A05EBF61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67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83">
                <a:extLst>
                  <a:ext uri="{FF2B5EF4-FFF2-40B4-BE49-F238E27FC236}">
                    <a16:creationId xmlns:a16="http://schemas.microsoft.com/office/drawing/2014/main" id="{3C159AC9-86A3-4883-946F-39AA9EE6A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5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0 w 3"/>
                  <a:gd name="T3" fmla="*/ 2 h 4"/>
                  <a:gd name="T4" fmla="*/ 2 w 3"/>
                  <a:gd name="T5" fmla="*/ 0 h 4"/>
                  <a:gd name="T6" fmla="*/ 3 w 3"/>
                  <a:gd name="T7" fmla="*/ 1 h 4"/>
                  <a:gd name="T8" fmla="*/ 1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84">
                <a:extLst>
                  <a:ext uri="{FF2B5EF4-FFF2-40B4-BE49-F238E27FC236}">
                    <a16:creationId xmlns:a16="http://schemas.microsoft.com/office/drawing/2014/main" id="{3C222A59-5281-4C84-9373-B215264B1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0" cy="5"/>
              </a:xfrm>
              <a:custGeom>
                <a:avLst/>
                <a:gdLst>
                  <a:gd name="T0" fmla="*/ 8 h 8"/>
                  <a:gd name="T1" fmla="*/ 0 h 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8">
                    <a:moveTo>
                      <a:pt x="0" y="8"/>
                    </a:moveTo>
                    <a:cubicBezTo>
                      <a:pt x="0" y="6"/>
                      <a:pt x="0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Rectangle 185">
                <a:extLst>
                  <a:ext uri="{FF2B5EF4-FFF2-40B4-BE49-F238E27FC236}">
                    <a16:creationId xmlns:a16="http://schemas.microsoft.com/office/drawing/2014/main" id="{A28EA875-FFF2-4DB0-BDF1-8A6C55633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5" y="2386"/>
                <a:ext cx="3" cy="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86">
                <a:extLst>
                  <a:ext uri="{FF2B5EF4-FFF2-40B4-BE49-F238E27FC236}">
                    <a16:creationId xmlns:a16="http://schemas.microsoft.com/office/drawing/2014/main" id="{07895DB3-BC5A-413B-84BE-1EB4C8EB9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Line 187">
                <a:extLst>
                  <a:ext uri="{FF2B5EF4-FFF2-40B4-BE49-F238E27FC236}">
                    <a16:creationId xmlns:a16="http://schemas.microsoft.com/office/drawing/2014/main" id="{0585C92B-853B-4CDC-98E7-85BA17D20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66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88">
                <a:extLst>
                  <a:ext uri="{FF2B5EF4-FFF2-40B4-BE49-F238E27FC236}">
                    <a16:creationId xmlns:a16="http://schemas.microsoft.com/office/drawing/2014/main" id="{BD8DDBCD-E2A6-4192-BA48-370964173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85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89">
                <a:extLst>
                  <a:ext uri="{FF2B5EF4-FFF2-40B4-BE49-F238E27FC236}">
                    <a16:creationId xmlns:a16="http://schemas.microsoft.com/office/drawing/2014/main" id="{C1799F9E-15FB-4AB8-AF6F-8AD55A279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" y="1614"/>
                <a:ext cx="109" cy="221"/>
              </a:xfrm>
              <a:custGeom>
                <a:avLst/>
                <a:gdLst>
                  <a:gd name="T0" fmla="*/ 20 w 176"/>
                  <a:gd name="T1" fmla="*/ 358 h 358"/>
                  <a:gd name="T2" fmla="*/ 8 w 176"/>
                  <a:gd name="T3" fmla="*/ 277 h 358"/>
                  <a:gd name="T4" fmla="*/ 0 w 176"/>
                  <a:gd name="T5" fmla="*/ 253 h 358"/>
                  <a:gd name="T6" fmla="*/ 16 w 176"/>
                  <a:gd name="T7" fmla="*/ 177 h 358"/>
                  <a:gd name="T8" fmla="*/ 8 w 176"/>
                  <a:gd name="T9" fmla="*/ 153 h 358"/>
                  <a:gd name="T10" fmla="*/ 28 w 176"/>
                  <a:gd name="T11" fmla="*/ 133 h 358"/>
                  <a:gd name="T12" fmla="*/ 44 w 176"/>
                  <a:gd name="T13" fmla="*/ 109 h 358"/>
                  <a:gd name="T14" fmla="*/ 40 w 176"/>
                  <a:gd name="T15" fmla="*/ 4 h 358"/>
                  <a:gd name="T16" fmla="*/ 56 w 176"/>
                  <a:gd name="T17" fmla="*/ 0 h 358"/>
                  <a:gd name="T18" fmla="*/ 109 w 176"/>
                  <a:gd name="T19" fmla="*/ 157 h 358"/>
                  <a:gd name="T20" fmla="*/ 117 w 176"/>
                  <a:gd name="T21" fmla="*/ 185 h 358"/>
                  <a:gd name="T22" fmla="*/ 129 w 176"/>
                  <a:gd name="T23" fmla="*/ 205 h 358"/>
                  <a:gd name="T24" fmla="*/ 133 w 176"/>
                  <a:gd name="T25" fmla="*/ 233 h 358"/>
                  <a:gd name="T26" fmla="*/ 169 w 176"/>
                  <a:gd name="T27" fmla="*/ 298 h 358"/>
                  <a:gd name="T28" fmla="*/ 129 w 176"/>
                  <a:gd name="T29" fmla="*/ 334 h 358"/>
                  <a:gd name="T30" fmla="*/ 20 w 176"/>
                  <a:gd name="T31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358">
                    <a:moveTo>
                      <a:pt x="20" y="358"/>
                    </a:moveTo>
                    <a:cubicBezTo>
                      <a:pt x="3" y="340"/>
                      <a:pt x="13" y="312"/>
                      <a:pt x="8" y="277"/>
                    </a:cubicBezTo>
                    <a:cubicBezTo>
                      <a:pt x="7" y="270"/>
                      <a:pt x="0" y="259"/>
                      <a:pt x="0" y="253"/>
                    </a:cubicBezTo>
                    <a:cubicBezTo>
                      <a:pt x="0" y="229"/>
                      <a:pt x="17" y="201"/>
                      <a:pt x="16" y="177"/>
                    </a:cubicBezTo>
                    <a:cubicBezTo>
                      <a:pt x="16" y="169"/>
                      <a:pt x="13" y="160"/>
                      <a:pt x="8" y="153"/>
                    </a:cubicBezTo>
                    <a:cubicBezTo>
                      <a:pt x="9" y="142"/>
                      <a:pt x="22" y="139"/>
                      <a:pt x="28" y="133"/>
                    </a:cubicBezTo>
                    <a:cubicBezTo>
                      <a:pt x="35" y="125"/>
                      <a:pt x="36" y="117"/>
                      <a:pt x="44" y="109"/>
                    </a:cubicBezTo>
                    <a:cubicBezTo>
                      <a:pt x="31" y="79"/>
                      <a:pt x="28" y="38"/>
                      <a:pt x="40" y="4"/>
                    </a:cubicBezTo>
                    <a:cubicBezTo>
                      <a:pt x="50" y="5"/>
                      <a:pt x="53" y="12"/>
                      <a:pt x="56" y="0"/>
                    </a:cubicBezTo>
                    <a:cubicBezTo>
                      <a:pt x="77" y="48"/>
                      <a:pt x="90" y="102"/>
                      <a:pt x="109" y="157"/>
                    </a:cubicBezTo>
                    <a:cubicBezTo>
                      <a:pt x="111" y="165"/>
                      <a:pt x="113" y="176"/>
                      <a:pt x="117" y="185"/>
                    </a:cubicBezTo>
                    <a:cubicBezTo>
                      <a:pt x="119" y="192"/>
                      <a:pt x="127" y="199"/>
                      <a:pt x="129" y="205"/>
                    </a:cubicBezTo>
                    <a:cubicBezTo>
                      <a:pt x="131" y="214"/>
                      <a:pt x="129" y="225"/>
                      <a:pt x="133" y="233"/>
                    </a:cubicBezTo>
                    <a:cubicBezTo>
                      <a:pt x="145" y="257"/>
                      <a:pt x="176" y="266"/>
                      <a:pt x="169" y="298"/>
                    </a:cubicBezTo>
                    <a:cubicBezTo>
                      <a:pt x="145" y="299"/>
                      <a:pt x="140" y="320"/>
                      <a:pt x="129" y="334"/>
                    </a:cubicBezTo>
                    <a:cubicBezTo>
                      <a:pt x="90" y="339"/>
                      <a:pt x="57" y="351"/>
                      <a:pt x="20" y="3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90">
                <a:extLst>
                  <a:ext uri="{FF2B5EF4-FFF2-40B4-BE49-F238E27FC236}">
                    <a16:creationId xmlns:a16="http://schemas.microsoft.com/office/drawing/2014/main" id="{F8733326-F377-4BD1-8653-3243D0D647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5" y="1609"/>
                <a:ext cx="112" cy="228"/>
              </a:xfrm>
              <a:custGeom>
                <a:avLst/>
                <a:gdLst>
                  <a:gd name="T0" fmla="*/ 21 w 180"/>
                  <a:gd name="T1" fmla="*/ 368 h 369"/>
                  <a:gd name="T2" fmla="*/ 8 w 180"/>
                  <a:gd name="T3" fmla="*/ 286 h 369"/>
                  <a:gd name="T4" fmla="*/ 0 w 180"/>
                  <a:gd name="T5" fmla="*/ 261 h 369"/>
                  <a:gd name="T6" fmla="*/ 16 w 180"/>
                  <a:gd name="T7" fmla="*/ 185 h 369"/>
                  <a:gd name="T8" fmla="*/ 8 w 180"/>
                  <a:gd name="T9" fmla="*/ 162 h 369"/>
                  <a:gd name="T10" fmla="*/ 22 w 180"/>
                  <a:gd name="T11" fmla="*/ 144 h 369"/>
                  <a:gd name="T12" fmla="*/ 36 w 180"/>
                  <a:gd name="T13" fmla="*/ 128 h 369"/>
                  <a:gd name="T14" fmla="*/ 41 w 180"/>
                  <a:gd name="T15" fmla="*/ 11 h 369"/>
                  <a:gd name="T16" fmla="*/ 43 w 180"/>
                  <a:gd name="T17" fmla="*/ 9 h 369"/>
                  <a:gd name="T18" fmla="*/ 55 w 180"/>
                  <a:gd name="T19" fmla="*/ 12 h 369"/>
                  <a:gd name="T20" fmla="*/ 59 w 180"/>
                  <a:gd name="T21" fmla="*/ 0 h 369"/>
                  <a:gd name="T22" fmla="*/ 97 w 180"/>
                  <a:gd name="T23" fmla="*/ 110 h 369"/>
                  <a:gd name="T24" fmla="*/ 118 w 180"/>
                  <a:gd name="T25" fmla="*/ 176 h 369"/>
                  <a:gd name="T26" fmla="*/ 128 w 180"/>
                  <a:gd name="T27" fmla="*/ 201 h 369"/>
                  <a:gd name="T28" fmla="*/ 136 w 180"/>
                  <a:gd name="T29" fmla="*/ 226 h 369"/>
                  <a:gd name="T30" fmla="*/ 156 w 180"/>
                  <a:gd name="T31" fmla="*/ 261 h 369"/>
                  <a:gd name="T32" fmla="*/ 174 w 180"/>
                  <a:gd name="T33" fmla="*/ 308 h 369"/>
                  <a:gd name="T34" fmla="*/ 142 w 180"/>
                  <a:gd name="T35" fmla="*/ 331 h 369"/>
                  <a:gd name="T36" fmla="*/ 133 w 180"/>
                  <a:gd name="T37" fmla="*/ 344 h 369"/>
                  <a:gd name="T38" fmla="*/ 71 w 180"/>
                  <a:gd name="T39" fmla="*/ 358 h 369"/>
                  <a:gd name="T40" fmla="*/ 22 w 180"/>
                  <a:gd name="T41" fmla="*/ 369 h 369"/>
                  <a:gd name="T42" fmla="*/ 22 w 180"/>
                  <a:gd name="T43" fmla="*/ 185 h 369"/>
                  <a:gd name="T44" fmla="*/ 6 w 180"/>
                  <a:gd name="T45" fmla="*/ 261 h 369"/>
                  <a:gd name="T46" fmla="*/ 14 w 180"/>
                  <a:gd name="T47" fmla="*/ 285 h 369"/>
                  <a:gd name="T48" fmla="*/ 24 w 180"/>
                  <a:gd name="T49" fmla="*/ 363 h 369"/>
                  <a:gd name="T50" fmla="*/ 130 w 180"/>
                  <a:gd name="T51" fmla="*/ 339 h 369"/>
                  <a:gd name="T52" fmla="*/ 170 w 180"/>
                  <a:gd name="T53" fmla="*/ 303 h 369"/>
                  <a:gd name="T54" fmla="*/ 133 w 180"/>
                  <a:gd name="T55" fmla="*/ 242 h 369"/>
                  <a:gd name="T56" fmla="*/ 129 w 180"/>
                  <a:gd name="T57" fmla="*/ 214 h 369"/>
                  <a:gd name="T58" fmla="*/ 117 w 180"/>
                  <a:gd name="T59" fmla="*/ 194 h 369"/>
                  <a:gd name="T60" fmla="*/ 109 w 180"/>
                  <a:gd name="T61" fmla="*/ 166 h 369"/>
                  <a:gd name="T62" fmla="*/ 59 w 180"/>
                  <a:gd name="T63" fmla="*/ 15 h 369"/>
                  <a:gd name="T64" fmla="*/ 50 w 180"/>
                  <a:gd name="T65" fmla="*/ 16 h 369"/>
                  <a:gd name="T66" fmla="*/ 50 w 180"/>
                  <a:gd name="T67" fmla="*/ 115 h 369"/>
                  <a:gd name="T68" fmla="*/ 49 w 180"/>
                  <a:gd name="T69" fmla="*/ 119 h 369"/>
                  <a:gd name="T70" fmla="*/ 33 w 180"/>
                  <a:gd name="T71" fmla="*/ 143 h 369"/>
                  <a:gd name="T72" fmla="*/ 14 w 180"/>
                  <a:gd name="T73" fmla="*/ 16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0" h="369">
                    <a:moveTo>
                      <a:pt x="22" y="369"/>
                    </a:moveTo>
                    <a:cubicBezTo>
                      <a:pt x="21" y="368"/>
                      <a:pt x="21" y="368"/>
                      <a:pt x="21" y="368"/>
                    </a:cubicBezTo>
                    <a:cubicBezTo>
                      <a:pt x="9" y="356"/>
                      <a:pt x="10" y="339"/>
                      <a:pt x="10" y="321"/>
                    </a:cubicBezTo>
                    <a:cubicBezTo>
                      <a:pt x="10" y="310"/>
                      <a:pt x="10" y="298"/>
                      <a:pt x="8" y="286"/>
                    </a:cubicBezTo>
                    <a:cubicBezTo>
                      <a:pt x="8" y="282"/>
                      <a:pt x="6" y="278"/>
                      <a:pt x="4" y="274"/>
                    </a:cubicBezTo>
                    <a:cubicBezTo>
                      <a:pt x="2" y="269"/>
                      <a:pt x="0" y="265"/>
                      <a:pt x="0" y="261"/>
                    </a:cubicBezTo>
                    <a:cubicBezTo>
                      <a:pt x="0" y="249"/>
                      <a:pt x="4" y="237"/>
                      <a:pt x="8" y="224"/>
                    </a:cubicBezTo>
                    <a:cubicBezTo>
                      <a:pt x="13" y="211"/>
                      <a:pt x="17" y="197"/>
                      <a:pt x="16" y="185"/>
                    </a:cubicBezTo>
                    <a:cubicBezTo>
                      <a:pt x="16" y="178"/>
                      <a:pt x="13" y="168"/>
                      <a:pt x="9" y="162"/>
                    </a:cubicBezTo>
                    <a:cubicBezTo>
                      <a:pt x="8" y="162"/>
                      <a:pt x="8" y="162"/>
                      <a:pt x="8" y="162"/>
                    </a:cubicBezTo>
                    <a:cubicBezTo>
                      <a:pt x="8" y="161"/>
                      <a:pt x="8" y="161"/>
                      <a:pt x="8" y="161"/>
                    </a:cubicBezTo>
                    <a:cubicBezTo>
                      <a:pt x="9" y="152"/>
                      <a:pt x="16" y="148"/>
                      <a:pt x="22" y="144"/>
                    </a:cubicBezTo>
                    <a:cubicBezTo>
                      <a:pt x="25" y="143"/>
                      <a:pt x="27" y="141"/>
                      <a:pt x="29" y="139"/>
                    </a:cubicBezTo>
                    <a:cubicBezTo>
                      <a:pt x="32" y="136"/>
                      <a:pt x="34" y="132"/>
                      <a:pt x="36" y="128"/>
                    </a:cubicBezTo>
                    <a:cubicBezTo>
                      <a:pt x="38" y="124"/>
                      <a:pt x="40" y="120"/>
                      <a:pt x="44" y="116"/>
                    </a:cubicBezTo>
                    <a:cubicBezTo>
                      <a:pt x="30" y="84"/>
                      <a:pt x="29" y="44"/>
                      <a:pt x="41" y="11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7" y="10"/>
                      <a:pt x="50" y="11"/>
                      <a:pt x="52" y="11"/>
                    </a:cubicBezTo>
                    <a:cubicBezTo>
                      <a:pt x="53" y="12"/>
                      <a:pt x="54" y="12"/>
                      <a:pt x="55" y="12"/>
                    </a:cubicBezTo>
                    <a:cubicBezTo>
                      <a:pt x="55" y="12"/>
                      <a:pt x="55" y="11"/>
                      <a:pt x="57" y="7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75" y="39"/>
                      <a:pt x="86" y="74"/>
                      <a:pt x="97" y="110"/>
                    </a:cubicBezTo>
                    <a:cubicBezTo>
                      <a:pt x="103" y="128"/>
                      <a:pt x="108" y="146"/>
                      <a:pt x="114" y="164"/>
                    </a:cubicBezTo>
                    <a:cubicBezTo>
                      <a:pt x="115" y="168"/>
                      <a:pt x="116" y="172"/>
                      <a:pt x="118" y="176"/>
                    </a:cubicBezTo>
                    <a:cubicBezTo>
                      <a:pt x="119" y="181"/>
                      <a:pt x="120" y="187"/>
                      <a:pt x="122" y="192"/>
                    </a:cubicBezTo>
                    <a:cubicBezTo>
                      <a:pt x="123" y="195"/>
                      <a:pt x="126" y="198"/>
                      <a:pt x="128" y="201"/>
                    </a:cubicBezTo>
                    <a:cubicBezTo>
                      <a:pt x="130" y="205"/>
                      <a:pt x="133" y="208"/>
                      <a:pt x="134" y="212"/>
                    </a:cubicBezTo>
                    <a:cubicBezTo>
                      <a:pt x="136" y="217"/>
                      <a:pt x="136" y="221"/>
                      <a:pt x="136" y="226"/>
                    </a:cubicBezTo>
                    <a:cubicBezTo>
                      <a:pt x="136" y="231"/>
                      <a:pt x="136" y="236"/>
                      <a:pt x="138" y="240"/>
                    </a:cubicBezTo>
                    <a:cubicBezTo>
                      <a:pt x="142" y="248"/>
                      <a:pt x="149" y="255"/>
                      <a:pt x="156" y="261"/>
                    </a:cubicBezTo>
                    <a:cubicBezTo>
                      <a:pt x="167" y="273"/>
                      <a:pt x="180" y="284"/>
                      <a:pt x="175" y="306"/>
                    </a:cubicBezTo>
                    <a:cubicBezTo>
                      <a:pt x="174" y="308"/>
                      <a:pt x="174" y="308"/>
                      <a:pt x="174" y="308"/>
                    </a:cubicBezTo>
                    <a:cubicBezTo>
                      <a:pt x="172" y="308"/>
                      <a:pt x="172" y="308"/>
                      <a:pt x="172" y="308"/>
                    </a:cubicBezTo>
                    <a:cubicBezTo>
                      <a:pt x="156" y="309"/>
                      <a:pt x="149" y="320"/>
                      <a:pt x="142" y="331"/>
                    </a:cubicBezTo>
                    <a:cubicBezTo>
                      <a:pt x="140" y="335"/>
                      <a:pt x="137" y="340"/>
                      <a:pt x="134" y="344"/>
                    </a:cubicBezTo>
                    <a:cubicBezTo>
                      <a:pt x="133" y="344"/>
                      <a:pt x="133" y="344"/>
                      <a:pt x="133" y="344"/>
                    </a:cubicBezTo>
                    <a:cubicBezTo>
                      <a:pt x="132" y="344"/>
                      <a:pt x="132" y="344"/>
                      <a:pt x="132" y="344"/>
                    </a:cubicBezTo>
                    <a:cubicBezTo>
                      <a:pt x="110" y="348"/>
                      <a:pt x="90" y="353"/>
                      <a:pt x="71" y="358"/>
                    </a:cubicBezTo>
                    <a:cubicBezTo>
                      <a:pt x="56" y="362"/>
                      <a:pt x="40" y="365"/>
                      <a:pt x="24" y="369"/>
                    </a:cubicBezTo>
                    <a:lnTo>
                      <a:pt x="22" y="369"/>
                    </a:lnTo>
                    <a:close/>
                    <a:moveTo>
                      <a:pt x="14" y="160"/>
                    </a:moveTo>
                    <a:cubicBezTo>
                      <a:pt x="18" y="167"/>
                      <a:pt x="22" y="177"/>
                      <a:pt x="22" y="185"/>
                    </a:cubicBezTo>
                    <a:cubicBezTo>
                      <a:pt x="22" y="198"/>
                      <a:pt x="18" y="212"/>
                      <a:pt x="14" y="226"/>
                    </a:cubicBezTo>
                    <a:cubicBezTo>
                      <a:pt x="10" y="238"/>
                      <a:pt x="6" y="250"/>
                      <a:pt x="6" y="261"/>
                    </a:cubicBezTo>
                    <a:cubicBezTo>
                      <a:pt x="6" y="264"/>
                      <a:pt x="8" y="268"/>
                      <a:pt x="9" y="272"/>
                    </a:cubicBezTo>
                    <a:cubicBezTo>
                      <a:pt x="11" y="276"/>
                      <a:pt x="13" y="281"/>
                      <a:pt x="14" y="285"/>
                    </a:cubicBezTo>
                    <a:cubicBezTo>
                      <a:pt x="16" y="298"/>
                      <a:pt x="16" y="310"/>
                      <a:pt x="15" y="321"/>
                    </a:cubicBezTo>
                    <a:cubicBezTo>
                      <a:pt x="15" y="338"/>
                      <a:pt x="15" y="353"/>
                      <a:pt x="24" y="363"/>
                    </a:cubicBezTo>
                    <a:cubicBezTo>
                      <a:pt x="40" y="360"/>
                      <a:pt x="55" y="356"/>
                      <a:pt x="69" y="352"/>
                    </a:cubicBezTo>
                    <a:cubicBezTo>
                      <a:pt x="89" y="347"/>
                      <a:pt x="109" y="342"/>
                      <a:pt x="130" y="339"/>
                    </a:cubicBezTo>
                    <a:cubicBezTo>
                      <a:pt x="133" y="336"/>
                      <a:pt x="135" y="332"/>
                      <a:pt x="138" y="328"/>
                    </a:cubicBezTo>
                    <a:cubicBezTo>
                      <a:pt x="145" y="317"/>
                      <a:pt x="152" y="305"/>
                      <a:pt x="170" y="303"/>
                    </a:cubicBezTo>
                    <a:cubicBezTo>
                      <a:pt x="173" y="286"/>
                      <a:pt x="163" y="276"/>
                      <a:pt x="152" y="265"/>
                    </a:cubicBezTo>
                    <a:cubicBezTo>
                      <a:pt x="145" y="258"/>
                      <a:pt x="138" y="252"/>
                      <a:pt x="133" y="242"/>
                    </a:cubicBezTo>
                    <a:cubicBezTo>
                      <a:pt x="131" y="237"/>
                      <a:pt x="130" y="232"/>
                      <a:pt x="130" y="226"/>
                    </a:cubicBezTo>
                    <a:cubicBezTo>
                      <a:pt x="130" y="222"/>
                      <a:pt x="130" y="217"/>
                      <a:pt x="129" y="214"/>
                    </a:cubicBezTo>
                    <a:cubicBezTo>
                      <a:pt x="128" y="211"/>
                      <a:pt x="126" y="208"/>
                      <a:pt x="123" y="204"/>
                    </a:cubicBezTo>
                    <a:cubicBezTo>
                      <a:pt x="121" y="201"/>
                      <a:pt x="118" y="197"/>
                      <a:pt x="117" y="194"/>
                    </a:cubicBezTo>
                    <a:cubicBezTo>
                      <a:pt x="115" y="189"/>
                      <a:pt x="114" y="183"/>
                      <a:pt x="112" y="177"/>
                    </a:cubicBezTo>
                    <a:cubicBezTo>
                      <a:pt x="111" y="173"/>
                      <a:pt x="110" y="169"/>
                      <a:pt x="109" y="166"/>
                    </a:cubicBezTo>
                    <a:cubicBezTo>
                      <a:pt x="103" y="148"/>
                      <a:pt x="97" y="130"/>
                      <a:pt x="92" y="112"/>
                    </a:cubicBezTo>
                    <a:cubicBezTo>
                      <a:pt x="81" y="78"/>
                      <a:pt x="72" y="45"/>
                      <a:pt x="59" y="15"/>
                    </a:cubicBezTo>
                    <a:cubicBezTo>
                      <a:pt x="58" y="17"/>
                      <a:pt x="57" y="17"/>
                      <a:pt x="55" y="17"/>
                    </a:cubicBezTo>
                    <a:cubicBezTo>
                      <a:pt x="53" y="17"/>
                      <a:pt x="52" y="17"/>
                      <a:pt x="50" y="16"/>
                    </a:cubicBezTo>
                    <a:cubicBezTo>
                      <a:pt x="49" y="16"/>
                      <a:pt x="47" y="15"/>
                      <a:pt x="45" y="15"/>
                    </a:cubicBezTo>
                    <a:cubicBezTo>
                      <a:pt x="34" y="47"/>
                      <a:pt x="36" y="85"/>
                      <a:pt x="50" y="115"/>
                    </a:cubicBezTo>
                    <a:cubicBezTo>
                      <a:pt x="51" y="117"/>
                      <a:pt x="51" y="117"/>
                      <a:pt x="51" y="117"/>
                    </a:cubicBezTo>
                    <a:cubicBezTo>
                      <a:pt x="49" y="119"/>
                      <a:pt x="49" y="119"/>
                      <a:pt x="49" y="119"/>
                    </a:cubicBezTo>
                    <a:cubicBezTo>
                      <a:pt x="45" y="123"/>
                      <a:pt x="43" y="127"/>
                      <a:pt x="41" y="131"/>
                    </a:cubicBezTo>
                    <a:cubicBezTo>
                      <a:pt x="39" y="135"/>
                      <a:pt x="37" y="139"/>
                      <a:pt x="33" y="143"/>
                    </a:cubicBezTo>
                    <a:cubicBezTo>
                      <a:pt x="31" y="145"/>
                      <a:pt x="28" y="147"/>
                      <a:pt x="25" y="149"/>
                    </a:cubicBezTo>
                    <a:cubicBezTo>
                      <a:pt x="20" y="152"/>
                      <a:pt x="15" y="155"/>
                      <a:pt x="14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91">
                <a:extLst>
                  <a:ext uri="{FF2B5EF4-FFF2-40B4-BE49-F238E27FC236}">
                    <a16:creationId xmlns:a16="http://schemas.microsoft.com/office/drawing/2014/main" id="{90A7A37C-3910-45BB-9599-C7C00A899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1644"/>
                <a:ext cx="106" cy="201"/>
              </a:xfrm>
              <a:custGeom>
                <a:avLst/>
                <a:gdLst>
                  <a:gd name="T0" fmla="*/ 146 w 171"/>
                  <a:gd name="T1" fmla="*/ 314 h 326"/>
                  <a:gd name="T2" fmla="*/ 78 w 171"/>
                  <a:gd name="T3" fmla="*/ 326 h 326"/>
                  <a:gd name="T4" fmla="*/ 38 w 171"/>
                  <a:gd name="T5" fmla="*/ 213 h 326"/>
                  <a:gd name="T6" fmla="*/ 21 w 171"/>
                  <a:gd name="T7" fmla="*/ 157 h 326"/>
                  <a:gd name="T8" fmla="*/ 25 w 171"/>
                  <a:gd name="T9" fmla="*/ 133 h 326"/>
                  <a:gd name="T10" fmla="*/ 21 w 171"/>
                  <a:gd name="T11" fmla="*/ 109 h 326"/>
                  <a:gd name="T12" fmla="*/ 9 w 171"/>
                  <a:gd name="T13" fmla="*/ 89 h 326"/>
                  <a:gd name="T14" fmla="*/ 9 w 171"/>
                  <a:gd name="T15" fmla="*/ 73 h 326"/>
                  <a:gd name="T16" fmla="*/ 1 w 171"/>
                  <a:gd name="T17" fmla="*/ 41 h 326"/>
                  <a:gd name="T18" fmla="*/ 162 w 171"/>
                  <a:gd name="T19" fmla="*/ 0 h 326"/>
                  <a:gd name="T20" fmla="*/ 162 w 171"/>
                  <a:gd name="T21" fmla="*/ 32 h 326"/>
                  <a:gd name="T22" fmla="*/ 170 w 171"/>
                  <a:gd name="T23" fmla="*/ 57 h 326"/>
                  <a:gd name="T24" fmla="*/ 138 w 171"/>
                  <a:gd name="T25" fmla="*/ 101 h 326"/>
                  <a:gd name="T26" fmla="*/ 130 w 171"/>
                  <a:gd name="T27" fmla="*/ 205 h 326"/>
                  <a:gd name="T28" fmla="*/ 142 w 171"/>
                  <a:gd name="T29" fmla="*/ 270 h 326"/>
                  <a:gd name="T30" fmla="*/ 146 w 171"/>
                  <a:gd name="T31" fmla="*/ 314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1" h="326">
                    <a:moveTo>
                      <a:pt x="146" y="314"/>
                    </a:moveTo>
                    <a:cubicBezTo>
                      <a:pt x="118" y="313"/>
                      <a:pt x="101" y="323"/>
                      <a:pt x="78" y="326"/>
                    </a:cubicBezTo>
                    <a:cubicBezTo>
                      <a:pt x="70" y="285"/>
                      <a:pt x="67" y="220"/>
                      <a:pt x="38" y="213"/>
                    </a:cubicBezTo>
                    <a:cubicBezTo>
                      <a:pt x="44" y="193"/>
                      <a:pt x="24" y="175"/>
                      <a:pt x="21" y="157"/>
                    </a:cubicBezTo>
                    <a:cubicBezTo>
                      <a:pt x="20" y="150"/>
                      <a:pt x="25" y="139"/>
                      <a:pt x="25" y="133"/>
                    </a:cubicBezTo>
                    <a:cubicBezTo>
                      <a:pt x="26" y="127"/>
                      <a:pt x="23" y="113"/>
                      <a:pt x="21" y="109"/>
                    </a:cubicBezTo>
                    <a:cubicBezTo>
                      <a:pt x="19" y="102"/>
                      <a:pt x="12" y="96"/>
                      <a:pt x="9" y="89"/>
                    </a:cubicBezTo>
                    <a:cubicBezTo>
                      <a:pt x="8" y="84"/>
                      <a:pt x="10" y="78"/>
                      <a:pt x="9" y="73"/>
                    </a:cubicBezTo>
                    <a:cubicBezTo>
                      <a:pt x="7" y="61"/>
                      <a:pt x="0" y="51"/>
                      <a:pt x="1" y="41"/>
                    </a:cubicBezTo>
                    <a:cubicBezTo>
                      <a:pt x="53" y="25"/>
                      <a:pt x="105" y="10"/>
                      <a:pt x="162" y="0"/>
                    </a:cubicBezTo>
                    <a:cubicBezTo>
                      <a:pt x="168" y="12"/>
                      <a:pt x="160" y="15"/>
                      <a:pt x="162" y="32"/>
                    </a:cubicBezTo>
                    <a:cubicBezTo>
                      <a:pt x="166" y="45"/>
                      <a:pt x="171" y="46"/>
                      <a:pt x="170" y="57"/>
                    </a:cubicBezTo>
                    <a:cubicBezTo>
                      <a:pt x="170" y="77"/>
                      <a:pt x="145" y="86"/>
                      <a:pt x="138" y="101"/>
                    </a:cubicBezTo>
                    <a:cubicBezTo>
                      <a:pt x="153" y="136"/>
                      <a:pt x="130" y="173"/>
                      <a:pt x="130" y="205"/>
                    </a:cubicBezTo>
                    <a:cubicBezTo>
                      <a:pt x="130" y="220"/>
                      <a:pt x="142" y="247"/>
                      <a:pt x="142" y="270"/>
                    </a:cubicBezTo>
                    <a:cubicBezTo>
                      <a:pt x="142" y="285"/>
                      <a:pt x="135" y="298"/>
                      <a:pt x="146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92">
                <a:extLst>
                  <a:ext uri="{FF2B5EF4-FFF2-40B4-BE49-F238E27FC236}">
                    <a16:creationId xmlns:a16="http://schemas.microsoft.com/office/drawing/2014/main" id="{DE829AAB-1F6D-4A6B-A9A1-F714B34E9B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3" y="1642"/>
                <a:ext cx="108" cy="205"/>
              </a:xfrm>
              <a:custGeom>
                <a:avLst/>
                <a:gdLst>
                  <a:gd name="T0" fmla="*/ 77 w 175"/>
                  <a:gd name="T1" fmla="*/ 329 h 332"/>
                  <a:gd name="T2" fmla="*/ 39 w 175"/>
                  <a:gd name="T3" fmla="*/ 219 h 332"/>
                  <a:gd name="T4" fmla="*/ 37 w 175"/>
                  <a:gd name="T5" fmla="*/ 216 h 332"/>
                  <a:gd name="T6" fmla="*/ 21 w 175"/>
                  <a:gd name="T7" fmla="*/ 161 h 332"/>
                  <a:gd name="T8" fmla="*/ 25 w 175"/>
                  <a:gd name="T9" fmla="*/ 136 h 332"/>
                  <a:gd name="T10" fmla="*/ 15 w 175"/>
                  <a:gd name="T11" fmla="*/ 103 h 332"/>
                  <a:gd name="T12" fmla="*/ 8 w 175"/>
                  <a:gd name="T13" fmla="*/ 83 h 332"/>
                  <a:gd name="T14" fmla="*/ 5 w 175"/>
                  <a:gd name="T15" fmla="*/ 64 h 332"/>
                  <a:gd name="T16" fmla="*/ 1 w 175"/>
                  <a:gd name="T17" fmla="*/ 41 h 332"/>
                  <a:gd name="T18" fmla="*/ 164 w 175"/>
                  <a:gd name="T19" fmla="*/ 1 h 332"/>
                  <a:gd name="T20" fmla="*/ 167 w 175"/>
                  <a:gd name="T21" fmla="*/ 2 h 332"/>
                  <a:gd name="T22" fmla="*/ 167 w 175"/>
                  <a:gd name="T23" fmla="*/ 35 h 332"/>
                  <a:gd name="T24" fmla="*/ 175 w 175"/>
                  <a:gd name="T25" fmla="*/ 60 h 332"/>
                  <a:gd name="T26" fmla="*/ 143 w 175"/>
                  <a:gd name="T27" fmla="*/ 104 h 332"/>
                  <a:gd name="T28" fmla="*/ 135 w 175"/>
                  <a:gd name="T29" fmla="*/ 208 h 332"/>
                  <a:gd name="T30" fmla="*/ 147 w 175"/>
                  <a:gd name="T31" fmla="*/ 273 h 332"/>
                  <a:gd name="T32" fmla="*/ 150 w 175"/>
                  <a:gd name="T33" fmla="*/ 315 h 332"/>
                  <a:gd name="T34" fmla="*/ 148 w 175"/>
                  <a:gd name="T35" fmla="*/ 320 h 332"/>
                  <a:gd name="T36" fmla="*/ 80 w 175"/>
                  <a:gd name="T37" fmla="*/ 332 h 332"/>
                  <a:gd name="T38" fmla="*/ 43 w 175"/>
                  <a:gd name="T39" fmla="*/ 214 h 332"/>
                  <a:gd name="T40" fmla="*/ 82 w 175"/>
                  <a:gd name="T41" fmla="*/ 326 h 332"/>
                  <a:gd name="T42" fmla="*/ 143 w 175"/>
                  <a:gd name="T43" fmla="*/ 314 h 332"/>
                  <a:gd name="T44" fmla="*/ 141 w 175"/>
                  <a:gd name="T45" fmla="*/ 273 h 332"/>
                  <a:gd name="T46" fmla="*/ 129 w 175"/>
                  <a:gd name="T47" fmla="*/ 208 h 332"/>
                  <a:gd name="T48" fmla="*/ 138 w 175"/>
                  <a:gd name="T49" fmla="*/ 105 h 332"/>
                  <a:gd name="T50" fmla="*/ 138 w 175"/>
                  <a:gd name="T51" fmla="*/ 103 h 332"/>
                  <a:gd name="T52" fmla="*/ 169 w 175"/>
                  <a:gd name="T53" fmla="*/ 60 h 332"/>
                  <a:gd name="T54" fmla="*/ 162 w 175"/>
                  <a:gd name="T55" fmla="*/ 36 h 332"/>
                  <a:gd name="T56" fmla="*/ 162 w 175"/>
                  <a:gd name="T57" fmla="*/ 6 h 332"/>
                  <a:gd name="T58" fmla="*/ 6 w 175"/>
                  <a:gd name="T59" fmla="*/ 46 h 332"/>
                  <a:gd name="T60" fmla="*/ 14 w 175"/>
                  <a:gd name="T61" fmla="*/ 75 h 332"/>
                  <a:gd name="T62" fmla="*/ 14 w 175"/>
                  <a:gd name="T63" fmla="*/ 91 h 332"/>
                  <a:gd name="T64" fmla="*/ 26 w 175"/>
                  <a:gd name="T65" fmla="*/ 111 h 332"/>
                  <a:gd name="T66" fmla="*/ 28 w 175"/>
                  <a:gd name="T67" fmla="*/ 146 h 332"/>
                  <a:gd name="T68" fmla="*/ 34 w 175"/>
                  <a:gd name="T69" fmla="*/ 179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5" h="332">
                    <a:moveTo>
                      <a:pt x="78" y="332"/>
                    </a:moveTo>
                    <a:cubicBezTo>
                      <a:pt x="77" y="329"/>
                      <a:pt x="77" y="329"/>
                      <a:pt x="77" y="329"/>
                    </a:cubicBezTo>
                    <a:cubicBezTo>
                      <a:pt x="75" y="321"/>
                      <a:pt x="74" y="312"/>
                      <a:pt x="73" y="303"/>
                    </a:cubicBezTo>
                    <a:cubicBezTo>
                      <a:pt x="67" y="266"/>
                      <a:pt x="61" y="224"/>
                      <a:pt x="39" y="219"/>
                    </a:cubicBezTo>
                    <a:cubicBezTo>
                      <a:pt x="36" y="218"/>
                      <a:pt x="36" y="218"/>
                      <a:pt x="36" y="218"/>
                    </a:cubicBezTo>
                    <a:cubicBezTo>
                      <a:pt x="37" y="216"/>
                      <a:pt x="37" y="216"/>
                      <a:pt x="37" y="216"/>
                    </a:cubicBezTo>
                    <a:cubicBezTo>
                      <a:pt x="40" y="204"/>
                      <a:pt x="35" y="193"/>
                      <a:pt x="29" y="182"/>
                    </a:cubicBezTo>
                    <a:cubicBezTo>
                      <a:pt x="26" y="175"/>
                      <a:pt x="22" y="168"/>
                      <a:pt x="21" y="161"/>
                    </a:cubicBezTo>
                    <a:cubicBezTo>
                      <a:pt x="20" y="156"/>
                      <a:pt x="22" y="150"/>
                      <a:pt x="23" y="145"/>
                    </a:cubicBezTo>
                    <a:cubicBezTo>
                      <a:pt x="24" y="142"/>
                      <a:pt x="25" y="138"/>
                      <a:pt x="25" y="136"/>
                    </a:cubicBezTo>
                    <a:cubicBezTo>
                      <a:pt x="25" y="131"/>
                      <a:pt x="22" y="117"/>
                      <a:pt x="21" y="113"/>
                    </a:cubicBezTo>
                    <a:cubicBezTo>
                      <a:pt x="20" y="109"/>
                      <a:pt x="17" y="106"/>
                      <a:pt x="15" y="103"/>
                    </a:cubicBezTo>
                    <a:cubicBezTo>
                      <a:pt x="13" y="100"/>
                      <a:pt x="10" y="96"/>
                      <a:pt x="9" y="93"/>
                    </a:cubicBezTo>
                    <a:cubicBezTo>
                      <a:pt x="8" y="90"/>
                      <a:pt x="8" y="86"/>
                      <a:pt x="8" y="83"/>
                    </a:cubicBezTo>
                    <a:cubicBezTo>
                      <a:pt x="9" y="80"/>
                      <a:pt x="9" y="78"/>
                      <a:pt x="9" y="76"/>
                    </a:cubicBezTo>
                    <a:cubicBezTo>
                      <a:pt x="8" y="72"/>
                      <a:pt x="6" y="68"/>
                      <a:pt x="5" y="64"/>
                    </a:cubicBezTo>
                    <a:cubicBezTo>
                      <a:pt x="2" y="57"/>
                      <a:pt x="0" y="50"/>
                      <a:pt x="1" y="43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58" y="25"/>
                      <a:pt x="109" y="10"/>
                      <a:pt x="164" y="1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70" y="10"/>
                      <a:pt x="169" y="14"/>
                      <a:pt x="168" y="19"/>
                    </a:cubicBezTo>
                    <a:cubicBezTo>
                      <a:pt x="167" y="23"/>
                      <a:pt x="166" y="27"/>
                      <a:pt x="167" y="35"/>
                    </a:cubicBezTo>
                    <a:cubicBezTo>
                      <a:pt x="168" y="40"/>
                      <a:pt x="170" y="43"/>
                      <a:pt x="171" y="46"/>
                    </a:cubicBezTo>
                    <a:cubicBezTo>
                      <a:pt x="173" y="50"/>
                      <a:pt x="175" y="53"/>
                      <a:pt x="175" y="60"/>
                    </a:cubicBezTo>
                    <a:cubicBezTo>
                      <a:pt x="175" y="73"/>
                      <a:pt x="165" y="82"/>
                      <a:pt x="156" y="90"/>
                    </a:cubicBezTo>
                    <a:cubicBezTo>
                      <a:pt x="151" y="95"/>
                      <a:pt x="146" y="99"/>
                      <a:pt x="143" y="104"/>
                    </a:cubicBezTo>
                    <a:cubicBezTo>
                      <a:pt x="152" y="127"/>
                      <a:pt x="147" y="149"/>
                      <a:pt x="141" y="172"/>
                    </a:cubicBezTo>
                    <a:cubicBezTo>
                      <a:pt x="138" y="184"/>
                      <a:pt x="135" y="197"/>
                      <a:pt x="135" y="208"/>
                    </a:cubicBezTo>
                    <a:cubicBezTo>
                      <a:pt x="135" y="215"/>
                      <a:pt x="137" y="224"/>
                      <a:pt x="140" y="234"/>
                    </a:cubicBezTo>
                    <a:cubicBezTo>
                      <a:pt x="143" y="246"/>
                      <a:pt x="147" y="260"/>
                      <a:pt x="147" y="273"/>
                    </a:cubicBezTo>
                    <a:cubicBezTo>
                      <a:pt x="147" y="277"/>
                      <a:pt x="146" y="282"/>
                      <a:pt x="146" y="286"/>
                    </a:cubicBezTo>
                    <a:cubicBezTo>
                      <a:pt x="144" y="296"/>
                      <a:pt x="143" y="305"/>
                      <a:pt x="150" y="315"/>
                    </a:cubicBezTo>
                    <a:cubicBezTo>
                      <a:pt x="153" y="320"/>
                      <a:pt x="153" y="320"/>
                      <a:pt x="153" y="320"/>
                    </a:cubicBezTo>
                    <a:cubicBezTo>
                      <a:pt x="148" y="320"/>
                      <a:pt x="148" y="320"/>
                      <a:pt x="148" y="320"/>
                    </a:cubicBezTo>
                    <a:cubicBezTo>
                      <a:pt x="131" y="319"/>
                      <a:pt x="118" y="322"/>
                      <a:pt x="105" y="326"/>
                    </a:cubicBezTo>
                    <a:cubicBezTo>
                      <a:pt x="97" y="328"/>
                      <a:pt x="89" y="330"/>
                      <a:pt x="80" y="332"/>
                    </a:cubicBezTo>
                    <a:lnTo>
                      <a:pt x="78" y="332"/>
                    </a:lnTo>
                    <a:close/>
                    <a:moveTo>
                      <a:pt x="43" y="214"/>
                    </a:moveTo>
                    <a:cubicBezTo>
                      <a:pt x="66" y="223"/>
                      <a:pt x="73" y="265"/>
                      <a:pt x="78" y="302"/>
                    </a:cubicBezTo>
                    <a:cubicBezTo>
                      <a:pt x="79" y="311"/>
                      <a:pt x="81" y="318"/>
                      <a:pt x="82" y="326"/>
                    </a:cubicBezTo>
                    <a:cubicBezTo>
                      <a:pt x="90" y="325"/>
                      <a:pt x="97" y="323"/>
                      <a:pt x="104" y="321"/>
                    </a:cubicBezTo>
                    <a:cubicBezTo>
                      <a:pt x="115" y="318"/>
                      <a:pt x="128" y="314"/>
                      <a:pt x="143" y="314"/>
                    </a:cubicBezTo>
                    <a:cubicBezTo>
                      <a:pt x="138" y="304"/>
                      <a:pt x="139" y="295"/>
                      <a:pt x="140" y="286"/>
                    </a:cubicBezTo>
                    <a:cubicBezTo>
                      <a:pt x="141" y="281"/>
                      <a:pt x="141" y="277"/>
                      <a:pt x="141" y="273"/>
                    </a:cubicBezTo>
                    <a:cubicBezTo>
                      <a:pt x="141" y="261"/>
                      <a:pt x="138" y="247"/>
                      <a:pt x="134" y="236"/>
                    </a:cubicBezTo>
                    <a:cubicBezTo>
                      <a:pt x="132" y="225"/>
                      <a:pt x="129" y="216"/>
                      <a:pt x="129" y="208"/>
                    </a:cubicBezTo>
                    <a:cubicBezTo>
                      <a:pt x="129" y="196"/>
                      <a:pt x="132" y="183"/>
                      <a:pt x="136" y="170"/>
                    </a:cubicBezTo>
                    <a:cubicBezTo>
                      <a:pt x="141" y="149"/>
                      <a:pt x="147" y="126"/>
                      <a:pt x="138" y="105"/>
                    </a:cubicBezTo>
                    <a:cubicBezTo>
                      <a:pt x="137" y="104"/>
                      <a:pt x="137" y="104"/>
                      <a:pt x="137" y="104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41" y="96"/>
                      <a:pt x="146" y="91"/>
                      <a:pt x="152" y="86"/>
                    </a:cubicBezTo>
                    <a:cubicBezTo>
                      <a:pt x="161" y="78"/>
                      <a:pt x="169" y="70"/>
                      <a:pt x="169" y="60"/>
                    </a:cubicBezTo>
                    <a:cubicBezTo>
                      <a:pt x="170" y="54"/>
                      <a:pt x="168" y="52"/>
                      <a:pt x="166" y="48"/>
                    </a:cubicBezTo>
                    <a:cubicBezTo>
                      <a:pt x="165" y="45"/>
                      <a:pt x="163" y="42"/>
                      <a:pt x="162" y="36"/>
                    </a:cubicBezTo>
                    <a:cubicBezTo>
                      <a:pt x="160" y="27"/>
                      <a:pt x="162" y="22"/>
                      <a:pt x="163" y="18"/>
                    </a:cubicBezTo>
                    <a:cubicBezTo>
                      <a:pt x="164" y="14"/>
                      <a:pt x="164" y="11"/>
                      <a:pt x="162" y="6"/>
                    </a:cubicBezTo>
                    <a:cubicBezTo>
                      <a:pt x="108" y="16"/>
                      <a:pt x="58" y="30"/>
                      <a:pt x="10" y="44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51"/>
                      <a:pt x="8" y="56"/>
                      <a:pt x="10" y="62"/>
                    </a:cubicBezTo>
                    <a:cubicBezTo>
                      <a:pt x="12" y="66"/>
                      <a:pt x="13" y="71"/>
                      <a:pt x="14" y="75"/>
                    </a:cubicBezTo>
                    <a:cubicBezTo>
                      <a:pt x="15" y="78"/>
                      <a:pt x="14" y="81"/>
                      <a:pt x="14" y="83"/>
                    </a:cubicBezTo>
                    <a:cubicBezTo>
                      <a:pt x="14" y="86"/>
                      <a:pt x="13" y="89"/>
                      <a:pt x="14" y="91"/>
                    </a:cubicBezTo>
                    <a:cubicBezTo>
                      <a:pt x="15" y="94"/>
                      <a:pt x="17" y="97"/>
                      <a:pt x="19" y="99"/>
                    </a:cubicBezTo>
                    <a:cubicBezTo>
                      <a:pt x="22" y="103"/>
                      <a:pt x="25" y="107"/>
                      <a:pt x="26" y="111"/>
                    </a:cubicBezTo>
                    <a:cubicBezTo>
                      <a:pt x="28" y="116"/>
                      <a:pt x="30" y="130"/>
                      <a:pt x="30" y="136"/>
                    </a:cubicBezTo>
                    <a:cubicBezTo>
                      <a:pt x="30" y="139"/>
                      <a:pt x="29" y="143"/>
                      <a:pt x="28" y="146"/>
                    </a:cubicBezTo>
                    <a:cubicBezTo>
                      <a:pt x="27" y="151"/>
                      <a:pt x="26" y="156"/>
                      <a:pt x="26" y="160"/>
                    </a:cubicBezTo>
                    <a:cubicBezTo>
                      <a:pt x="27" y="166"/>
                      <a:pt x="31" y="173"/>
                      <a:pt x="34" y="179"/>
                    </a:cubicBezTo>
                    <a:cubicBezTo>
                      <a:pt x="40" y="190"/>
                      <a:pt x="46" y="202"/>
                      <a:pt x="43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93">
                <a:extLst>
                  <a:ext uri="{FF2B5EF4-FFF2-40B4-BE49-F238E27FC236}">
                    <a16:creationId xmlns:a16="http://schemas.microsoft.com/office/drawing/2014/main" id="{549B31DA-9660-491D-A20F-C758CD35D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8" y="1669"/>
                <a:ext cx="391" cy="350"/>
              </a:xfrm>
              <a:custGeom>
                <a:avLst/>
                <a:gdLst>
                  <a:gd name="T0" fmla="*/ 628 w 630"/>
                  <a:gd name="T1" fmla="*/ 529 h 565"/>
                  <a:gd name="T2" fmla="*/ 615 w 630"/>
                  <a:gd name="T3" fmla="*/ 550 h 565"/>
                  <a:gd name="T4" fmla="*/ 596 w 630"/>
                  <a:gd name="T5" fmla="*/ 526 h 565"/>
                  <a:gd name="T6" fmla="*/ 479 w 630"/>
                  <a:gd name="T7" fmla="*/ 486 h 565"/>
                  <a:gd name="T8" fmla="*/ 463 w 630"/>
                  <a:gd name="T9" fmla="*/ 450 h 565"/>
                  <a:gd name="T10" fmla="*/ 443 w 630"/>
                  <a:gd name="T11" fmla="*/ 442 h 565"/>
                  <a:gd name="T12" fmla="*/ 431 w 630"/>
                  <a:gd name="T13" fmla="*/ 430 h 565"/>
                  <a:gd name="T14" fmla="*/ 379 w 630"/>
                  <a:gd name="T15" fmla="*/ 442 h 565"/>
                  <a:gd name="T16" fmla="*/ 326 w 630"/>
                  <a:gd name="T17" fmla="*/ 454 h 565"/>
                  <a:gd name="T18" fmla="*/ 5 w 630"/>
                  <a:gd name="T19" fmla="*/ 514 h 565"/>
                  <a:gd name="T20" fmla="*/ 1 w 630"/>
                  <a:gd name="T21" fmla="*/ 494 h 565"/>
                  <a:gd name="T22" fmla="*/ 21 w 630"/>
                  <a:gd name="T23" fmla="*/ 470 h 565"/>
                  <a:gd name="T24" fmla="*/ 37 w 630"/>
                  <a:gd name="T25" fmla="*/ 446 h 565"/>
                  <a:gd name="T26" fmla="*/ 57 w 630"/>
                  <a:gd name="T27" fmla="*/ 426 h 565"/>
                  <a:gd name="T28" fmla="*/ 61 w 630"/>
                  <a:gd name="T29" fmla="*/ 418 h 565"/>
                  <a:gd name="T30" fmla="*/ 73 w 630"/>
                  <a:gd name="T31" fmla="*/ 402 h 565"/>
                  <a:gd name="T32" fmla="*/ 65 w 630"/>
                  <a:gd name="T33" fmla="*/ 365 h 565"/>
                  <a:gd name="T34" fmla="*/ 45 w 630"/>
                  <a:gd name="T35" fmla="*/ 349 h 565"/>
                  <a:gd name="T36" fmla="*/ 81 w 630"/>
                  <a:gd name="T37" fmla="*/ 325 h 565"/>
                  <a:gd name="T38" fmla="*/ 158 w 630"/>
                  <a:gd name="T39" fmla="*/ 309 h 565"/>
                  <a:gd name="T40" fmla="*/ 182 w 630"/>
                  <a:gd name="T41" fmla="*/ 317 h 565"/>
                  <a:gd name="T42" fmla="*/ 242 w 630"/>
                  <a:gd name="T43" fmla="*/ 305 h 565"/>
                  <a:gd name="T44" fmla="*/ 278 w 630"/>
                  <a:gd name="T45" fmla="*/ 265 h 565"/>
                  <a:gd name="T46" fmla="*/ 302 w 630"/>
                  <a:gd name="T47" fmla="*/ 253 h 565"/>
                  <a:gd name="T48" fmla="*/ 294 w 630"/>
                  <a:gd name="T49" fmla="*/ 213 h 565"/>
                  <a:gd name="T50" fmla="*/ 306 w 630"/>
                  <a:gd name="T51" fmla="*/ 184 h 565"/>
                  <a:gd name="T52" fmla="*/ 282 w 630"/>
                  <a:gd name="T53" fmla="*/ 184 h 565"/>
                  <a:gd name="T54" fmla="*/ 318 w 630"/>
                  <a:gd name="T55" fmla="*/ 132 h 565"/>
                  <a:gd name="T56" fmla="*/ 326 w 630"/>
                  <a:gd name="T57" fmla="*/ 104 h 565"/>
                  <a:gd name="T58" fmla="*/ 338 w 630"/>
                  <a:gd name="T59" fmla="*/ 84 h 565"/>
                  <a:gd name="T60" fmla="*/ 407 w 630"/>
                  <a:gd name="T61" fmla="*/ 28 h 565"/>
                  <a:gd name="T62" fmla="*/ 519 w 630"/>
                  <a:gd name="T63" fmla="*/ 0 h 565"/>
                  <a:gd name="T64" fmla="*/ 523 w 630"/>
                  <a:gd name="T65" fmla="*/ 20 h 565"/>
                  <a:gd name="T66" fmla="*/ 531 w 630"/>
                  <a:gd name="T67" fmla="*/ 32 h 565"/>
                  <a:gd name="T68" fmla="*/ 531 w 630"/>
                  <a:gd name="T69" fmla="*/ 48 h 565"/>
                  <a:gd name="T70" fmla="*/ 547 w 630"/>
                  <a:gd name="T71" fmla="*/ 92 h 565"/>
                  <a:gd name="T72" fmla="*/ 543 w 630"/>
                  <a:gd name="T73" fmla="*/ 116 h 565"/>
                  <a:gd name="T74" fmla="*/ 560 w 630"/>
                  <a:gd name="T75" fmla="*/ 184 h 565"/>
                  <a:gd name="T76" fmla="*/ 576 w 630"/>
                  <a:gd name="T77" fmla="*/ 184 h 565"/>
                  <a:gd name="T78" fmla="*/ 596 w 630"/>
                  <a:gd name="T79" fmla="*/ 277 h 565"/>
                  <a:gd name="T80" fmla="*/ 604 w 630"/>
                  <a:gd name="T81" fmla="*/ 289 h 565"/>
                  <a:gd name="T82" fmla="*/ 600 w 630"/>
                  <a:gd name="T83" fmla="*/ 373 h 565"/>
                  <a:gd name="T84" fmla="*/ 608 w 630"/>
                  <a:gd name="T85" fmla="*/ 393 h 565"/>
                  <a:gd name="T86" fmla="*/ 620 w 630"/>
                  <a:gd name="T87" fmla="*/ 470 h 565"/>
                  <a:gd name="T88" fmla="*/ 612 w 630"/>
                  <a:gd name="T89" fmla="*/ 514 h 565"/>
                  <a:gd name="T90" fmla="*/ 628 w 630"/>
                  <a:gd name="T91" fmla="*/ 52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30" h="565">
                    <a:moveTo>
                      <a:pt x="628" y="529"/>
                    </a:moveTo>
                    <a:cubicBezTo>
                      <a:pt x="630" y="538"/>
                      <a:pt x="624" y="550"/>
                      <a:pt x="615" y="550"/>
                    </a:cubicBezTo>
                    <a:cubicBezTo>
                      <a:pt x="598" y="565"/>
                      <a:pt x="596" y="512"/>
                      <a:pt x="596" y="526"/>
                    </a:cubicBezTo>
                    <a:cubicBezTo>
                      <a:pt x="553" y="516"/>
                      <a:pt x="518" y="499"/>
                      <a:pt x="479" y="486"/>
                    </a:cubicBezTo>
                    <a:cubicBezTo>
                      <a:pt x="469" y="480"/>
                      <a:pt x="471" y="459"/>
                      <a:pt x="463" y="450"/>
                    </a:cubicBezTo>
                    <a:cubicBezTo>
                      <a:pt x="458" y="444"/>
                      <a:pt x="452" y="447"/>
                      <a:pt x="443" y="442"/>
                    </a:cubicBezTo>
                    <a:cubicBezTo>
                      <a:pt x="437" y="438"/>
                      <a:pt x="433" y="430"/>
                      <a:pt x="431" y="430"/>
                    </a:cubicBezTo>
                    <a:cubicBezTo>
                      <a:pt x="422" y="428"/>
                      <a:pt x="398" y="437"/>
                      <a:pt x="379" y="442"/>
                    </a:cubicBezTo>
                    <a:cubicBezTo>
                      <a:pt x="362" y="446"/>
                      <a:pt x="342" y="450"/>
                      <a:pt x="326" y="454"/>
                    </a:cubicBezTo>
                    <a:cubicBezTo>
                      <a:pt x="230" y="475"/>
                      <a:pt x="103" y="503"/>
                      <a:pt x="5" y="514"/>
                    </a:cubicBezTo>
                    <a:cubicBezTo>
                      <a:pt x="10" y="508"/>
                      <a:pt x="0" y="501"/>
                      <a:pt x="1" y="494"/>
                    </a:cubicBezTo>
                    <a:cubicBezTo>
                      <a:pt x="2" y="482"/>
                      <a:pt x="11" y="481"/>
                      <a:pt x="21" y="470"/>
                    </a:cubicBezTo>
                    <a:cubicBezTo>
                      <a:pt x="27" y="462"/>
                      <a:pt x="32" y="452"/>
                      <a:pt x="37" y="446"/>
                    </a:cubicBezTo>
                    <a:cubicBezTo>
                      <a:pt x="43" y="438"/>
                      <a:pt x="52" y="433"/>
                      <a:pt x="57" y="426"/>
                    </a:cubicBezTo>
                    <a:cubicBezTo>
                      <a:pt x="60" y="422"/>
                      <a:pt x="58" y="420"/>
                      <a:pt x="61" y="418"/>
                    </a:cubicBezTo>
                    <a:cubicBezTo>
                      <a:pt x="63" y="416"/>
                      <a:pt x="69" y="408"/>
                      <a:pt x="73" y="402"/>
                    </a:cubicBezTo>
                    <a:cubicBezTo>
                      <a:pt x="75" y="385"/>
                      <a:pt x="61" y="384"/>
                      <a:pt x="65" y="365"/>
                    </a:cubicBezTo>
                    <a:cubicBezTo>
                      <a:pt x="58" y="361"/>
                      <a:pt x="47" y="359"/>
                      <a:pt x="45" y="349"/>
                    </a:cubicBezTo>
                    <a:cubicBezTo>
                      <a:pt x="41" y="333"/>
                      <a:pt x="67" y="332"/>
                      <a:pt x="81" y="325"/>
                    </a:cubicBezTo>
                    <a:cubicBezTo>
                      <a:pt x="93" y="319"/>
                      <a:pt x="127" y="305"/>
                      <a:pt x="158" y="309"/>
                    </a:cubicBezTo>
                    <a:cubicBezTo>
                      <a:pt x="167" y="310"/>
                      <a:pt x="173" y="317"/>
                      <a:pt x="182" y="317"/>
                    </a:cubicBezTo>
                    <a:cubicBezTo>
                      <a:pt x="200" y="311"/>
                      <a:pt x="214" y="301"/>
                      <a:pt x="242" y="305"/>
                    </a:cubicBezTo>
                    <a:cubicBezTo>
                      <a:pt x="256" y="294"/>
                      <a:pt x="268" y="280"/>
                      <a:pt x="278" y="265"/>
                    </a:cubicBezTo>
                    <a:cubicBezTo>
                      <a:pt x="284" y="259"/>
                      <a:pt x="294" y="256"/>
                      <a:pt x="302" y="253"/>
                    </a:cubicBezTo>
                    <a:cubicBezTo>
                      <a:pt x="304" y="235"/>
                      <a:pt x="299" y="223"/>
                      <a:pt x="294" y="213"/>
                    </a:cubicBezTo>
                    <a:cubicBezTo>
                      <a:pt x="293" y="198"/>
                      <a:pt x="306" y="198"/>
                      <a:pt x="306" y="184"/>
                    </a:cubicBezTo>
                    <a:cubicBezTo>
                      <a:pt x="290" y="196"/>
                      <a:pt x="296" y="165"/>
                      <a:pt x="282" y="184"/>
                    </a:cubicBezTo>
                    <a:cubicBezTo>
                      <a:pt x="274" y="166"/>
                      <a:pt x="308" y="148"/>
                      <a:pt x="318" y="132"/>
                    </a:cubicBezTo>
                    <a:cubicBezTo>
                      <a:pt x="315" y="119"/>
                      <a:pt x="322" y="112"/>
                      <a:pt x="326" y="104"/>
                    </a:cubicBezTo>
                    <a:cubicBezTo>
                      <a:pt x="330" y="98"/>
                      <a:pt x="334" y="92"/>
                      <a:pt x="338" y="84"/>
                    </a:cubicBezTo>
                    <a:cubicBezTo>
                      <a:pt x="353" y="59"/>
                      <a:pt x="377" y="34"/>
                      <a:pt x="407" y="28"/>
                    </a:cubicBezTo>
                    <a:cubicBezTo>
                      <a:pt x="441" y="20"/>
                      <a:pt x="488" y="15"/>
                      <a:pt x="519" y="0"/>
                    </a:cubicBezTo>
                    <a:cubicBezTo>
                      <a:pt x="529" y="5"/>
                      <a:pt x="521" y="12"/>
                      <a:pt x="523" y="20"/>
                    </a:cubicBezTo>
                    <a:cubicBezTo>
                      <a:pt x="525" y="25"/>
                      <a:pt x="530" y="26"/>
                      <a:pt x="531" y="32"/>
                    </a:cubicBezTo>
                    <a:cubicBezTo>
                      <a:pt x="533" y="37"/>
                      <a:pt x="530" y="43"/>
                      <a:pt x="531" y="48"/>
                    </a:cubicBezTo>
                    <a:cubicBezTo>
                      <a:pt x="536" y="61"/>
                      <a:pt x="547" y="70"/>
                      <a:pt x="547" y="92"/>
                    </a:cubicBezTo>
                    <a:cubicBezTo>
                      <a:pt x="548" y="101"/>
                      <a:pt x="542" y="107"/>
                      <a:pt x="543" y="116"/>
                    </a:cubicBezTo>
                    <a:cubicBezTo>
                      <a:pt x="547" y="137"/>
                      <a:pt x="565" y="158"/>
                      <a:pt x="560" y="184"/>
                    </a:cubicBezTo>
                    <a:cubicBezTo>
                      <a:pt x="570" y="195"/>
                      <a:pt x="565" y="174"/>
                      <a:pt x="576" y="184"/>
                    </a:cubicBezTo>
                    <a:cubicBezTo>
                      <a:pt x="587" y="209"/>
                      <a:pt x="591" y="240"/>
                      <a:pt x="596" y="277"/>
                    </a:cubicBezTo>
                    <a:cubicBezTo>
                      <a:pt x="596" y="281"/>
                      <a:pt x="605" y="284"/>
                      <a:pt x="604" y="289"/>
                    </a:cubicBezTo>
                    <a:cubicBezTo>
                      <a:pt x="599" y="309"/>
                      <a:pt x="596" y="343"/>
                      <a:pt x="600" y="373"/>
                    </a:cubicBezTo>
                    <a:cubicBezTo>
                      <a:pt x="601" y="381"/>
                      <a:pt x="606" y="385"/>
                      <a:pt x="608" y="393"/>
                    </a:cubicBezTo>
                    <a:cubicBezTo>
                      <a:pt x="613" y="415"/>
                      <a:pt x="613" y="445"/>
                      <a:pt x="620" y="470"/>
                    </a:cubicBezTo>
                    <a:cubicBezTo>
                      <a:pt x="627" y="497"/>
                      <a:pt x="630" y="495"/>
                      <a:pt x="612" y="514"/>
                    </a:cubicBezTo>
                    <a:lnTo>
                      <a:pt x="628" y="5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94">
                <a:extLst>
                  <a:ext uri="{FF2B5EF4-FFF2-40B4-BE49-F238E27FC236}">
                    <a16:creationId xmlns:a16="http://schemas.microsoft.com/office/drawing/2014/main" id="{04440D00-4CA1-4CB0-A1EC-295D1E0F7D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67" y="1666"/>
                <a:ext cx="393" cy="347"/>
              </a:xfrm>
              <a:custGeom>
                <a:avLst/>
                <a:gdLst>
                  <a:gd name="T0" fmla="*/ 480 w 634"/>
                  <a:gd name="T1" fmla="*/ 493 h 560"/>
                  <a:gd name="T2" fmla="*/ 444 w 634"/>
                  <a:gd name="T3" fmla="*/ 448 h 560"/>
                  <a:gd name="T4" fmla="*/ 402 w 634"/>
                  <a:gd name="T5" fmla="*/ 443 h 560"/>
                  <a:gd name="T6" fmla="*/ 7 w 634"/>
                  <a:gd name="T7" fmla="*/ 521 h 560"/>
                  <a:gd name="T8" fmla="*/ 0 w 634"/>
                  <a:gd name="T9" fmla="*/ 498 h 560"/>
                  <a:gd name="T10" fmla="*/ 37 w 634"/>
                  <a:gd name="T11" fmla="*/ 448 h 560"/>
                  <a:gd name="T12" fmla="*/ 61 w 634"/>
                  <a:gd name="T13" fmla="*/ 420 h 560"/>
                  <a:gd name="T14" fmla="*/ 59 w 634"/>
                  <a:gd name="T15" fmla="*/ 368 h 560"/>
                  <a:gd name="T16" fmla="*/ 148 w 634"/>
                  <a:gd name="T17" fmla="*/ 309 h 560"/>
                  <a:gd name="T18" fmla="*/ 194 w 634"/>
                  <a:gd name="T19" fmla="*/ 314 h 560"/>
                  <a:gd name="T20" fmla="*/ 278 w 634"/>
                  <a:gd name="T21" fmla="*/ 267 h 560"/>
                  <a:gd name="T22" fmla="*/ 293 w 634"/>
                  <a:gd name="T23" fmla="*/ 217 h 560"/>
                  <a:gd name="T24" fmla="*/ 293 w 634"/>
                  <a:gd name="T25" fmla="*/ 187 h 560"/>
                  <a:gd name="T26" fmla="*/ 282 w 634"/>
                  <a:gd name="T27" fmla="*/ 190 h 560"/>
                  <a:gd name="T28" fmla="*/ 326 w 634"/>
                  <a:gd name="T29" fmla="*/ 107 h 560"/>
                  <a:gd name="T30" fmla="*/ 520 w 634"/>
                  <a:gd name="T31" fmla="*/ 1 h 560"/>
                  <a:gd name="T32" fmla="*/ 528 w 634"/>
                  <a:gd name="T33" fmla="*/ 23 h 560"/>
                  <a:gd name="T34" fmla="*/ 536 w 634"/>
                  <a:gd name="T35" fmla="*/ 51 h 560"/>
                  <a:gd name="T36" fmla="*/ 548 w 634"/>
                  <a:gd name="T37" fmla="*/ 120 h 560"/>
                  <a:gd name="T38" fmla="*/ 567 w 634"/>
                  <a:gd name="T39" fmla="*/ 187 h 560"/>
                  <a:gd name="T40" fmla="*/ 600 w 634"/>
                  <a:gd name="T41" fmla="*/ 275 h 560"/>
                  <a:gd name="T42" fmla="*/ 604 w 634"/>
                  <a:gd name="T43" fmla="*/ 377 h 560"/>
                  <a:gd name="T44" fmla="*/ 625 w 634"/>
                  <a:gd name="T45" fmla="*/ 473 h 560"/>
                  <a:gd name="T46" fmla="*/ 633 w 634"/>
                  <a:gd name="T47" fmla="*/ 533 h 560"/>
                  <a:gd name="T48" fmla="*/ 598 w 634"/>
                  <a:gd name="T49" fmla="*/ 525 h 560"/>
                  <a:gd name="T50" fmla="*/ 616 w 634"/>
                  <a:gd name="T51" fmla="*/ 551 h 560"/>
                  <a:gd name="T52" fmla="*/ 610 w 634"/>
                  <a:gd name="T53" fmla="*/ 518 h 560"/>
                  <a:gd name="T54" fmla="*/ 612 w 634"/>
                  <a:gd name="T55" fmla="*/ 431 h 560"/>
                  <a:gd name="T56" fmla="*/ 603 w 634"/>
                  <a:gd name="T57" fmla="*/ 292 h 560"/>
                  <a:gd name="T58" fmla="*/ 575 w 634"/>
                  <a:gd name="T59" fmla="*/ 190 h 560"/>
                  <a:gd name="T60" fmla="*/ 560 w 634"/>
                  <a:gd name="T61" fmla="*/ 190 h 560"/>
                  <a:gd name="T62" fmla="*/ 543 w 634"/>
                  <a:gd name="T63" fmla="*/ 121 h 560"/>
                  <a:gd name="T64" fmla="*/ 531 w 634"/>
                  <a:gd name="T65" fmla="*/ 53 h 560"/>
                  <a:gd name="T66" fmla="*/ 523 w 634"/>
                  <a:gd name="T67" fmla="*/ 24 h 560"/>
                  <a:gd name="T68" fmla="*/ 409 w 634"/>
                  <a:gd name="T69" fmla="*/ 34 h 560"/>
                  <a:gd name="T70" fmla="*/ 323 w 634"/>
                  <a:gd name="T71" fmla="*/ 135 h 560"/>
                  <a:gd name="T72" fmla="*/ 286 w 634"/>
                  <a:gd name="T73" fmla="*/ 182 h 560"/>
                  <a:gd name="T74" fmla="*/ 307 w 634"/>
                  <a:gd name="T75" fmla="*/ 186 h 560"/>
                  <a:gd name="T76" fmla="*/ 299 w 634"/>
                  <a:gd name="T77" fmla="*/ 216 h 560"/>
                  <a:gd name="T78" fmla="*/ 299 w 634"/>
                  <a:gd name="T79" fmla="*/ 262 h 560"/>
                  <a:gd name="T80" fmla="*/ 244 w 634"/>
                  <a:gd name="T81" fmla="*/ 312 h 560"/>
                  <a:gd name="T82" fmla="*/ 184 w 634"/>
                  <a:gd name="T83" fmla="*/ 324 h 560"/>
                  <a:gd name="T84" fmla="*/ 148 w 634"/>
                  <a:gd name="T85" fmla="*/ 315 h 560"/>
                  <a:gd name="T86" fmla="*/ 61 w 634"/>
                  <a:gd name="T87" fmla="*/ 363 h 560"/>
                  <a:gd name="T88" fmla="*/ 73 w 634"/>
                  <a:gd name="T89" fmla="*/ 387 h 560"/>
                  <a:gd name="T90" fmla="*/ 65 w 634"/>
                  <a:gd name="T91" fmla="*/ 423 h 560"/>
                  <a:gd name="T92" fmla="*/ 41 w 634"/>
                  <a:gd name="T93" fmla="*/ 451 h 560"/>
                  <a:gd name="T94" fmla="*/ 6 w 634"/>
                  <a:gd name="T95" fmla="*/ 498 h 560"/>
                  <a:gd name="T96" fmla="*/ 367 w 634"/>
                  <a:gd name="T97" fmla="*/ 446 h 560"/>
                  <a:gd name="T98" fmla="*/ 439 w 634"/>
                  <a:gd name="T99" fmla="*/ 436 h 560"/>
                  <a:gd name="T100" fmla="*/ 474 w 634"/>
                  <a:gd name="T101" fmla="*/ 470 h 560"/>
                  <a:gd name="T102" fmla="*/ 598 w 634"/>
                  <a:gd name="T103" fmla="*/ 525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4" h="560">
                    <a:moveTo>
                      <a:pt x="611" y="560"/>
                    </a:moveTo>
                    <a:cubicBezTo>
                      <a:pt x="601" y="560"/>
                      <a:pt x="598" y="543"/>
                      <a:pt x="596" y="533"/>
                    </a:cubicBezTo>
                    <a:cubicBezTo>
                      <a:pt x="568" y="526"/>
                      <a:pt x="542" y="516"/>
                      <a:pt x="517" y="506"/>
                    </a:cubicBezTo>
                    <a:cubicBezTo>
                      <a:pt x="505" y="502"/>
                      <a:pt x="493" y="497"/>
                      <a:pt x="480" y="493"/>
                    </a:cubicBezTo>
                    <a:cubicBezTo>
                      <a:pt x="473" y="488"/>
                      <a:pt x="471" y="480"/>
                      <a:pt x="469" y="471"/>
                    </a:cubicBezTo>
                    <a:cubicBezTo>
                      <a:pt x="467" y="465"/>
                      <a:pt x="466" y="459"/>
                      <a:pt x="463" y="456"/>
                    </a:cubicBezTo>
                    <a:cubicBezTo>
                      <a:pt x="461" y="453"/>
                      <a:pt x="459" y="453"/>
                      <a:pt x="455" y="452"/>
                    </a:cubicBezTo>
                    <a:cubicBezTo>
                      <a:pt x="452" y="452"/>
                      <a:pt x="448" y="451"/>
                      <a:pt x="444" y="448"/>
                    </a:cubicBezTo>
                    <a:cubicBezTo>
                      <a:pt x="440" y="446"/>
                      <a:pt x="437" y="443"/>
                      <a:pt x="435" y="440"/>
                    </a:cubicBezTo>
                    <a:cubicBezTo>
                      <a:pt x="434" y="438"/>
                      <a:pt x="433" y="437"/>
                      <a:pt x="432" y="436"/>
                    </a:cubicBezTo>
                    <a:cubicBezTo>
                      <a:pt x="432" y="436"/>
                      <a:pt x="431" y="436"/>
                      <a:pt x="431" y="436"/>
                    </a:cubicBezTo>
                    <a:cubicBezTo>
                      <a:pt x="425" y="436"/>
                      <a:pt x="414" y="439"/>
                      <a:pt x="402" y="443"/>
                    </a:cubicBezTo>
                    <a:cubicBezTo>
                      <a:pt x="395" y="445"/>
                      <a:pt x="388" y="447"/>
                      <a:pt x="381" y="448"/>
                    </a:cubicBezTo>
                    <a:cubicBezTo>
                      <a:pt x="368" y="451"/>
                      <a:pt x="368" y="451"/>
                      <a:pt x="368" y="451"/>
                    </a:cubicBezTo>
                    <a:cubicBezTo>
                      <a:pt x="355" y="455"/>
                      <a:pt x="340" y="458"/>
                      <a:pt x="329" y="460"/>
                    </a:cubicBezTo>
                    <a:cubicBezTo>
                      <a:pt x="224" y="484"/>
                      <a:pt x="103" y="510"/>
                      <a:pt x="7" y="521"/>
                    </a:cubicBezTo>
                    <a:cubicBezTo>
                      <a:pt x="0" y="522"/>
                      <a:pt x="0" y="522"/>
                      <a:pt x="0" y="522"/>
                    </a:cubicBezTo>
                    <a:cubicBezTo>
                      <a:pt x="5" y="516"/>
                      <a:pt x="5" y="516"/>
                      <a:pt x="5" y="516"/>
                    </a:cubicBezTo>
                    <a:cubicBezTo>
                      <a:pt x="6" y="514"/>
                      <a:pt x="5" y="512"/>
                      <a:pt x="3" y="508"/>
                    </a:cubicBezTo>
                    <a:cubicBezTo>
                      <a:pt x="1" y="505"/>
                      <a:pt x="0" y="501"/>
                      <a:pt x="0" y="498"/>
                    </a:cubicBezTo>
                    <a:cubicBezTo>
                      <a:pt x="1" y="489"/>
                      <a:pt x="6" y="485"/>
                      <a:pt x="11" y="481"/>
                    </a:cubicBezTo>
                    <a:cubicBezTo>
                      <a:pt x="14" y="479"/>
                      <a:pt x="17" y="476"/>
                      <a:pt x="21" y="472"/>
                    </a:cubicBezTo>
                    <a:cubicBezTo>
                      <a:pt x="24" y="468"/>
                      <a:pt x="27" y="463"/>
                      <a:pt x="30" y="459"/>
                    </a:cubicBezTo>
                    <a:cubicBezTo>
                      <a:pt x="32" y="455"/>
                      <a:pt x="34" y="451"/>
                      <a:pt x="37" y="448"/>
                    </a:cubicBezTo>
                    <a:cubicBezTo>
                      <a:pt x="40" y="444"/>
                      <a:pt x="44" y="441"/>
                      <a:pt x="47" y="438"/>
                    </a:cubicBezTo>
                    <a:cubicBezTo>
                      <a:pt x="51" y="434"/>
                      <a:pt x="54" y="431"/>
                      <a:pt x="57" y="428"/>
                    </a:cubicBezTo>
                    <a:cubicBezTo>
                      <a:pt x="58" y="427"/>
                      <a:pt x="58" y="426"/>
                      <a:pt x="58" y="425"/>
                    </a:cubicBezTo>
                    <a:cubicBezTo>
                      <a:pt x="59" y="423"/>
                      <a:pt x="59" y="422"/>
                      <a:pt x="61" y="420"/>
                    </a:cubicBezTo>
                    <a:cubicBezTo>
                      <a:pt x="63" y="418"/>
                      <a:pt x="69" y="410"/>
                      <a:pt x="72" y="405"/>
                    </a:cubicBezTo>
                    <a:cubicBezTo>
                      <a:pt x="73" y="398"/>
                      <a:pt x="71" y="394"/>
                      <a:pt x="69" y="390"/>
                    </a:cubicBezTo>
                    <a:cubicBezTo>
                      <a:pt x="66" y="385"/>
                      <a:pt x="63" y="380"/>
                      <a:pt x="64" y="371"/>
                    </a:cubicBezTo>
                    <a:cubicBezTo>
                      <a:pt x="63" y="370"/>
                      <a:pt x="61" y="369"/>
                      <a:pt x="59" y="368"/>
                    </a:cubicBezTo>
                    <a:cubicBezTo>
                      <a:pt x="53" y="366"/>
                      <a:pt x="46" y="363"/>
                      <a:pt x="44" y="354"/>
                    </a:cubicBezTo>
                    <a:cubicBezTo>
                      <a:pt x="41" y="340"/>
                      <a:pt x="55" y="335"/>
                      <a:pt x="68" y="332"/>
                    </a:cubicBezTo>
                    <a:cubicBezTo>
                      <a:pt x="73" y="330"/>
                      <a:pt x="78" y="329"/>
                      <a:pt x="82" y="327"/>
                    </a:cubicBezTo>
                    <a:cubicBezTo>
                      <a:pt x="88" y="324"/>
                      <a:pt x="117" y="309"/>
                      <a:pt x="148" y="309"/>
                    </a:cubicBezTo>
                    <a:cubicBezTo>
                      <a:pt x="152" y="309"/>
                      <a:pt x="156" y="310"/>
                      <a:pt x="160" y="310"/>
                    </a:cubicBezTo>
                    <a:cubicBezTo>
                      <a:pt x="165" y="311"/>
                      <a:pt x="169" y="313"/>
                      <a:pt x="173" y="315"/>
                    </a:cubicBezTo>
                    <a:cubicBezTo>
                      <a:pt x="176" y="316"/>
                      <a:pt x="179" y="318"/>
                      <a:pt x="183" y="318"/>
                    </a:cubicBezTo>
                    <a:cubicBezTo>
                      <a:pt x="187" y="317"/>
                      <a:pt x="190" y="316"/>
                      <a:pt x="194" y="314"/>
                    </a:cubicBezTo>
                    <a:cubicBezTo>
                      <a:pt x="205" y="310"/>
                      <a:pt x="216" y="305"/>
                      <a:pt x="231" y="305"/>
                    </a:cubicBezTo>
                    <a:cubicBezTo>
                      <a:pt x="235" y="305"/>
                      <a:pt x="239" y="306"/>
                      <a:pt x="243" y="306"/>
                    </a:cubicBezTo>
                    <a:cubicBezTo>
                      <a:pt x="256" y="296"/>
                      <a:pt x="267" y="283"/>
                      <a:pt x="278" y="267"/>
                    </a:cubicBezTo>
                    <a:cubicBezTo>
                      <a:pt x="278" y="267"/>
                      <a:pt x="278" y="267"/>
                      <a:pt x="278" y="267"/>
                    </a:cubicBezTo>
                    <a:cubicBezTo>
                      <a:pt x="283" y="262"/>
                      <a:pt x="290" y="259"/>
                      <a:pt x="297" y="257"/>
                    </a:cubicBezTo>
                    <a:cubicBezTo>
                      <a:pt x="299" y="256"/>
                      <a:pt x="300" y="255"/>
                      <a:pt x="302" y="255"/>
                    </a:cubicBezTo>
                    <a:cubicBezTo>
                      <a:pt x="303" y="239"/>
                      <a:pt x="299" y="228"/>
                      <a:pt x="294" y="218"/>
                    </a:cubicBezTo>
                    <a:cubicBezTo>
                      <a:pt x="293" y="217"/>
                      <a:pt x="293" y="217"/>
                      <a:pt x="293" y="217"/>
                    </a:cubicBezTo>
                    <a:cubicBezTo>
                      <a:pt x="293" y="208"/>
                      <a:pt x="297" y="204"/>
                      <a:pt x="300" y="200"/>
                    </a:cubicBezTo>
                    <a:cubicBezTo>
                      <a:pt x="302" y="198"/>
                      <a:pt x="304" y="196"/>
                      <a:pt x="305" y="193"/>
                    </a:cubicBezTo>
                    <a:cubicBezTo>
                      <a:pt x="304" y="194"/>
                      <a:pt x="303" y="194"/>
                      <a:pt x="302" y="194"/>
                    </a:cubicBezTo>
                    <a:cubicBezTo>
                      <a:pt x="297" y="194"/>
                      <a:pt x="294" y="190"/>
                      <a:pt x="293" y="187"/>
                    </a:cubicBezTo>
                    <a:cubicBezTo>
                      <a:pt x="292" y="186"/>
                      <a:pt x="292" y="185"/>
                      <a:pt x="291" y="185"/>
                    </a:cubicBezTo>
                    <a:cubicBezTo>
                      <a:pt x="291" y="185"/>
                      <a:pt x="290" y="185"/>
                      <a:pt x="286" y="190"/>
                    </a:cubicBezTo>
                    <a:cubicBezTo>
                      <a:pt x="284" y="194"/>
                      <a:pt x="284" y="194"/>
                      <a:pt x="284" y="194"/>
                    </a:cubicBezTo>
                    <a:cubicBezTo>
                      <a:pt x="282" y="190"/>
                      <a:pt x="282" y="190"/>
                      <a:pt x="282" y="190"/>
                    </a:cubicBezTo>
                    <a:cubicBezTo>
                      <a:pt x="275" y="176"/>
                      <a:pt x="290" y="162"/>
                      <a:pt x="303" y="150"/>
                    </a:cubicBezTo>
                    <a:cubicBezTo>
                      <a:pt x="309" y="145"/>
                      <a:pt x="314" y="140"/>
                      <a:pt x="317" y="136"/>
                    </a:cubicBezTo>
                    <a:cubicBezTo>
                      <a:pt x="315" y="124"/>
                      <a:pt x="319" y="116"/>
                      <a:pt x="324" y="110"/>
                    </a:cubicBezTo>
                    <a:cubicBezTo>
                      <a:pt x="325" y="109"/>
                      <a:pt x="325" y="108"/>
                      <a:pt x="326" y="107"/>
                    </a:cubicBezTo>
                    <a:cubicBezTo>
                      <a:pt x="330" y="101"/>
                      <a:pt x="333" y="95"/>
                      <a:pt x="338" y="87"/>
                    </a:cubicBezTo>
                    <a:cubicBezTo>
                      <a:pt x="346" y="72"/>
                      <a:pt x="370" y="37"/>
                      <a:pt x="408" y="29"/>
                    </a:cubicBezTo>
                    <a:cubicBezTo>
                      <a:pt x="417" y="27"/>
                      <a:pt x="426" y="25"/>
                      <a:pt x="436" y="23"/>
                    </a:cubicBezTo>
                    <a:cubicBezTo>
                      <a:pt x="465" y="18"/>
                      <a:pt x="497" y="12"/>
                      <a:pt x="520" y="1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3" y="1"/>
                      <a:pt x="523" y="1"/>
                      <a:pt x="523" y="1"/>
                    </a:cubicBezTo>
                    <a:cubicBezTo>
                      <a:pt x="530" y="5"/>
                      <a:pt x="529" y="11"/>
                      <a:pt x="528" y="15"/>
                    </a:cubicBezTo>
                    <a:cubicBezTo>
                      <a:pt x="528" y="18"/>
                      <a:pt x="527" y="20"/>
                      <a:pt x="528" y="23"/>
                    </a:cubicBezTo>
                    <a:cubicBezTo>
                      <a:pt x="529" y="25"/>
                      <a:pt x="530" y="26"/>
                      <a:pt x="531" y="27"/>
                    </a:cubicBezTo>
                    <a:cubicBezTo>
                      <a:pt x="533" y="29"/>
                      <a:pt x="535" y="31"/>
                      <a:pt x="536" y="35"/>
                    </a:cubicBezTo>
                    <a:cubicBezTo>
                      <a:pt x="537" y="38"/>
                      <a:pt x="536" y="41"/>
                      <a:pt x="536" y="44"/>
                    </a:cubicBezTo>
                    <a:cubicBezTo>
                      <a:pt x="536" y="46"/>
                      <a:pt x="535" y="49"/>
                      <a:pt x="536" y="51"/>
                    </a:cubicBezTo>
                    <a:cubicBezTo>
                      <a:pt x="538" y="55"/>
                      <a:pt x="540" y="59"/>
                      <a:pt x="542" y="63"/>
                    </a:cubicBezTo>
                    <a:cubicBezTo>
                      <a:pt x="547" y="71"/>
                      <a:pt x="552" y="80"/>
                      <a:pt x="552" y="96"/>
                    </a:cubicBezTo>
                    <a:cubicBezTo>
                      <a:pt x="552" y="101"/>
                      <a:pt x="551" y="105"/>
                      <a:pt x="550" y="108"/>
                    </a:cubicBezTo>
                    <a:cubicBezTo>
                      <a:pt x="549" y="112"/>
                      <a:pt x="547" y="115"/>
                      <a:pt x="548" y="120"/>
                    </a:cubicBezTo>
                    <a:cubicBezTo>
                      <a:pt x="549" y="127"/>
                      <a:pt x="552" y="135"/>
                      <a:pt x="556" y="143"/>
                    </a:cubicBezTo>
                    <a:cubicBezTo>
                      <a:pt x="561" y="156"/>
                      <a:pt x="567" y="171"/>
                      <a:pt x="565" y="187"/>
                    </a:cubicBezTo>
                    <a:cubicBezTo>
                      <a:pt x="566" y="189"/>
                      <a:pt x="566" y="189"/>
                      <a:pt x="566" y="189"/>
                    </a:cubicBezTo>
                    <a:cubicBezTo>
                      <a:pt x="566" y="189"/>
                      <a:pt x="567" y="188"/>
                      <a:pt x="567" y="187"/>
                    </a:cubicBezTo>
                    <a:cubicBezTo>
                      <a:pt x="568" y="185"/>
                      <a:pt x="570" y="183"/>
                      <a:pt x="573" y="183"/>
                    </a:cubicBezTo>
                    <a:cubicBezTo>
                      <a:pt x="575" y="183"/>
                      <a:pt x="577" y="184"/>
                      <a:pt x="580" y="187"/>
                    </a:cubicBezTo>
                    <a:cubicBezTo>
                      <a:pt x="580" y="187"/>
                      <a:pt x="580" y="187"/>
                      <a:pt x="580" y="187"/>
                    </a:cubicBezTo>
                    <a:cubicBezTo>
                      <a:pt x="591" y="211"/>
                      <a:pt x="595" y="241"/>
                      <a:pt x="600" y="275"/>
                    </a:cubicBezTo>
                    <a:cubicBezTo>
                      <a:pt x="600" y="281"/>
                      <a:pt x="600" y="281"/>
                      <a:pt x="600" y="281"/>
                    </a:cubicBezTo>
                    <a:cubicBezTo>
                      <a:pt x="601" y="282"/>
                      <a:pt x="602" y="283"/>
                      <a:pt x="604" y="284"/>
                    </a:cubicBezTo>
                    <a:cubicBezTo>
                      <a:pt x="606" y="286"/>
                      <a:pt x="609" y="289"/>
                      <a:pt x="608" y="294"/>
                    </a:cubicBezTo>
                    <a:cubicBezTo>
                      <a:pt x="604" y="314"/>
                      <a:pt x="601" y="347"/>
                      <a:pt x="604" y="377"/>
                    </a:cubicBezTo>
                    <a:cubicBezTo>
                      <a:pt x="605" y="381"/>
                      <a:pt x="606" y="383"/>
                      <a:pt x="608" y="386"/>
                    </a:cubicBezTo>
                    <a:cubicBezTo>
                      <a:pt x="610" y="389"/>
                      <a:pt x="611" y="393"/>
                      <a:pt x="612" y="397"/>
                    </a:cubicBezTo>
                    <a:cubicBezTo>
                      <a:pt x="615" y="407"/>
                      <a:pt x="616" y="418"/>
                      <a:pt x="617" y="430"/>
                    </a:cubicBezTo>
                    <a:cubicBezTo>
                      <a:pt x="619" y="445"/>
                      <a:pt x="621" y="460"/>
                      <a:pt x="625" y="473"/>
                    </a:cubicBezTo>
                    <a:cubicBezTo>
                      <a:pt x="625" y="476"/>
                      <a:pt x="626" y="479"/>
                      <a:pt x="627" y="481"/>
                    </a:cubicBezTo>
                    <a:cubicBezTo>
                      <a:pt x="632" y="500"/>
                      <a:pt x="632" y="503"/>
                      <a:pt x="618" y="518"/>
                    </a:cubicBezTo>
                    <a:cubicBezTo>
                      <a:pt x="632" y="532"/>
                      <a:pt x="632" y="532"/>
                      <a:pt x="632" y="532"/>
                    </a:cubicBezTo>
                    <a:cubicBezTo>
                      <a:pt x="633" y="533"/>
                      <a:pt x="633" y="533"/>
                      <a:pt x="633" y="533"/>
                    </a:cubicBezTo>
                    <a:cubicBezTo>
                      <a:pt x="634" y="539"/>
                      <a:pt x="632" y="546"/>
                      <a:pt x="628" y="551"/>
                    </a:cubicBezTo>
                    <a:cubicBezTo>
                      <a:pt x="625" y="555"/>
                      <a:pt x="622" y="557"/>
                      <a:pt x="618" y="557"/>
                    </a:cubicBezTo>
                    <a:cubicBezTo>
                      <a:pt x="616" y="559"/>
                      <a:pt x="613" y="560"/>
                      <a:pt x="611" y="560"/>
                    </a:cubicBezTo>
                    <a:close/>
                    <a:moveTo>
                      <a:pt x="598" y="525"/>
                    </a:moveTo>
                    <a:cubicBezTo>
                      <a:pt x="601" y="525"/>
                      <a:pt x="601" y="527"/>
                      <a:pt x="602" y="531"/>
                    </a:cubicBezTo>
                    <a:cubicBezTo>
                      <a:pt x="604" y="546"/>
                      <a:pt x="607" y="554"/>
                      <a:pt x="611" y="554"/>
                    </a:cubicBezTo>
                    <a:cubicBezTo>
                      <a:pt x="612" y="554"/>
                      <a:pt x="613" y="553"/>
                      <a:pt x="615" y="552"/>
                    </a:cubicBezTo>
                    <a:cubicBezTo>
                      <a:pt x="616" y="551"/>
                      <a:pt x="616" y="551"/>
                      <a:pt x="616" y="551"/>
                    </a:cubicBezTo>
                    <a:cubicBezTo>
                      <a:pt x="617" y="551"/>
                      <a:pt x="617" y="551"/>
                      <a:pt x="617" y="551"/>
                    </a:cubicBezTo>
                    <a:cubicBezTo>
                      <a:pt x="620" y="551"/>
                      <a:pt x="622" y="549"/>
                      <a:pt x="624" y="548"/>
                    </a:cubicBezTo>
                    <a:cubicBezTo>
                      <a:pt x="627" y="544"/>
                      <a:pt x="628" y="539"/>
                      <a:pt x="627" y="535"/>
                    </a:cubicBezTo>
                    <a:cubicBezTo>
                      <a:pt x="610" y="518"/>
                      <a:pt x="610" y="518"/>
                      <a:pt x="610" y="518"/>
                    </a:cubicBezTo>
                    <a:cubicBezTo>
                      <a:pt x="612" y="516"/>
                      <a:pt x="612" y="516"/>
                      <a:pt x="612" y="516"/>
                    </a:cubicBezTo>
                    <a:cubicBezTo>
                      <a:pt x="627" y="501"/>
                      <a:pt x="627" y="501"/>
                      <a:pt x="621" y="483"/>
                    </a:cubicBezTo>
                    <a:cubicBezTo>
                      <a:pt x="621" y="480"/>
                      <a:pt x="620" y="478"/>
                      <a:pt x="619" y="475"/>
                    </a:cubicBezTo>
                    <a:cubicBezTo>
                      <a:pt x="615" y="461"/>
                      <a:pt x="614" y="445"/>
                      <a:pt x="612" y="431"/>
                    </a:cubicBezTo>
                    <a:cubicBezTo>
                      <a:pt x="611" y="419"/>
                      <a:pt x="609" y="408"/>
                      <a:pt x="607" y="398"/>
                    </a:cubicBezTo>
                    <a:cubicBezTo>
                      <a:pt x="606" y="395"/>
                      <a:pt x="605" y="392"/>
                      <a:pt x="603" y="389"/>
                    </a:cubicBezTo>
                    <a:cubicBezTo>
                      <a:pt x="601" y="386"/>
                      <a:pt x="599" y="382"/>
                      <a:pt x="599" y="378"/>
                    </a:cubicBezTo>
                    <a:cubicBezTo>
                      <a:pt x="596" y="347"/>
                      <a:pt x="599" y="313"/>
                      <a:pt x="603" y="292"/>
                    </a:cubicBezTo>
                    <a:cubicBezTo>
                      <a:pt x="603" y="291"/>
                      <a:pt x="602" y="290"/>
                      <a:pt x="600" y="288"/>
                    </a:cubicBezTo>
                    <a:cubicBezTo>
                      <a:pt x="598" y="286"/>
                      <a:pt x="595" y="284"/>
                      <a:pt x="595" y="281"/>
                    </a:cubicBezTo>
                    <a:cubicBezTo>
                      <a:pt x="594" y="276"/>
                      <a:pt x="594" y="276"/>
                      <a:pt x="594" y="276"/>
                    </a:cubicBezTo>
                    <a:cubicBezTo>
                      <a:pt x="590" y="242"/>
                      <a:pt x="586" y="213"/>
                      <a:pt x="575" y="190"/>
                    </a:cubicBezTo>
                    <a:cubicBezTo>
                      <a:pt x="574" y="188"/>
                      <a:pt x="573" y="188"/>
                      <a:pt x="573" y="188"/>
                    </a:cubicBezTo>
                    <a:cubicBezTo>
                      <a:pt x="573" y="188"/>
                      <a:pt x="572" y="189"/>
                      <a:pt x="572" y="190"/>
                    </a:cubicBezTo>
                    <a:cubicBezTo>
                      <a:pt x="571" y="192"/>
                      <a:pt x="570" y="194"/>
                      <a:pt x="566" y="194"/>
                    </a:cubicBezTo>
                    <a:cubicBezTo>
                      <a:pt x="564" y="194"/>
                      <a:pt x="562" y="193"/>
                      <a:pt x="560" y="190"/>
                    </a:cubicBezTo>
                    <a:cubicBezTo>
                      <a:pt x="559" y="189"/>
                      <a:pt x="559" y="189"/>
                      <a:pt x="559" y="189"/>
                    </a:cubicBezTo>
                    <a:cubicBezTo>
                      <a:pt x="559" y="188"/>
                      <a:pt x="559" y="188"/>
                      <a:pt x="559" y="188"/>
                    </a:cubicBezTo>
                    <a:cubicBezTo>
                      <a:pt x="562" y="172"/>
                      <a:pt x="556" y="158"/>
                      <a:pt x="551" y="145"/>
                    </a:cubicBezTo>
                    <a:cubicBezTo>
                      <a:pt x="547" y="136"/>
                      <a:pt x="544" y="129"/>
                      <a:pt x="543" y="121"/>
                    </a:cubicBezTo>
                    <a:cubicBezTo>
                      <a:pt x="542" y="115"/>
                      <a:pt x="543" y="110"/>
                      <a:pt x="545" y="106"/>
                    </a:cubicBezTo>
                    <a:cubicBezTo>
                      <a:pt x="546" y="103"/>
                      <a:pt x="547" y="100"/>
                      <a:pt x="547" y="96"/>
                    </a:cubicBezTo>
                    <a:cubicBezTo>
                      <a:pt x="547" y="82"/>
                      <a:pt x="542" y="73"/>
                      <a:pt x="537" y="65"/>
                    </a:cubicBezTo>
                    <a:cubicBezTo>
                      <a:pt x="535" y="62"/>
                      <a:pt x="532" y="57"/>
                      <a:pt x="531" y="53"/>
                    </a:cubicBezTo>
                    <a:cubicBezTo>
                      <a:pt x="530" y="50"/>
                      <a:pt x="530" y="46"/>
                      <a:pt x="531" y="43"/>
                    </a:cubicBezTo>
                    <a:cubicBezTo>
                      <a:pt x="531" y="41"/>
                      <a:pt x="531" y="38"/>
                      <a:pt x="531" y="36"/>
                    </a:cubicBezTo>
                    <a:cubicBezTo>
                      <a:pt x="530" y="34"/>
                      <a:pt x="529" y="33"/>
                      <a:pt x="527" y="31"/>
                    </a:cubicBezTo>
                    <a:cubicBezTo>
                      <a:pt x="526" y="30"/>
                      <a:pt x="524" y="28"/>
                      <a:pt x="523" y="24"/>
                    </a:cubicBezTo>
                    <a:cubicBezTo>
                      <a:pt x="522" y="21"/>
                      <a:pt x="522" y="17"/>
                      <a:pt x="523" y="14"/>
                    </a:cubicBezTo>
                    <a:cubicBezTo>
                      <a:pt x="524" y="11"/>
                      <a:pt x="524" y="9"/>
                      <a:pt x="521" y="7"/>
                    </a:cubicBezTo>
                    <a:cubicBezTo>
                      <a:pt x="498" y="18"/>
                      <a:pt x="466" y="24"/>
                      <a:pt x="437" y="29"/>
                    </a:cubicBezTo>
                    <a:cubicBezTo>
                      <a:pt x="427" y="31"/>
                      <a:pt x="418" y="32"/>
                      <a:pt x="409" y="34"/>
                    </a:cubicBezTo>
                    <a:cubicBezTo>
                      <a:pt x="374" y="42"/>
                      <a:pt x="351" y="75"/>
                      <a:pt x="343" y="89"/>
                    </a:cubicBezTo>
                    <a:cubicBezTo>
                      <a:pt x="338" y="97"/>
                      <a:pt x="334" y="103"/>
                      <a:pt x="331" y="109"/>
                    </a:cubicBezTo>
                    <a:cubicBezTo>
                      <a:pt x="330" y="111"/>
                      <a:pt x="329" y="112"/>
                      <a:pt x="328" y="113"/>
                    </a:cubicBezTo>
                    <a:cubicBezTo>
                      <a:pt x="324" y="120"/>
                      <a:pt x="320" y="125"/>
                      <a:pt x="323" y="135"/>
                    </a:cubicBezTo>
                    <a:cubicBezTo>
                      <a:pt x="323" y="137"/>
                      <a:pt x="323" y="137"/>
                      <a:pt x="323" y="137"/>
                    </a:cubicBezTo>
                    <a:cubicBezTo>
                      <a:pt x="323" y="138"/>
                      <a:pt x="323" y="138"/>
                      <a:pt x="323" y="138"/>
                    </a:cubicBezTo>
                    <a:cubicBezTo>
                      <a:pt x="319" y="143"/>
                      <a:pt x="313" y="149"/>
                      <a:pt x="307" y="154"/>
                    </a:cubicBezTo>
                    <a:cubicBezTo>
                      <a:pt x="296" y="164"/>
                      <a:pt x="286" y="173"/>
                      <a:pt x="286" y="182"/>
                    </a:cubicBezTo>
                    <a:cubicBezTo>
                      <a:pt x="288" y="180"/>
                      <a:pt x="290" y="179"/>
                      <a:pt x="291" y="179"/>
                    </a:cubicBezTo>
                    <a:cubicBezTo>
                      <a:pt x="295" y="179"/>
                      <a:pt x="296" y="182"/>
                      <a:pt x="298" y="184"/>
                    </a:cubicBezTo>
                    <a:cubicBezTo>
                      <a:pt x="299" y="187"/>
                      <a:pt x="300" y="188"/>
                      <a:pt x="302" y="188"/>
                    </a:cubicBezTo>
                    <a:cubicBezTo>
                      <a:pt x="303" y="188"/>
                      <a:pt x="304" y="188"/>
                      <a:pt x="307" y="186"/>
                    </a:cubicBezTo>
                    <a:cubicBezTo>
                      <a:pt x="311" y="183"/>
                      <a:pt x="311" y="183"/>
                      <a:pt x="311" y="183"/>
                    </a:cubicBezTo>
                    <a:cubicBezTo>
                      <a:pt x="311" y="188"/>
                      <a:pt x="311" y="188"/>
                      <a:pt x="311" y="188"/>
                    </a:cubicBezTo>
                    <a:cubicBezTo>
                      <a:pt x="311" y="196"/>
                      <a:pt x="307" y="200"/>
                      <a:pt x="304" y="204"/>
                    </a:cubicBezTo>
                    <a:cubicBezTo>
                      <a:pt x="301" y="207"/>
                      <a:pt x="299" y="210"/>
                      <a:pt x="299" y="216"/>
                    </a:cubicBezTo>
                    <a:cubicBezTo>
                      <a:pt x="304" y="227"/>
                      <a:pt x="309" y="239"/>
                      <a:pt x="307" y="257"/>
                    </a:cubicBezTo>
                    <a:cubicBezTo>
                      <a:pt x="307" y="259"/>
                      <a:pt x="307" y="259"/>
                      <a:pt x="307" y="259"/>
                    </a:cubicBezTo>
                    <a:cubicBezTo>
                      <a:pt x="305" y="259"/>
                      <a:pt x="305" y="259"/>
                      <a:pt x="305" y="259"/>
                    </a:cubicBezTo>
                    <a:cubicBezTo>
                      <a:pt x="303" y="260"/>
                      <a:pt x="301" y="261"/>
                      <a:pt x="299" y="262"/>
                    </a:cubicBezTo>
                    <a:cubicBezTo>
                      <a:pt x="293" y="264"/>
                      <a:pt x="287" y="267"/>
                      <a:pt x="282" y="271"/>
                    </a:cubicBezTo>
                    <a:cubicBezTo>
                      <a:pt x="271" y="287"/>
                      <a:pt x="259" y="301"/>
                      <a:pt x="246" y="311"/>
                    </a:cubicBezTo>
                    <a:cubicBezTo>
                      <a:pt x="245" y="312"/>
                      <a:pt x="245" y="312"/>
                      <a:pt x="245" y="312"/>
                    </a:cubicBezTo>
                    <a:cubicBezTo>
                      <a:pt x="244" y="312"/>
                      <a:pt x="244" y="312"/>
                      <a:pt x="244" y="312"/>
                    </a:cubicBezTo>
                    <a:cubicBezTo>
                      <a:pt x="239" y="311"/>
                      <a:pt x="235" y="311"/>
                      <a:pt x="231" y="311"/>
                    </a:cubicBezTo>
                    <a:cubicBezTo>
                      <a:pt x="217" y="311"/>
                      <a:pt x="207" y="315"/>
                      <a:pt x="196" y="319"/>
                    </a:cubicBezTo>
                    <a:cubicBezTo>
                      <a:pt x="192" y="321"/>
                      <a:pt x="189" y="322"/>
                      <a:pt x="185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78" y="324"/>
                      <a:pt x="174" y="322"/>
                      <a:pt x="170" y="320"/>
                    </a:cubicBezTo>
                    <a:cubicBezTo>
                      <a:pt x="167" y="318"/>
                      <a:pt x="163" y="316"/>
                      <a:pt x="159" y="316"/>
                    </a:cubicBezTo>
                    <a:cubicBezTo>
                      <a:pt x="156" y="315"/>
                      <a:pt x="152" y="315"/>
                      <a:pt x="148" y="315"/>
                    </a:cubicBezTo>
                    <a:cubicBezTo>
                      <a:pt x="118" y="315"/>
                      <a:pt x="90" y="329"/>
                      <a:pt x="84" y="332"/>
                    </a:cubicBezTo>
                    <a:cubicBezTo>
                      <a:pt x="80" y="334"/>
                      <a:pt x="75" y="335"/>
                      <a:pt x="70" y="337"/>
                    </a:cubicBezTo>
                    <a:cubicBezTo>
                      <a:pt x="56" y="341"/>
                      <a:pt x="48" y="344"/>
                      <a:pt x="50" y="353"/>
                    </a:cubicBezTo>
                    <a:cubicBezTo>
                      <a:pt x="51" y="359"/>
                      <a:pt x="56" y="361"/>
                      <a:pt x="61" y="363"/>
                    </a:cubicBezTo>
                    <a:cubicBezTo>
                      <a:pt x="64" y="364"/>
                      <a:pt x="66" y="366"/>
                      <a:pt x="69" y="367"/>
                    </a:cubicBezTo>
                    <a:cubicBezTo>
                      <a:pt x="70" y="368"/>
                      <a:pt x="70" y="368"/>
                      <a:pt x="70" y="368"/>
                    </a:cubicBezTo>
                    <a:cubicBezTo>
                      <a:pt x="70" y="370"/>
                      <a:pt x="70" y="370"/>
                      <a:pt x="70" y="370"/>
                    </a:cubicBezTo>
                    <a:cubicBezTo>
                      <a:pt x="68" y="379"/>
                      <a:pt x="70" y="383"/>
                      <a:pt x="73" y="387"/>
                    </a:cubicBezTo>
                    <a:cubicBezTo>
                      <a:pt x="76" y="392"/>
                      <a:pt x="79" y="397"/>
                      <a:pt x="78" y="406"/>
                    </a:cubicBezTo>
                    <a:cubicBezTo>
                      <a:pt x="78" y="406"/>
                      <a:pt x="78" y="406"/>
                      <a:pt x="78" y="406"/>
                    </a:cubicBezTo>
                    <a:cubicBezTo>
                      <a:pt x="77" y="407"/>
                      <a:pt x="77" y="407"/>
                      <a:pt x="77" y="407"/>
                    </a:cubicBezTo>
                    <a:cubicBezTo>
                      <a:pt x="73" y="413"/>
                      <a:pt x="67" y="421"/>
                      <a:pt x="65" y="423"/>
                    </a:cubicBezTo>
                    <a:cubicBezTo>
                      <a:pt x="64" y="424"/>
                      <a:pt x="64" y="425"/>
                      <a:pt x="64" y="426"/>
                    </a:cubicBezTo>
                    <a:cubicBezTo>
                      <a:pt x="63" y="428"/>
                      <a:pt x="63" y="429"/>
                      <a:pt x="61" y="431"/>
                    </a:cubicBezTo>
                    <a:cubicBezTo>
                      <a:pt x="58" y="435"/>
                      <a:pt x="55" y="438"/>
                      <a:pt x="51" y="442"/>
                    </a:cubicBezTo>
                    <a:cubicBezTo>
                      <a:pt x="48" y="445"/>
                      <a:pt x="44" y="448"/>
                      <a:pt x="41" y="451"/>
                    </a:cubicBezTo>
                    <a:cubicBezTo>
                      <a:pt x="39" y="454"/>
                      <a:pt x="37" y="458"/>
                      <a:pt x="34" y="462"/>
                    </a:cubicBezTo>
                    <a:cubicBezTo>
                      <a:pt x="32" y="466"/>
                      <a:pt x="29" y="471"/>
                      <a:pt x="25" y="476"/>
                    </a:cubicBezTo>
                    <a:cubicBezTo>
                      <a:pt x="21" y="480"/>
                      <a:pt x="18" y="483"/>
                      <a:pt x="15" y="485"/>
                    </a:cubicBezTo>
                    <a:cubicBezTo>
                      <a:pt x="10" y="489"/>
                      <a:pt x="6" y="492"/>
                      <a:pt x="6" y="498"/>
                    </a:cubicBezTo>
                    <a:cubicBezTo>
                      <a:pt x="5" y="500"/>
                      <a:pt x="7" y="503"/>
                      <a:pt x="8" y="506"/>
                    </a:cubicBezTo>
                    <a:cubicBezTo>
                      <a:pt x="9" y="508"/>
                      <a:pt x="11" y="512"/>
                      <a:pt x="11" y="515"/>
                    </a:cubicBezTo>
                    <a:cubicBezTo>
                      <a:pt x="106" y="503"/>
                      <a:pt x="224" y="478"/>
                      <a:pt x="328" y="455"/>
                    </a:cubicBezTo>
                    <a:cubicBezTo>
                      <a:pt x="339" y="453"/>
                      <a:pt x="353" y="449"/>
                      <a:pt x="367" y="446"/>
                    </a:cubicBezTo>
                    <a:cubicBezTo>
                      <a:pt x="380" y="443"/>
                      <a:pt x="380" y="443"/>
                      <a:pt x="380" y="443"/>
                    </a:cubicBezTo>
                    <a:cubicBezTo>
                      <a:pt x="387" y="441"/>
                      <a:pt x="394" y="439"/>
                      <a:pt x="400" y="437"/>
                    </a:cubicBezTo>
                    <a:cubicBezTo>
                      <a:pt x="414" y="434"/>
                      <a:pt x="427" y="430"/>
                      <a:pt x="433" y="431"/>
                    </a:cubicBezTo>
                    <a:cubicBezTo>
                      <a:pt x="436" y="431"/>
                      <a:pt x="437" y="433"/>
                      <a:pt x="439" y="436"/>
                    </a:cubicBezTo>
                    <a:cubicBezTo>
                      <a:pt x="441" y="439"/>
                      <a:pt x="444" y="442"/>
                      <a:pt x="446" y="443"/>
                    </a:cubicBezTo>
                    <a:cubicBezTo>
                      <a:pt x="450" y="446"/>
                      <a:pt x="453" y="446"/>
                      <a:pt x="456" y="447"/>
                    </a:cubicBezTo>
                    <a:cubicBezTo>
                      <a:pt x="460" y="447"/>
                      <a:pt x="464" y="448"/>
                      <a:pt x="467" y="452"/>
                    </a:cubicBezTo>
                    <a:cubicBezTo>
                      <a:pt x="471" y="456"/>
                      <a:pt x="473" y="463"/>
                      <a:pt x="474" y="470"/>
                    </a:cubicBezTo>
                    <a:cubicBezTo>
                      <a:pt x="476" y="477"/>
                      <a:pt x="478" y="485"/>
                      <a:pt x="482" y="488"/>
                    </a:cubicBezTo>
                    <a:cubicBezTo>
                      <a:pt x="495" y="492"/>
                      <a:pt x="507" y="497"/>
                      <a:pt x="519" y="501"/>
                    </a:cubicBezTo>
                    <a:cubicBezTo>
                      <a:pt x="543" y="510"/>
                      <a:pt x="568" y="520"/>
                      <a:pt x="595" y="527"/>
                    </a:cubicBezTo>
                    <a:cubicBezTo>
                      <a:pt x="596" y="526"/>
                      <a:pt x="597" y="525"/>
                      <a:pt x="598" y="5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95">
                <a:extLst>
                  <a:ext uri="{FF2B5EF4-FFF2-40B4-BE49-F238E27FC236}">
                    <a16:creationId xmlns:a16="http://schemas.microsoft.com/office/drawing/2014/main" id="{C79AAB35-120E-43AC-941C-8E9A7C1E3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1965"/>
                <a:ext cx="28" cy="16"/>
              </a:xfrm>
              <a:custGeom>
                <a:avLst/>
                <a:gdLst>
                  <a:gd name="T0" fmla="*/ 0 w 46"/>
                  <a:gd name="T1" fmla="*/ 20 h 27"/>
                  <a:gd name="T2" fmla="*/ 13 w 46"/>
                  <a:gd name="T3" fmla="*/ 11 h 27"/>
                  <a:gd name="T4" fmla="*/ 46 w 46"/>
                  <a:gd name="T5" fmla="*/ 4 h 27"/>
                  <a:gd name="T6" fmla="*/ 17 w 46"/>
                  <a:gd name="T7" fmla="*/ 27 h 27"/>
                  <a:gd name="T8" fmla="*/ 0 w 46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7">
                    <a:moveTo>
                      <a:pt x="0" y="20"/>
                    </a:moveTo>
                    <a:cubicBezTo>
                      <a:pt x="0" y="16"/>
                      <a:pt x="13" y="11"/>
                      <a:pt x="13" y="11"/>
                    </a:cubicBezTo>
                    <a:cubicBezTo>
                      <a:pt x="27" y="13"/>
                      <a:pt x="26" y="0"/>
                      <a:pt x="46" y="4"/>
                    </a:cubicBezTo>
                    <a:cubicBezTo>
                      <a:pt x="35" y="9"/>
                      <a:pt x="32" y="25"/>
                      <a:pt x="17" y="27"/>
                    </a:cubicBezTo>
                    <a:cubicBezTo>
                      <a:pt x="17" y="27"/>
                      <a:pt x="1" y="2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96">
                <a:extLst>
                  <a:ext uri="{FF2B5EF4-FFF2-40B4-BE49-F238E27FC236}">
                    <a16:creationId xmlns:a16="http://schemas.microsoft.com/office/drawing/2014/main" id="{3E1DDE2B-2668-414F-A656-13046BA310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22" y="1965"/>
                <a:ext cx="35" cy="18"/>
              </a:xfrm>
              <a:custGeom>
                <a:avLst/>
                <a:gdLst>
                  <a:gd name="T0" fmla="*/ 20 w 57"/>
                  <a:gd name="T1" fmla="*/ 29 h 29"/>
                  <a:gd name="T2" fmla="*/ 20 w 57"/>
                  <a:gd name="T3" fmla="*/ 29 h 29"/>
                  <a:gd name="T4" fmla="*/ 1 w 57"/>
                  <a:gd name="T5" fmla="*/ 19 h 29"/>
                  <a:gd name="T6" fmla="*/ 15 w 57"/>
                  <a:gd name="T7" fmla="*/ 7 h 29"/>
                  <a:gd name="T8" fmla="*/ 16 w 57"/>
                  <a:gd name="T9" fmla="*/ 7 h 29"/>
                  <a:gd name="T10" fmla="*/ 17 w 57"/>
                  <a:gd name="T11" fmla="*/ 7 h 29"/>
                  <a:gd name="T12" fmla="*/ 27 w 57"/>
                  <a:gd name="T13" fmla="*/ 4 h 29"/>
                  <a:gd name="T14" fmla="*/ 42 w 57"/>
                  <a:gd name="T15" fmla="*/ 0 h 29"/>
                  <a:gd name="T16" fmla="*/ 49 w 57"/>
                  <a:gd name="T17" fmla="*/ 0 h 29"/>
                  <a:gd name="T18" fmla="*/ 57 w 57"/>
                  <a:gd name="T19" fmla="*/ 2 h 29"/>
                  <a:gd name="T20" fmla="*/ 50 w 57"/>
                  <a:gd name="T21" fmla="*/ 5 h 29"/>
                  <a:gd name="T22" fmla="*/ 40 w 57"/>
                  <a:gd name="T23" fmla="*/ 15 h 29"/>
                  <a:gd name="T24" fmla="*/ 21 w 57"/>
                  <a:gd name="T25" fmla="*/ 29 h 29"/>
                  <a:gd name="T26" fmla="*/ 20 w 57"/>
                  <a:gd name="T27" fmla="*/ 29 h 29"/>
                  <a:gd name="T28" fmla="*/ 17 w 57"/>
                  <a:gd name="T29" fmla="*/ 13 h 29"/>
                  <a:gd name="T30" fmla="*/ 6 w 57"/>
                  <a:gd name="T31" fmla="*/ 19 h 29"/>
                  <a:gd name="T32" fmla="*/ 21 w 57"/>
                  <a:gd name="T33" fmla="*/ 23 h 29"/>
                  <a:gd name="T34" fmla="*/ 36 w 57"/>
                  <a:gd name="T35" fmla="*/ 12 h 29"/>
                  <a:gd name="T36" fmla="*/ 41 w 57"/>
                  <a:gd name="T37" fmla="*/ 5 h 29"/>
                  <a:gd name="T38" fmla="*/ 30 w 57"/>
                  <a:gd name="T39" fmla="*/ 9 h 29"/>
                  <a:gd name="T40" fmla="*/ 17 w 57"/>
                  <a:gd name="T41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7" h="29">
                    <a:moveTo>
                      <a:pt x="20" y="29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13" y="28"/>
                      <a:pt x="1" y="25"/>
                      <a:pt x="1" y="19"/>
                    </a:cubicBezTo>
                    <a:cubicBezTo>
                      <a:pt x="0" y="14"/>
                      <a:pt x="8" y="10"/>
                      <a:pt x="15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2" y="8"/>
                      <a:pt x="24" y="6"/>
                      <a:pt x="27" y="4"/>
                    </a:cubicBezTo>
                    <a:cubicBezTo>
                      <a:pt x="31" y="2"/>
                      <a:pt x="35" y="0"/>
                      <a:pt x="42" y="0"/>
                    </a:cubicBezTo>
                    <a:cubicBezTo>
                      <a:pt x="44" y="0"/>
                      <a:pt x="47" y="0"/>
                      <a:pt x="49" y="0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6" y="7"/>
                      <a:pt x="43" y="11"/>
                      <a:pt x="40" y="15"/>
                    </a:cubicBezTo>
                    <a:cubicBezTo>
                      <a:pt x="36" y="21"/>
                      <a:pt x="30" y="28"/>
                      <a:pt x="21" y="29"/>
                    </a:cubicBezTo>
                    <a:lnTo>
                      <a:pt x="20" y="29"/>
                    </a:lnTo>
                    <a:close/>
                    <a:moveTo>
                      <a:pt x="17" y="13"/>
                    </a:moveTo>
                    <a:cubicBezTo>
                      <a:pt x="12" y="15"/>
                      <a:pt x="7" y="18"/>
                      <a:pt x="6" y="19"/>
                    </a:cubicBezTo>
                    <a:cubicBezTo>
                      <a:pt x="7" y="20"/>
                      <a:pt x="14" y="22"/>
                      <a:pt x="21" y="23"/>
                    </a:cubicBezTo>
                    <a:cubicBezTo>
                      <a:pt x="28" y="22"/>
                      <a:pt x="32" y="17"/>
                      <a:pt x="36" y="12"/>
                    </a:cubicBezTo>
                    <a:cubicBezTo>
                      <a:pt x="38" y="9"/>
                      <a:pt x="39" y="7"/>
                      <a:pt x="41" y="5"/>
                    </a:cubicBezTo>
                    <a:cubicBezTo>
                      <a:pt x="36" y="5"/>
                      <a:pt x="33" y="7"/>
                      <a:pt x="30" y="9"/>
                    </a:cubicBezTo>
                    <a:cubicBezTo>
                      <a:pt x="27" y="11"/>
                      <a:pt x="23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97">
                <a:extLst>
                  <a:ext uri="{FF2B5EF4-FFF2-40B4-BE49-F238E27FC236}">
                    <a16:creationId xmlns:a16="http://schemas.microsoft.com/office/drawing/2014/main" id="{949AE1EA-DD7E-4955-A006-18985034E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72"/>
                <a:ext cx="84" cy="59"/>
              </a:xfrm>
              <a:custGeom>
                <a:avLst/>
                <a:gdLst>
                  <a:gd name="T0" fmla="*/ 135 w 135"/>
                  <a:gd name="T1" fmla="*/ 20 h 95"/>
                  <a:gd name="T2" fmla="*/ 132 w 135"/>
                  <a:gd name="T3" fmla="*/ 24 h 95"/>
                  <a:gd name="T4" fmla="*/ 109 w 135"/>
                  <a:gd name="T5" fmla="*/ 36 h 95"/>
                  <a:gd name="T6" fmla="*/ 105 w 135"/>
                  <a:gd name="T7" fmla="*/ 44 h 95"/>
                  <a:gd name="T8" fmla="*/ 85 w 135"/>
                  <a:gd name="T9" fmla="*/ 48 h 95"/>
                  <a:gd name="T10" fmla="*/ 73 w 135"/>
                  <a:gd name="T11" fmla="*/ 60 h 95"/>
                  <a:gd name="T12" fmla="*/ 37 w 135"/>
                  <a:gd name="T13" fmla="*/ 76 h 95"/>
                  <a:gd name="T14" fmla="*/ 1 w 135"/>
                  <a:gd name="T15" fmla="*/ 88 h 95"/>
                  <a:gd name="T16" fmla="*/ 33 w 135"/>
                  <a:gd name="T17" fmla="*/ 44 h 95"/>
                  <a:gd name="T18" fmla="*/ 77 w 135"/>
                  <a:gd name="T19" fmla="*/ 24 h 95"/>
                  <a:gd name="T20" fmla="*/ 124 w 135"/>
                  <a:gd name="T21" fmla="*/ 0 h 95"/>
                  <a:gd name="T22" fmla="*/ 122 w 135"/>
                  <a:gd name="T23" fmla="*/ 18 h 95"/>
                  <a:gd name="T24" fmla="*/ 135 w 135"/>
                  <a:gd name="T25" fmla="*/ 2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95">
                    <a:moveTo>
                      <a:pt x="135" y="20"/>
                    </a:moveTo>
                    <a:cubicBezTo>
                      <a:pt x="132" y="24"/>
                      <a:pt x="132" y="24"/>
                      <a:pt x="132" y="24"/>
                    </a:cubicBezTo>
                    <a:cubicBezTo>
                      <a:pt x="133" y="37"/>
                      <a:pt x="120" y="31"/>
                      <a:pt x="109" y="36"/>
                    </a:cubicBezTo>
                    <a:cubicBezTo>
                      <a:pt x="107" y="37"/>
                      <a:pt x="107" y="43"/>
                      <a:pt x="105" y="44"/>
                    </a:cubicBezTo>
                    <a:cubicBezTo>
                      <a:pt x="100" y="47"/>
                      <a:pt x="91" y="45"/>
                      <a:pt x="85" y="48"/>
                    </a:cubicBezTo>
                    <a:cubicBezTo>
                      <a:pt x="80" y="51"/>
                      <a:pt x="77" y="58"/>
                      <a:pt x="73" y="60"/>
                    </a:cubicBezTo>
                    <a:cubicBezTo>
                      <a:pt x="62" y="66"/>
                      <a:pt x="50" y="70"/>
                      <a:pt x="37" y="76"/>
                    </a:cubicBezTo>
                    <a:cubicBezTo>
                      <a:pt x="26" y="82"/>
                      <a:pt x="16" y="95"/>
                      <a:pt x="1" y="88"/>
                    </a:cubicBezTo>
                    <a:cubicBezTo>
                      <a:pt x="0" y="62"/>
                      <a:pt x="31" y="68"/>
                      <a:pt x="33" y="44"/>
                    </a:cubicBezTo>
                    <a:cubicBezTo>
                      <a:pt x="53" y="43"/>
                      <a:pt x="69" y="37"/>
                      <a:pt x="77" y="24"/>
                    </a:cubicBezTo>
                    <a:cubicBezTo>
                      <a:pt x="97" y="25"/>
                      <a:pt x="113" y="7"/>
                      <a:pt x="124" y="0"/>
                    </a:cubicBezTo>
                    <a:cubicBezTo>
                      <a:pt x="123" y="7"/>
                      <a:pt x="104" y="21"/>
                      <a:pt x="122" y="18"/>
                    </a:cubicBezTo>
                    <a:lnTo>
                      <a:pt x="13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98">
                <a:extLst>
                  <a:ext uri="{FF2B5EF4-FFF2-40B4-BE49-F238E27FC236}">
                    <a16:creationId xmlns:a16="http://schemas.microsoft.com/office/drawing/2014/main" id="{A99075C2-5155-4B3C-9715-C2AA01383F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0" y="1968"/>
                <a:ext cx="89" cy="62"/>
              </a:xfrm>
              <a:custGeom>
                <a:avLst/>
                <a:gdLst>
                  <a:gd name="T0" fmla="*/ 12 w 143"/>
                  <a:gd name="T1" fmla="*/ 99 h 99"/>
                  <a:gd name="T2" fmla="*/ 3 w 143"/>
                  <a:gd name="T3" fmla="*/ 97 h 99"/>
                  <a:gd name="T4" fmla="*/ 1 w 143"/>
                  <a:gd name="T5" fmla="*/ 96 h 99"/>
                  <a:gd name="T6" fmla="*/ 1 w 143"/>
                  <a:gd name="T7" fmla="*/ 94 h 99"/>
                  <a:gd name="T8" fmla="*/ 18 w 143"/>
                  <a:gd name="T9" fmla="*/ 68 h 99"/>
                  <a:gd name="T10" fmla="*/ 33 w 143"/>
                  <a:gd name="T11" fmla="*/ 50 h 99"/>
                  <a:gd name="T12" fmla="*/ 33 w 143"/>
                  <a:gd name="T13" fmla="*/ 48 h 99"/>
                  <a:gd name="T14" fmla="*/ 36 w 143"/>
                  <a:gd name="T15" fmla="*/ 47 h 99"/>
                  <a:gd name="T16" fmla="*/ 78 w 143"/>
                  <a:gd name="T17" fmla="*/ 29 h 99"/>
                  <a:gd name="T18" fmla="*/ 79 w 143"/>
                  <a:gd name="T19" fmla="*/ 27 h 99"/>
                  <a:gd name="T20" fmla="*/ 81 w 143"/>
                  <a:gd name="T21" fmla="*/ 27 h 99"/>
                  <a:gd name="T22" fmla="*/ 116 w 143"/>
                  <a:gd name="T23" fmla="*/ 11 h 99"/>
                  <a:gd name="T24" fmla="*/ 126 w 143"/>
                  <a:gd name="T25" fmla="*/ 4 h 99"/>
                  <a:gd name="T26" fmla="*/ 131 w 143"/>
                  <a:gd name="T27" fmla="*/ 0 h 99"/>
                  <a:gd name="T28" fmla="*/ 130 w 143"/>
                  <a:gd name="T29" fmla="*/ 6 h 99"/>
                  <a:gd name="T30" fmla="*/ 124 w 143"/>
                  <a:gd name="T31" fmla="*/ 17 h 99"/>
                  <a:gd name="T32" fmla="*/ 120 w 143"/>
                  <a:gd name="T33" fmla="*/ 22 h 99"/>
                  <a:gd name="T34" fmla="*/ 125 w 143"/>
                  <a:gd name="T35" fmla="*/ 21 h 99"/>
                  <a:gd name="T36" fmla="*/ 125 w 143"/>
                  <a:gd name="T37" fmla="*/ 21 h 99"/>
                  <a:gd name="T38" fmla="*/ 143 w 143"/>
                  <a:gd name="T39" fmla="*/ 24 h 99"/>
                  <a:gd name="T40" fmla="*/ 138 w 143"/>
                  <a:gd name="T41" fmla="*/ 31 h 99"/>
                  <a:gd name="T42" fmla="*/ 125 w 143"/>
                  <a:gd name="T43" fmla="*/ 42 h 99"/>
                  <a:gd name="T44" fmla="*/ 113 w 143"/>
                  <a:gd name="T45" fmla="*/ 45 h 99"/>
                  <a:gd name="T46" fmla="*/ 113 w 143"/>
                  <a:gd name="T47" fmla="*/ 47 h 99"/>
                  <a:gd name="T48" fmla="*/ 110 w 143"/>
                  <a:gd name="T49" fmla="*/ 53 h 99"/>
                  <a:gd name="T50" fmla="*/ 98 w 143"/>
                  <a:gd name="T51" fmla="*/ 55 h 99"/>
                  <a:gd name="T52" fmla="*/ 89 w 143"/>
                  <a:gd name="T53" fmla="*/ 57 h 99"/>
                  <a:gd name="T54" fmla="*/ 84 w 143"/>
                  <a:gd name="T55" fmla="*/ 62 h 99"/>
                  <a:gd name="T56" fmla="*/ 77 w 143"/>
                  <a:gd name="T57" fmla="*/ 69 h 99"/>
                  <a:gd name="T58" fmla="*/ 57 w 143"/>
                  <a:gd name="T59" fmla="*/ 78 h 99"/>
                  <a:gd name="T60" fmla="*/ 41 w 143"/>
                  <a:gd name="T61" fmla="*/ 85 h 99"/>
                  <a:gd name="T62" fmla="*/ 32 w 143"/>
                  <a:gd name="T63" fmla="*/ 90 h 99"/>
                  <a:gd name="T64" fmla="*/ 12 w 143"/>
                  <a:gd name="T65" fmla="*/ 99 h 99"/>
                  <a:gd name="T66" fmla="*/ 7 w 143"/>
                  <a:gd name="T67" fmla="*/ 92 h 99"/>
                  <a:gd name="T68" fmla="*/ 12 w 143"/>
                  <a:gd name="T69" fmla="*/ 94 h 99"/>
                  <a:gd name="T70" fmla="*/ 29 w 143"/>
                  <a:gd name="T71" fmla="*/ 86 h 99"/>
                  <a:gd name="T72" fmla="*/ 39 w 143"/>
                  <a:gd name="T73" fmla="*/ 80 h 99"/>
                  <a:gd name="T74" fmla="*/ 55 w 143"/>
                  <a:gd name="T75" fmla="*/ 73 h 99"/>
                  <a:gd name="T76" fmla="*/ 75 w 143"/>
                  <a:gd name="T77" fmla="*/ 64 h 99"/>
                  <a:gd name="T78" fmla="*/ 79 w 143"/>
                  <a:gd name="T79" fmla="*/ 59 h 99"/>
                  <a:gd name="T80" fmla="*/ 87 w 143"/>
                  <a:gd name="T81" fmla="*/ 52 h 99"/>
                  <a:gd name="T82" fmla="*/ 98 w 143"/>
                  <a:gd name="T83" fmla="*/ 49 h 99"/>
                  <a:gd name="T84" fmla="*/ 107 w 143"/>
                  <a:gd name="T85" fmla="*/ 48 h 99"/>
                  <a:gd name="T86" fmla="*/ 107 w 143"/>
                  <a:gd name="T87" fmla="*/ 46 h 99"/>
                  <a:gd name="T88" fmla="*/ 111 w 143"/>
                  <a:gd name="T89" fmla="*/ 40 h 99"/>
                  <a:gd name="T90" fmla="*/ 124 w 143"/>
                  <a:gd name="T91" fmla="*/ 37 h 99"/>
                  <a:gd name="T92" fmla="*/ 133 w 143"/>
                  <a:gd name="T93" fmla="*/ 30 h 99"/>
                  <a:gd name="T94" fmla="*/ 133 w 143"/>
                  <a:gd name="T95" fmla="*/ 29 h 99"/>
                  <a:gd name="T96" fmla="*/ 133 w 143"/>
                  <a:gd name="T97" fmla="*/ 28 h 99"/>
                  <a:gd name="T98" fmla="*/ 125 w 143"/>
                  <a:gd name="T99" fmla="*/ 27 h 99"/>
                  <a:gd name="T100" fmla="*/ 115 w 143"/>
                  <a:gd name="T101" fmla="*/ 25 h 99"/>
                  <a:gd name="T102" fmla="*/ 117 w 143"/>
                  <a:gd name="T103" fmla="*/ 17 h 99"/>
                  <a:gd name="T104" fmla="*/ 82 w 143"/>
                  <a:gd name="T105" fmla="*/ 33 h 99"/>
                  <a:gd name="T106" fmla="*/ 38 w 143"/>
                  <a:gd name="T107" fmla="*/ 53 h 99"/>
                  <a:gd name="T108" fmla="*/ 21 w 143"/>
                  <a:gd name="T109" fmla="*/ 73 h 99"/>
                  <a:gd name="T110" fmla="*/ 7 w 143"/>
                  <a:gd name="T111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3" h="99">
                    <a:moveTo>
                      <a:pt x="12" y="99"/>
                    </a:moveTo>
                    <a:cubicBezTo>
                      <a:pt x="9" y="99"/>
                      <a:pt x="6" y="98"/>
                      <a:pt x="3" y="97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0" y="79"/>
                      <a:pt x="10" y="73"/>
                      <a:pt x="18" y="68"/>
                    </a:cubicBezTo>
                    <a:cubicBezTo>
                      <a:pt x="26" y="64"/>
                      <a:pt x="32" y="60"/>
                      <a:pt x="33" y="50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57" y="46"/>
                      <a:pt x="71" y="40"/>
                      <a:pt x="78" y="29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95" y="27"/>
                      <a:pt x="107" y="18"/>
                      <a:pt x="116" y="11"/>
                    </a:cubicBezTo>
                    <a:cubicBezTo>
                      <a:pt x="120" y="8"/>
                      <a:pt x="123" y="5"/>
                      <a:pt x="126" y="4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9"/>
                      <a:pt x="127" y="13"/>
                      <a:pt x="124" y="17"/>
                    </a:cubicBezTo>
                    <a:cubicBezTo>
                      <a:pt x="123" y="18"/>
                      <a:pt x="121" y="20"/>
                      <a:pt x="120" y="22"/>
                    </a:cubicBezTo>
                    <a:cubicBezTo>
                      <a:pt x="122" y="22"/>
                      <a:pt x="123" y="22"/>
                      <a:pt x="125" y="21"/>
                    </a:cubicBezTo>
                    <a:cubicBezTo>
                      <a:pt x="125" y="21"/>
                      <a:pt x="125" y="21"/>
                      <a:pt x="125" y="21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38" y="31"/>
                      <a:pt x="138" y="31"/>
                      <a:pt x="138" y="31"/>
                    </a:cubicBezTo>
                    <a:cubicBezTo>
                      <a:pt x="138" y="41"/>
                      <a:pt x="131" y="42"/>
                      <a:pt x="125" y="42"/>
                    </a:cubicBezTo>
                    <a:cubicBezTo>
                      <a:pt x="121" y="43"/>
                      <a:pt x="117" y="43"/>
                      <a:pt x="113" y="45"/>
                    </a:cubicBezTo>
                    <a:cubicBezTo>
                      <a:pt x="113" y="45"/>
                      <a:pt x="113" y="46"/>
                      <a:pt x="113" y="47"/>
                    </a:cubicBezTo>
                    <a:cubicBezTo>
                      <a:pt x="112" y="49"/>
                      <a:pt x="111" y="52"/>
                      <a:pt x="110" y="53"/>
                    </a:cubicBezTo>
                    <a:cubicBezTo>
                      <a:pt x="106" y="54"/>
                      <a:pt x="102" y="55"/>
                      <a:pt x="98" y="55"/>
                    </a:cubicBezTo>
                    <a:cubicBezTo>
                      <a:pt x="95" y="55"/>
                      <a:pt x="92" y="55"/>
                      <a:pt x="89" y="57"/>
                    </a:cubicBezTo>
                    <a:cubicBezTo>
                      <a:pt x="87" y="58"/>
                      <a:pt x="86" y="60"/>
                      <a:pt x="84" y="62"/>
                    </a:cubicBezTo>
                    <a:cubicBezTo>
                      <a:pt x="82" y="65"/>
                      <a:pt x="80" y="67"/>
                      <a:pt x="77" y="69"/>
                    </a:cubicBezTo>
                    <a:cubicBezTo>
                      <a:pt x="71" y="72"/>
                      <a:pt x="64" y="75"/>
                      <a:pt x="57" y="78"/>
                    </a:cubicBezTo>
                    <a:cubicBezTo>
                      <a:pt x="52" y="80"/>
                      <a:pt x="46" y="82"/>
                      <a:pt x="41" y="85"/>
                    </a:cubicBezTo>
                    <a:cubicBezTo>
                      <a:pt x="38" y="86"/>
                      <a:pt x="35" y="88"/>
                      <a:pt x="32" y="90"/>
                    </a:cubicBezTo>
                    <a:cubicBezTo>
                      <a:pt x="26" y="95"/>
                      <a:pt x="20" y="99"/>
                      <a:pt x="12" y="99"/>
                    </a:cubicBezTo>
                    <a:close/>
                    <a:moveTo>
                      <a:pt x="7" y="92"/>
                    </a:moveTo>
                    <a:cubicBezTo>
                      <a:pt x="8" y="93"/>
                      <a:pt x="10" y="94"/>
                      <a:pt x="12" y="94"/>
                    </a:cubicBezTo>
                    <a:cubicBezTo>
                      <a:pt x="18" y="94"/>
                      <a:pt x="24" y="90"/>
                      <a:pt x="29" y="86"/>
                    </a:cubicBezTo>
                    <a:cubicBezTo>
                      <a:pt x="32" y="84"/>
                      <a:pt x="35" y="81"/>
                      <a:pt x="39" y="80"/>
                    </a:cubicBezTo>
                    <a:cubicBezTo>
                      <a:pt x="44" y="77"/>
                      <a:pt x="49" y="75"/>
                      <a:pt x="55" y="73"/>
                    </a:cubicBezTo>
                    <a:cubicBezTo>
                      <a:pt x="62" y="70"/>
                      <a:pt x="68" y="67"/>
                      <a:pt x="75" y="64"/>
                    </a:cubicBezTo>
                    <a:cubicBezTo>
                      <a:pt x="76" y="63"/>
                      <a:pt x="78" y="61"/>
                      <a:pt x="79" y="59"/>
                    </a:cubicBezTo>
                    <a:cubicBezTo>
                      <a:pt x="81" y="56"/>
                      <a:pt x="84" y="53"/>
                      <a:pt x="87" y="52"/>
                    </a:cubicBezTo>
                    <a:cubicBezTo>
                      <a:pt x="90" y="50"/>
                      <a:pt x="94" y="50"/>
                      <a:pt x="98" y="49"/>
                    </a:cubicBezTo>
                    <a:cubicBezTo>
                      <a:pt x="101" y="49"/>
                      <a:pt x="105" y="49"/>
                      <a:pt x="107" y="48"/>
                    </a:cubicBezTo>
                    <a:cubicBezTo>
                      <a:pt x="107" y="48"/>
                      <a:pt x="107" y="46"/>
                      <a:pt x="107" y="46"/>
                    </a:cubicBezTo>
                    <a:cubicBezTo>
                      <a:pt x="108" y="43"/>
                      <a:pt x="109" y="41"/>
                      <a:pt x="111" y="40"/>
                    </a:cubicBezTo>
                    <a:cubicBezTo>
                      <a:pt x="116" y="38"/>
                      <a:pt x="120" y="37"/>
                      <a:pt x="124" y="37"/>
                    </a:cubicBezTo>
                    <a:cubicBezTo>
                      <a:pt x="132" y="36"/>
                      <a:pt x="133" y="35"/>
                      <a:pt x="133" y="30"/>
                    </a:cubicBezTo>
                    <a:cubicBezTo>
                      <a:pt x="133" y="29"/>
                      <a:pt x="133" y="29"/>
                      <a:pt x="133" y="29"/>
                    </a:cubicBezTo>
                    <a:cubicBezTo>
                      <a:pt x="133" y="28"/>
                      <a:pt x="133" y="28"/>
                      <a:pt x="133" y="28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119" y="28"/>
                      <a:pt x="116" y="27"/>
                      <a:pt x="115" y="25"/>
                    </a:cubicBezTo>
                    <a:cubicBezTo>
                      <a:pt x="114" y="22"/>
                      <a:pt x="115" y="20"/>
                      <a:pt x="117" y="17"/>
                    </a:cubicBezTo>
                    <a:cubicBezTo>
                      <a:pt x="107" y="25"/>
                      <a:pt x="95" y="33"/>
                      <a:pt x="82" y="33"/>
                    </a:cubicBezTo>
                    <a:cubicBezTo>
                      <a:pt x="74" y="44"/>
                      <a:pt x="60" y="51"/>
                      <a:pt x="38" y="53"/>
                    </a:cubicBezTo>
                    <a:cubicBezTo>
                      <a:pt x="36" y="64"/>
                      <a:pt x="28" y="68"/>
                      <a:pt x="21" y="73"/>
                    </a:cubicBezTo>
                    <a:cubicBezTo>
                      <a:pt x="14" y="78"/>
                      <a:pt x="7" y="82"/>
                      <a:pt x="7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99">
                <a:extLst>
                  <a:ext uri="{FF2B5EF4-FFF2-40B4-BE49-F238E27FC236}">
                    <a16:creationId xmlns:a16="http://schemas.microsoft.com/office/drawing/2014/main" id="{269EA210-FBAC-473E-9383-8592F2755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801"/>
                <a:ext cx="188" cy="106"/>
              </a:xfrm>
              <a:custGeom>
                <a:avLst/>
                <a:gdLst>
                  <a:gd name="T0" fmla="*/ 305 w 305"/>
                  <a:gd name="T1" fmla="*/ 144 h 172"/>
                  <a:gd name="T2" fmla="*/ 289 w 305"/>
                  <a:gd name="T3" fmla="*/ 160 h 172"/>
                  <a:gd name="T4" fmla="*/ 285 w 305"/>
                  <a:gd name="T5" fmla="*/ 136 h 172"/>
                  <a:gd name="T6" fmla="*/ 253 w 305"/>
                  <a:gd name="T7" fmla="*/ 172 h 172"/>
                  <a:gd name="T8" fmla="*/ 237 w 305"/>
                  <a:gd name="T9" fmla="*/ 144 h 172"/>
                  <a:gd name="T10" fmla="*/ 229 w 305"/>
                  <a:gd name="T11" fmla="*/ 156 h 172"/>
                  <a:gd name="T12" fmla="*/ 205 w 305"/>
                  <a:gd name="T13" fmla="*/ 124 h 172"/>
                  <a:gd name="T14" fmla="*/ 0 w 305"/>
                  <a:gd name="T15" fmla="*/ 164 h 172"/>
                  <a:gd name="T16" fmla="*/ 4 w 305"/>
                  <a:gd name="T17" fmla="*/ 76 h 172"/>
                  <a:gd name="T18" fmla="*/ 173 w 305"/>
                  <a:gd name="T19" fmla="*/ 40 h 172"/>
                  <a:gd name="T20" fmla="*/ 209 w 305"/>
                  <a:gd name="T21" fmla="*/ 4 h 172"/>
                  <a:gd name="T22" fmla="*/ 217 w 305"/>
                  <a:gd name="T23" fmla="*/ 0 h 172"/>
                  <a:gd name="T24" fmla="*/ 253 w 305"/>
                  <a:gd name="T25" fmla="*/ 24 h 172"/>
                  <a:gd name="T26" fmla="*/ 221 w 305"/>
                  <a:gd name="T27" fmla="*/ 68 h 172"/>
                  <a:gd name="T28" fmla="*/ 225 w 305"/>
                  <a:gd name="T29" fmla="*/ 76 h 172"/>
                  <a:gd name="T30" fmla="*/ 253 w 305"/>
                  <a:gd name="T31" fmla="*/ 80 h 172"/>
                  <a:gd name="T32" fmla="*/ 269 w 305"/>
                  <a:gd name="T33" fmla="*/ 108 h 172"/>
                  <a:gd name="T34" fmla="*/ 305 w 305"/>
                  <a:gd name="T35" fmla="*/ 13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172">
                    <a:moveTo>
                      <a:pt x="305" y="144"/>
                    </a:moveTo>
                    <a:cubicBezTo>
                      <a:pt x="305" y="155"/>
                      <a:pt x="299" y="160"/>
                      <a:pt x="289" y="160"/>
                    </a:cubicBezTo>
                    <a:cubicBezTo>
                      <a:pt x="292" y="148"/>
                      <a:pt x="282" y="149"/>
                      <a:pt x="285" y="136"/>
                    </a:cubicBezTo>
                    <a:cubicBezTo>
                      <a:pt x="270" y="144"/>
                      <a:pt x="263" y="159"/>
                      <a:pt x="253" y="172"/>
                    </a:cubicBezTo>
                    <a:cubicBezTo>
                      <a:pt x="239" y="172"/>
                      <a:pt x="237" y="159"/>
                      <a:pt x="237" y="144"/>
                    </a:cubicBezTo>
                    <a:cubicBezTo>
                      <a:pt x="233" y="147"/>
                      <a:pt x="231" y="152"/>
                      <a:pt x="229" y="156"/>
                    </a:cubicBezTo>
                    <a:cubicBezTo>
                      <a:pt x="217" y="150"/>
                      <a:pt x="212" y="136"/>
                      <a:pt x="205" y="124"/>
                    </a:cubicBezTo>
                    <a:cubicBezTo>
                      <a:pt x="130" y="131"/>
                      <a:pt x="77" y="159"/>
                      <a:pt x="0" y="164"/>
                    </a:cubicBezTo>
                    <a:cubicBezTo>
                      <a:pt x="2" y="129"/>
                      <a:pt x="4" y="116"/>
                      <a:pt x="4" y="76"/>
                    </a:cubicBezTo>
                    <a:cubicBezTo>
                      <a:pt x="53" y="66"/>
                      <a:pt x="125" y="51"/>
                      <a:pt x="173" y="40"/>
                    </a:cubicBezTo>
                    <a:cubicBezTo>
                      <a:pt x="187" y="36"/>
                      <a:pt x="204" y="21"/>
                      <a:pt x="209" y="4"/>
                    </a:cubicBezTo>
                    <a:cubicBezTo>
                      <a:pt x="213" y="4"/>
                      <a:pt x="216" y="3"/>
                      <a:pt x="217" y="0"/>
                    </a:cubicBezTo>
                    <a:cubicBezTo>
                      <a:pt x="229" y="9"/>
                      <a:pt x="231" y="36"/>
                      <a:pt x="253" y="24"/>
                    </a:cubicBezTo>
                    <a:cubicBezTo>
                      <a:pt x="238" y="34"/>
                      <a:pt x="229" y="51"/>
                      <a:pt x="221" y="68"/>
                    </a:cubicBezTo>
                    <a:cubicBezTo>
                      <a:pt x="222" y="71"/>
                      <a:pt x="225" y="72"/>
                      <a:pt x="225" y="76"/>
                    </a:cubicBezTo>
                    <a:cubicBezTo>
                      <a:pt x="232" y="88"/>
                      <a:pt x="239" y="80"/>
                      <a:pt x="253" y="80"/>
                    </a:cubicBezTo>
                    <a:cubicBezTo>
                      <a:pt x="258" y="89"/>
                      <a:pt x="273" y="90"/>
                      <a:pt x="269" y="108"/>
                    </a:cubicBezTo>
                    <a:cubicBezTo>
                      <a:pt x="287" y="111"/>
                      <a:pt x="287" y="133"/>
                      <a:pt x="305" y="13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200">
                <a:extLst>
                  <a:ext uri="{FF2B5EF4-FFF2-40B4-BE49-F238E27FC236}">
                    <a16:creationId xmlns:a16="http://schemas.microsoft.com/office/drawing/2014/main" id="{8612F232-383C-4439-9DF1-2446DDAC1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1" y="1798"/>
                <a:ext cx="192" cy="111"/>
              </a:xfrm>
              <a:custGeom>
                <a:avLst/>
                <a:gdLst>
                  <a:gd name="T0" fmla="*/ 256 w 311"/>
                  <a:gd name="T1" fmla="*/ 180 h 180"/>
                  <a:gd name="T2" fmla="*/ 234 w 311"/>
                  <a:gd name="T3" fmla="*/ 162 h 180"/>
                  <a:gd name="T4" fmla="*/ 231 w 311"/>
                  <a:gd name="T5" fmla="*/ 164 h 180"/>
                  <a:gd name="T6" fmla="*/ 206 w 311"/>
                  <a:gd name="T7" fmla="*/ 132 h 180"/>
                  <a:gd name="T8" fmla="*/ 3 w 311"/>
                  <a:gd name="T9" fmla="*/ 172 h 180"/>
                  <a:gd name="T10" fmla="*/ 0 w 311"/>
                  <a:gd name="T11" fmla="*/ 169 h 180"/>
                  <a:gd name="T12" fmla="*/ 4 w 311"/>
                  <a:gd name="T13" fmla="*/ 81 h 180"/>
                  <a:gd name="T14" fmla="*/ 6 w 311"/>
                  <a:gd name="T15" fmla="*/ 78 h 180"/>
                  <a:gd name="T16" fmla="*/ 209 w 311"/>
                  <a:gd name="T17" fmla="*/ 8 h 180"/>
                  <a:gd name="T18" fmla="*/ 212 w 311"/>
                  <a:gd name="T19" fmla="*/ 6 h 180"/>
                  <a:gd name="T20" fmla="*/ 218 w 311"/>
                  <a:gd name="T21" fmla="*/ 0 h 180"/>
                  <a:gd name="T22" fmla="*/ 232 w 311"/>
                  <a:gd name="T23" fmla="*/ 16 h 180"/>
                  <a:gd name="T24" fmla="*/ 258 w 311"/>
                  <a:gd name="T25" fmla="*/ 31 h 180"/>
                  <a:gd name="T26" fmla="*/ 228 w 311"/>
                  <a:gd name="T27" fmla="*/ 74 h 180"/>
                  <a:gd name="T28" fmla="*/ 245 w 311"/>
                  <a:gd name="T29" fmla="*/ 84 h 180"/>
                  <a:gd name="T30" fmla="*/ 258 w 311"/>
                  <a:gd name="T31" fmla="*/ 82 h 180"/>
                  <a:gd name="T32" fmla="*/ 265 w 311"/>
                  <a:gd name="T33" fmla="*/ 90 h 180"/>
                  <a:gd name="T34" fmla="*/ 292 w 311"/>
                  <a:gd name="T35" fmla="*/ 126 h 180"/>
                  <a:gd name="T36" fmla="*/ 308 w 311"/>
                  <a:gd name="T37" fmla="*/ 144 h 180"/>
                  <a:gd name="T38" fmla="*/ 272 w 311"/>
                  <a:gd name="T39" fmla="*/ 116 h 180"/>
                  <a:gd name="T40" fmla="*/ 269 w 311"/>
                  <a:gd name="T41" fmla="*/ 113 h 180"/>
                  <a:gd name="T42" fmla="*/ 255 w 311"/>
                  <a:gd name="T43" fmla="*/ 88 h 180"/>
                  <a:gd name="T44" fmla="*/ 225 w 311"/>
                  <a:gd name="T45" fmla="*/ 82 h 180"/>
                  <a:gd name="T46" fmla="*/ 225 w 311"/>
                  <a:gd name="T47" fmla="*/ 81 h 180"/>
                  <a:gd name="T48" fmla="*/ 221 w 311"/>
                  <a:gd name="T49" fmla="*/ 74 h 180"/>
                  <a:gd name="T50" fmla="*/ 221 w 311"/>
                  <a:gd name="T51" fmla="*/ 72 h 180"/>
                  <a:gd name="T52" fmla="*/ 227 w 311"/>
                  <a:gd name="T53" fmla="*/ 19 h 180"/>
                  <a:gd name="T54" fmla="*/ 214 w 311"/>
                  <a:gd name="T55" fmla="*/ 11 h 180"/>
                  <a:gd name="T56" fmla="*/ 10 w 311"/>
                  <a:gd name="T57" fmla="*/ 83 h 180"/>
                  <a:gd name="T58" fmla="*/ 6 w 311"/>
                  <a:gd name="T59" fmla="*/ 166 h 180"/>
                  <a:gd name="T60" fmla="*/ 208 w 311"/>
                  <a:gd name="T61" fmla="*/ 126 h 180"/>
                  <a:gd name="T62" fmla="*/ 210 w 311"/>
                  <a:gd name="T63" fmla="*/ 128 h 180"/>
                  <a:gd name="T64" fmla="*/ 231 w 311"/>
                  <a:gd name="T65" fmla="*/ 157 h 180"/>
                  <a:gd name="T66" fmla="*/ 243 w 311"/>
                  <a:gd name="T67" fmla="*/ 144 h 180"/>
                  <a:gd name="T68" fmla="*/ 255 w 311"/>
                  <a:gd name="T69" fmla="*/ 175 h 180"/>
                  <a:gd name="T70" fmla="*/ 287 w 311"/>
                  <a:gd name="T71" fmla="*/ 139 h 180"/>
                  <a:gd name="T72" fmla="*/ 291 w 311"/>
                  <a:gd name="T73" fmla="*/ 142 h 180"/>
                  <a:gd name="T74" fmla="*/ 295 w 311"/>
                  <a:gd name="T75" fmla="*/ 162 h 180"/>
                  <a:gd name="T76" fmla="*/ 311 w 311"/>
                  <a:gd name="T77" fmla="*/ 149 h 180"/>
                  <a:gd name="T78" fmla="*/ 289 w 311"/>
                  <a:gd name="T79" fmla="*/ 168 h 180"/>
                  <a:gd name="T80" fmla="*/ 288 w 311"/>
                  <a:gd name="T81" fmla="*/ 155 h 180"/>
                  <a:gd name="T82" fmla="*/ 265 w 311"/>
                  <a:gd name="T83" fmla="*/ 170 h 180"/>
                  <a:gd name="T84" fmla="*/ 257 w 311"/>
                  <a:gd name="T8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1" h="180">
                    <a:moveTo>
                      <a:pt x="257" y="180"/>
                    </a:moveTo>
                    <a:cubicBezTo>
                      <a:pt x="256" y="180"/>
                      <a:pt x="256" y="180"/>
                      <a:pt x="256" y="180"/>
                    </a:cubicBezTo>
                    <a:cubicBezTo>
                      <a:pt x="241" y="180"/>
                      <a:pt x="238" y="167"/>
                      <a:pt x="237" y="157"/>
                    </a:cubicBezTo>
                    <a:cubicBezTo>
                      <a:pt x="236" y="158"/>
                      <a:pt x="235" y="160"/>
                      <a:pt x="234" y="162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1" y="164"/>
                      <a:pt x="231" y="164"/>
                      <a:pt x="231" y="164"/>
                    </a:cubicBezTo>
                    <a:cubicBezTo>
                      <a:pt x="220" y="158"/>
                      <a:pt x="215" y="148"/>
                      <a:pt x="210" y="139"/>
                    </a:cubicBezTo>
                    <a:cubicBezTo>
                      <a:pt x="209" y="136"/>
                      <a:pt x="207" y="134"/>
                      <a:pt x="206" y="132"/>
                    </a:cubicBezTo>
                    <a:cubicBezTo>
                      <a:pt x="171" y="135"/>
                      <a:pt x="140" y="144"/>
                      <a:pt x="110" y="152"/>
                    </a:cubicBezTo>
                    <a:cubicBezTo>
                      <a:pt x="77" y="160"/>
                      <a:pt x="43" y="170"/>
                      <a:pt x="3" y="172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" y="159"/>
                      <a:pt x="1" y="151"/>
                      <a:pt x="2" y="144"/>
                    </a:cubicBezTo>
                    <a:cubicBezTo>
                      <a:pt x="3" y="124"/>
                      <a:pt x="4" y="110"/>
                      <a:pt x="4" y="81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57" y="68"/>
                      <a:pt x="128" y="53"/>
                      <a:pt x="175" y="42"/>
                    </a:cubicBezTo>
                    <a:cubicBezTo>
                      <a:pt x="188" y="39"/>
                      <a:pt x="205" y="25"/>
                      <a:pt x="209" y="8"/>
                    </a:cubicBezTo>
                    <a:cubicBezTo>
                      <a:pt x="210" y="6"/>
                      <a:pt x="210" y="6"/>
                      <a:pt x="210" y="6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6" y="6"/>
                      <a:pt x="217" y="5"/>
                      <a:pt x="217" y="4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221" y="2"/>
                      <a:pt x="221" y="2"/>
                      <a:pt x="221" y="2"/>
                    </a:cubicBezTo>
                    <a:cubicBezTo>
                      <a:pt x="226" y="6"/>
                      <a:pt x="229" y="11"/>
                      <a:pt x="232" y="16"/>
                    </a:cubicBezTo>
                    <a:cubicBezTo>
                      <a:pt x="239" y="27"/>
                      <a:pt x="243" y="33"/>
                      <a:pt x="255" y="26"/>
                    </a:cubicBezTo>
                    <a:cubicBezTo>
                      <a:pt x="258" y="31"/>
                      <a:pt x="258" y="31"/>
                      <a:pt x="258" y="31"/>
                    </a:cubicBezTo>
                    <a:cubicBezTo>
                      <a:pt x="243" y="41"/>
                      <a:pt x="234" y="58"/>
                      <a:pt x="227" y="73"/>
                    </a:cubicBezTo>
                    <a:cubicBezTo>
                      <a:pt x="227" y="73"/>
                      <a:pt x="227" y="74"/>
                      <a:pt x="228" y="74"/>
                    </a:cubicBezTo>
                    <a:cubicBezTo>
                      <a:pt x="229" y="76"/>
                      <a:pt x="230" y="77"/>
                      <a:pt x="231" y="80"/>
                    </a:cubicBezTo>
                    <a:cubicBezTo>
                      <a:pt x="234" y="86"/>
                      <a:pt x="238" y="85"/>
                      <a:pt x="245" y="84"/>
                    </a:cubicBezTo>
                    <a:cubicBezTo>
                      <a:pt x="248" y="83"/>
                      <a:pt x="252" y="82"/>
                      <a:pt x="256" y="82"/>
                    </a:cubicBezTo>
                    <a:cubicBezTo>
                      <a:pt x="258" y="82"/>
                      <a:pt x="258" y="82"/>
                      <a:pt x="258" y="82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60" y="86"/>
                      <a:pt x="262" y="88"/>
                      <a:pt x="265" y="90"/>
                    </a:cubicBezTo>
                    <a:cubicBezTo>
                      <a:pt x="270" y="94"/>
                      <a:pt x="277" y="99"/>
                      <a:pt x="275" y="111"/>
                    </a:cubicBezTo>
                    <a:cubicBezTo>
                      <a:pt x="284" y="113"/>
                      <a:pt x="288" y="120"/>
                      <a:pt x="292" y="126"/>
                    </a:cubicBezTo>
                    <a:cubicBezTo>
                      <a:pt x="297" y="132"/>
                      <a:pt x="301" y="137"/>
                      <a:pt x="309" y="139"/>
                    </a:cubicBezTo>
                    <a:cubicBezTo>
                      <a:pt x="308" y="144"/>
                      <a:pt x="308" y="144"/>
                      <a:pt x="308" y="144"/>
                    </a:cubicBezTo>
                    <a:cubicBezTo>
                      <a:pt x="297" y="142"/>
                      <a:pt x="292" y="135"/>
                      <a:pt x="288" y="129"/>
                    </a:cubicBezTo>
                    <a:cubicBezTo>
                      <a:pt x="284" y="123"/>
                      <a:pt x="280" y="117"/>
                      <a:pt x="272" y="116"/>
                    </a:cubicBezTo>
                    <a:cubicBezTo>
                      <a:pt x="269" y="115"/>
                      <a:pt x="269" y="115"/>
                      <a:pt x="269" y="115"/>
                    </a:cubicBezTo>
                    <a:cubicBezTo>
                      <a:pt x="269" y="113"/>
                      <a:pt x="269" y="113"/>
                      <a:pt x="269" y="113"/>
                    </a:cubicBezTo>
                    <a:cubicBezTo>
                      <a:pt x="272" y="102"/>
                      <a:pt x="267" y="99"/>
                      <a:pt x="262" y="95"/>
                    </a:cubicBezTo>
                    <a:cubicBezTo>
                      <a:pt x="259" y="93"/>
                      <a:pt x="257" y="91"/>
                      <a:pt x="255" y="88"/>
                    </a:cubicBezTo>
                    <a:cubicBezTo>
                      <a:pt x="251" y="88"/>
                      <a:pt x="248" y="89"/>
                      <a:pt x="246" y="89"/>
                    </a:cubicBezTo>
                    <a:cubicBezTo>
                      <a:pt x="238" y="91"/>
                      <a:pt x="231" y="93"/>
                      <a:pt x="225" y="82"/>
                    </a:cubicBezTo>
                    <a:cubicBezTo>
                      <a:pt x="225" y="82"/>
                      <a:pt x="225" y="82"/>
                      <a:pt x="225" y="82"/>
                    </a:cubicBezTo>
                    <a:cubicBezTo>
                      <a:pt x="225" y="81"/>
                      <a:pt x="225" y="81"/>
                      <a:pt x="225" y="81"/>
                    </a:cubicBezTo>
                    <a:cubicBezTo>
                      <a:pt x="225" y="80"/>
                      <a:pt x="225" y="79"/>
                      <a:pt x="224" y="78"/>
                    </a:cubicBezTo>
                    <a:cubicBezTo>
                      <a:pt x="223" y="77"/>
                      <a:pt x="222" y="76"/>
                      <a:pt x="221" y="74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2"/>
                      <a:pt x="221" y="72"/>
                      <a:pt x="221" y="72"/>
                    </a:cubicBezTo>
                    <a:cubicBezTo>
                      <a:pt x="227" y="59"/>
                      <a:pt x="234" y="46"/>
                      <a:pt x="245" y="35"/>
                    </a:cubicBezTo>
                    <a:cubicBezTo>
                      <a:pt x="236" y="34"/>
                      <a:pt x="231" y="26"/>
                      <a:pt x="227" y="19"/>
                    </a:cubicBezTo>
                    <a:cubicBezTo>
                      <a:pt x="225" y="15"/>
                      <a:pt x="223" y="12"/>
                      <a:pt x="221" y="9"/>
                    </a:cubicBezTo>
                    <a:cubicBezTo>
                      <a:pt x="219" y="10"/>
                      <a:pt x="217" y="11"/>
                      <a:pt x="214" y="11"/>
                    </a:cubicBezTo>
                    <a:cubicBezTo>
                      <a:pt x="208" y="30"/>
                      <a:pt x="191" y="44"/>
                      <a:pt x="176" y="47"/>
                    </a:cubicBezTo>
                    <a:cubicBezTo>
                      <a:pt x="130" y="58"/>
                      <a:pt x="60" y="73"/>
                      <a:pt x="10" y="83"/>
                    </a:cubicBezTo>
                    <a:cubicBezTo>
                      <a:pt x="10" y="111"/>
                      <a:pt x="9" y="125"/>
                      <a:pt x="7" y="144"/>
                    </a:cubicBezTo>
                    <a:cubicBezTo>
                      <a:pt x="7" y="151"/>
                      <a:pt x="6" y="158"/>
                      <a:pt x="6" y="166"/>
                    </a:cubicBezTo>
                    <a:cubicBezTo>
                      <a:pt x="44" y="164"/>
                      <a:pt x="77" y="155"/>
                      <a:pt x="109" y="146"/>
                    </a:cubicBezTo>
                    <a:cubicBezTo>
                      <a:pt x="139" y="138"/>
                      <a:pt x="171" y="130"/>
                      <a:pt x="208" y="126"/>
                    </a:cubicBezTo>
                    <a:cubicBezTo>
                      <a:pt x="209" y="126"/>
                      <a:pt x="209" y="126"/>
                      <a:pt x="209" y="126"/>
                    </a:cubicBezTo>
                    <a:cubicBezTo>
                      <a:pt x="210" y="128"/>
                      <a:pt x="210" y="128"/>
                      <a:pt x="210" y="128"/>
                    </a:cubicBezTo>
                    <a:cubicBezTo>
                      <a:pt x="212" y="130"/>
                      <a:pt x="213" y="133"/>
                      <a:pt x="215" y="136"/>
                    </a:cubicBezTo>
                    <a:cubicBezTo>
                      <a:pt x="219" y="144"/>
                      <a:pt x="223" y="152"/>
                      <a:pt x="231" y="157"/>
                    </a:cubicBezTo>
                    <a:cubicBezTo>
                      <a:pt x="232" y="154"/>
                      <a:pt x="235" y="150"/>
                      <a:pt x="238" y="147"/>
                    </a:cubicBezTo>
                    <a:cubicBezTo>
                      <a:pt x="243" y="144"/>
                      <a:pt x="243" y="144"/>
                      <a:pt x="243" y="144"/>
                    </a:cubicBezTo>
                    <a:cubicBezTo>
                      <a:pt x="243" y="149"/>
                      <a:pt x="243" y="149"/>
                      <a:pt x="243" y="149"/>
                    </a:cubicBezTo>
                    <a:cubicBezTo>
                      <a:pt x="243" y="167"/>
                      <a:pt x="246" y="174"/>
                      <a:pt x="255" y="175"/>
                    </a:cubicBezTo>
                    <a:cubicBezTo>
                      <a:pt x="256" y="172"/>
                      <a:pt x="258" y="170"/>
                      <a:pt x="260" y="167"/>
                    </a:cubicBezTo>
                    <a:cubicBezTo>
                      <a:pt x="267" y="156"/>
                      <a:pt x="275" y="145"/>
                      <a:pt x="287" y="139"/>
                    </a:cubicBezTo>
                    <a:cubicBezTo>
                      <a:pt x="292" y="136"/>
                      <a:pt x="292" y="136"/>
                      <a:pt x="292" y="136"/>
                    </a:cubicBezTo>
                    <a:cubicBezTo>
                      <a:pt x="291" y="142"/>
                      <a:pt x="291" y="142"/>
                      <a:pt x="291" y="142"/>
                    </a:cubicBezTo>
                    <a:cubicBezTo>
                      <a:pt x="290" y="147"/>
                      <a:pt x="291" y="149"/>
                      <a:pt x="293" y="152"/>
                    </a:cubicBezTo>
                    <a:cubicBezTo>
                      <a:pt x="294" y="154"/>
                      <a:pt x="296" y="157"/>
                      <a:pt x="295" y="162"/>
                    </a:cubicBezTo>
                    <a:cubicBezTo>
                      <a:pt x="302" y="161"/>
                      <a:pt x="305" y="157"/>
                      <a:pt x="306" y="149"/>
                    </a:cubicBezTo>
                    <a:cubicBezTo>
                      <a:pt x="311" y="149"/>
                      <a:pt x="311" y="149"/>
                      <a:pt x="311" y="149"/>
                    </a:cubicBezTo>
                    <a:cubicBezTo>
                      <a:pt x="310" y="161"/>
                      <a:pt x="304" y="168"/>
                      <a:pt x="292" y="168"/>
                    </a:cubicBezTo>
                    <a:cubicBezTo>
                      <a:pt x="289" y="168"/>
                      <a:pt x="289" y="168"/>
                      <a:pt x="289" y="168"/>
                    </a:cubicBezTo>
                    <a:cubicBezTo>
                      <a:pt x="289" y="165"/>
                      <a:pt x="289" y="165"/>
                      <a:pt x="289" y="165"/>
                    </a:cubicBezTo>
                    <a:cubicBezTo>
                      <a:pt x="291" y="160"/>
                      <a:pt x="289" y="157"/>
                      <a:pt x="288" y="155"/>
                    </a:cubicBezTo>
                    <a:cubicBezTo>
                      <a:pt x="287" y="153"/>
                      <a:pt x="285" y="150"/>
                      <a:pt x="285" y="147"/>
                    </a:cubicBezTo>
                    <a:cubicBezTo>
                      <a:pt x="277" y="153"/>
                      <a:pt x="271" y="161"/>
                      <a:pt x="265" y="170"/>
                    </a:cubicBezTo>
                    <a:cubicBezTo>
                      <a:pt x="262" y="173"/>
                      <a:pt x="260" y="176"/>
                      <a:pt x="258" y="179"/>
                    </a:cubicBezTo>
                    <a:lnTo>
                      <a:pt x="257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201">
                <a:extLst>
                  <a:ext uri="{FF2B5EF4-FFF2-40B4-BE49-F238E27FC236}">
                    <a16:creationId xmlns:a16="http://schemas.microsoft.com/office/drawing/2014/main" id="{ADE92BB8-0D49-42B3-9E57-0765ED054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" y="1908"/>
                <a:ext cx="8" cy="10"/>
              </a:xfrm>
              <a:custGeom>
                <a:avLst/>
                <a:gdLst>
                  <a:gd name="T0" fmla="*/ 12 w 13"/>
                  <a:gd name="T1" fmla="*/ 2 h 15"/>
                  <a:gd name="T2" fmla="*/ 0 w 13"/>
                  <a:gd name="T3" fmla="*/ 15 h 15"/>
                  <a:gd name="T4" fmla="*/ 12 w 13"/>
                  <a:gd name="T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12" y="2"/>
                    </a:moveTo>
                    <a:cubicBezTo>
                      <a:pt x="13" y="11"/>
                      <a:pt x="9" y="15"/>
                      <a:pt x="0" y="15"/>
                    </a:cubicBezTo>
                    <a:cubicBezTo>
                      <a:pt x="4" y="11"/>
                      <a:pt x="1" y="0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202">
                <a:extLst>
                  <a:ext uri="{FF2B5EF4-FFF2-40B4-BE49-F238E27FC236}">
                    <a16:creationId xmlns:a16="http://schemas.microsoft.com/office/drawing/2014/main" id="{ADD08697-A836-4739-B2F8-2A4F88B32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17" y="1908"/>
                <a:ext cx="14" cy="11"/>
              </a:xfrm>
              <a:custGeom>
                <a:avLst/>
                <a:gdLst>
                  <a:gd name="T0" fmla="*/ 9 w 22"/>
                  <a:gd name="T1" fmla="*/ 18 h 18"/>
                  <a:gd name="T2" fmla="*/ 7 w 22"/>
                  <a:gd name="T3" fmla="*/ 18 h 18"/>
                  <a:gd name="T4" fmla="*/ 0 w 22"/>
                  <a:gd name="T5" fmla="*/ 18 h 18"/>
                  <a:gd name="T6" fmla="*/ 5 w 22"/>
                  <a:gd name="T7" fmla="*/ 13 h 18"/>
                  <a:gd name="T8" fmla="*/ 7 w 22"/>
                  <a:gd name="T9" fmla="*/ 9 h 18"/>
                  <a:gd name="T10" fmla="*/ 16 w 22"/>
                  <a:gd name="T11" fmla="*/ 0 h 18"/>
                  <a:gd name="T12" fmla="*/ 20 w 22"/>
                  <a:gd name="T13" fmla="*/ 1 h 18"/>
                  <a:gd name="T14" fmla="*/ 22 w 22"/>
                  <a:gd name="T15" fmla="*/ 1 h 18"/>
                  <a:gd name="T16" fmla="*/ 22 w 22"/>
                  <a:gd name="T17" fmla="*/ 3 h 18"/>
                  <a:gd name="T18" fmla="*/ 19 w 22"/>
                  <a:gd name="T19" fmla="*/ 15 h 18"/>
                  <a:gd name="T20" fmla="*/ 9 w 22"/>
                  <a:gd name="T21" fmla="*/ 18 h 18"/>
                  <a:gd name="T22" fmla="*/ 16 w 22"/>
                  <a:gd name="T23" fmla="*/ 6 h 18"/>
                  <a:gd name="T24" fmla="*/ 13 w 22"/>
                  <a:gd name="T25" fmla="*/ 11 h 18"/>
                  <a:gd name="T26" fmla="*/ 12 w 22"/>
                  <a:gd name="T27" fmla="*/ 13 h 18"/>
                  <a:gd name="T28" fmla="*/ 15 w 22"/>
                  <a:gd name="T29" fmla="*/ 11 h 18"/>
                  <a:gd name="T30" fmla="*/ 17 w 22"/>
                  <a:gd name="T31" fmla="*/ 6 h 18"/>
                  <a:gd name="T32" fmla="*/ 16 w 22"/>
                  <a:gd name="T33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18">
                    <a:moveTo>
                      <a:pt x="9" y="18"/>
                    </a:moveTo>
                    <a:cubicBezTo>
                      <a:pt x="8" y="18"/>
                      <a:pt x="8" y="18"/>
                      <a:pt x="7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7" y="11"/>
                      <a:pt x="7" y="9"/>
                    </a:cubicBezTo>
                    <a:cubicBezTo>
                      <a:pt x="8" y="6"/>
                      <a:pt x="10" y="0"/>
                      <a:pt x="16" y="0"/>
                    </a:cubicBezTo>
                    <a:cubicBezTo>
                      <a:pt x="17" y="0"/>
                      <a:pt x="19" y="0"/>
                      <a:pt x="20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8"/>
                      <a:pt x="21" y="12"/>
                      <a:pt x="19" y="15"/>
                    </a:cubicBezTo>
                    <a:cubicBezTo>
                      <a:pt x="17" y="17"/>
                      <a:pt x="13" y="18"/>
                      <a:pt x="9" y="18"/>
                    </a:cubicBezTo>
                    <a:close/>
                    <a:moveTo>
                      <a:pt x="16" y="6"/>
                    </a:moveTo>
                    <a:cubicBezTo>
                      <a:pt x="14" y="6"/>
                      <a:pt x="14" y="7"/>
                      <a:pt x="13" y="11"/>
                    </a:cubicBezTo>
                    <a:cubicBezTo>
                      <a:pt x="12" y="11"/>
                      <a:pt x="12" y="12"/>
                      <a:pt x="12" y="13"/>
                    </a:cubicBezTo>
                    <a:cubicBezTo>
                      <a:pt x="13" y="12"/>
                      <a:pt x="14" y="12"/>
                      <a:pt x="15" y="11"/>
                    </a:cubicBezTo>
                    <a:cubicBezTo>
                      <a:pt x="16" y="10"/>
                      <a:pt x="17" y="8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203">
                <a:extLst>
                  <a:ext uri="{FF2B5EF4-FFF2-40B4-BE49-F238E27FC236}">
                    <a16:creationId xmlns:a16="http://schemas.microsoft.com/office/drawing/2014/main" id="{D9146263-C627-47E8-8E0D-E3C9CFD9D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880"/>
                <a:ext cx="28" cy="57"/>
              </a:xfrm>
              <a:custGeom>
                <a:avLst/>
                <a:gdLst>
                  <a:gd name="T0" fmla="*/ 32 w 45"/>
                  <a:gd name="T1" fmla="*/ 0 h 93"/>
                  <a:gd name="T2" fmla="*/ 36 w 45"/>
                  <a:gd name="T3" fmla="*/ 36 h 93"/>
                  <a:gd name="T4" fmla="*/ 44 w 45"/>
                  <a:gd name="T5" fmla="*/ 77 h 93"/>
                  <a:gd name="T6" fmla="*/ 20 w 45"/>
                  <a:gd name="T7" fmla="*/ 93 h 93"/>
                  <a:gd name="T8" fmla="*/ 0 w 45"/>
                  <a:gd name="T9" fmla="*/ 8 h 93"/>
                  <a:gd name="T10" fmla="*/ 32 w 45"/>
                  <a:gd name="T1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93">
                    <a:moveTo>
                      <a:pt x="32" y="0"/>
                    </a:moveTo>
                    <a:cubicBezTo>
                      <a:pt x="40" y="14"/>
                      <a:pt x="41" y="23"/>
                      <a:pt x="36" y="36"/>
                    </a:cubicBezTo>
                    <a:cubicBezTo>
                      <a:pt x="43" y="46"/>
                      <a:pt x="45" y="59"/>
                      <a:pt x="44" y="77"/>
                    </a:cubicBezTo>
                    <a:cubicBezTo>
                      <a:pt x="35" y="81"/>
                      <a:pt x="26" y="86"/>
                      <a:pt x="20" y="93"/>
                    </a:cubicBezTo>
                    <a:cubicBezTo>
                      <a:pt x="16" y="73"/>
                      <a:pt x="6" y="37"/>
                      <a:pt x="0" y="8"/>
                    </a:cubicBezTo>
                    <a:cubicBezTo>
                      <a:pt x="9" y="4"/>
                      <a:pt x="19" y="1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204">
                <a:extLst>
                  <a:ext uri="{FF2B5EF4-FFF2-40B4-BE49-F238E27FC236}">
                    <a16:creationId xmlns:a16="http://schemas.microsoft.com/office/drawing/2014/main" id="{C078A515-5ABC-46FC-A2F6-0E2DFF9E0E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5" y="1878"/>
                <a:ext cx="32" cy="63"/>
              </a:xfrm>
              <a:custGeom>
                <a:avLst/>
                <a:gdLst>
                  <a:gd name="T0" fmla="*/ 22 w 52"/>
                  <a:gd name="T1" fmla="*/ 102 h 102"/>
                  <a:gd name="T2" fmla="*/ 21 w 52"/>
                  <a:gd name="T3" fmla="*/ 96 h 102"/>
                  <a:gd name="T4" fmla="*/ 10 w 52"/>
                  <a:gd name="T5" fmla="*/ 49 h 102"/>
                  <a:gd name="T6" fmla="*/ 1 w 52"/>
                  <a:gd name="T7" fmla="*/ 12 h 102"/>
                  <a:gd name="T8" fmla="*/ 0 w 52"/>
                  <a:gd name="T9" fmla="*/ 10 h 102"/>
                  <a:gd name="T10" fmla="*/ 3 w 52"/>
                  <a:gd name="T11" fmla="*/ 9 h 102"/>
                  <a:gd name="T12" fmla="*/ 36 w 52"/>
                  <a:gd name="T13" fmla="*/ 0 h 102"/>
                  <a:gd name="T14" fmla="*/ 37 w 52"/>
                  <a:gd name="T15" fmla="*/ 0 h 102"/>
                  <a:gd name="T16" fmla="*/ 38 w 52"/>
                  <a:gd name="T17" fmla="*/ 2 h 102"/>
                  <a:gd name="T18" fmla="*/ 43 w 52"/>
                  <a:gd name="T19" fmla="*/ 39 h 102"/>
                  <a:gd name="T20" fmla="*/ 51 w 52"/>
                  <a:gd name="T21" fmla="*/ 80 h 102"/>
                  <a:gd name="T22" fmla="*/ 50 w 52"/>
                  <a:gd name="T23" fmla="*/ 81 h 102"/>
                  <a:gd name="T24" fmla="*/ 49 w 52"/>
                  <a:gd name="T25" fmla="*/ 82 h 102"/>
                  <a:gd name="T26" fmla="*/ 26 w 52"/>
                  <a:gd name="T27" fmla="*/ 98 h 102"/>
                  <a:gd name="T28" fmla="*/ 22 w 52"/>
                  <a:gd name="T29" fmla="*/ 102 h 102"/>
                  <a:gd name="T30" fmla="*/ 7 w 52"/>
                  <a:gd name="T31" fmla="*/ 13 h 102"/>
                  <a:gd name="T32" fmla="*/ 15 w 52"/>
                  <a:gd name="T33" fmla="*/ 48 h 102"/>
                  <a:gd name="T34" fmla="*/ 25 w 52"/>
                  <a:gd name="T35" fmla="*/ 90 h 102"/>
                  <a:gd name="T36" fmla="*/ 45 w 52"/>
                  <a:gd name="T37" fmla="*/ 78 h 102"/>
                  <a:gd name="T38" fmla="*/ 38 w 52"/>
                  <a:gd name="T39" fmla="*/ 41 h 102"/>
                  <a:gd name="T40" fmla="*/ 37 w 52"/>
                  <a:gd name="T41" fmla="*/ 40 h 102"/>
                  <a:gd name="T42" fmla="*/ 37 w 52"/>
                  <a:gd name="T43" fmla="*/ 38 h 102"/>
                  <a:gd name="T44" fmla="*/ 34 w 52"/>
                  <a:gd name="T45" fmla="*/ 6 h 102"/>
                  <a:gd name="T46" fmla="*/ 7 w 52"/>
                  <a:gd name="T47" fmla="*/ 1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102">
                    <a:moveTo>
                      <a:pt x="22" y="102"/>
                    </a:moveTo>
                    <a:cubicBezTo>
                      <a:pt x="21" y="96"/>
                      <a:pt x="21" y="96"/>
                      <a:pt x="21" y="96"/>
                    </a:cubicBezTo>
                    <a:cubicBezTo>
                      <a:pt x="19" y="85"/>
                      <a:pt x="15" y="68"/>
                      <a:pt x="10" y="49"/>
                    </a:cubicBezTo>
                    <a:cubicBezTo>
                      <a:pt x="7" y="37"/>
                      <a:pt x="4" y="24"/>
                      <a:pt x="1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4" y="4"/>
                      <a:pt x="24" y="1"/>
                      <a:pt x="3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6" y="16"/>
                      <a:pt x="48" y="26"/>
                      <a:pt x="43" y="39"/>
                    </a:cubicBezTo>
                    <a:cubicBezTo>
                      <a:pt x="50" y="49"/>
                      <a:pt x="52" y="62"/>
                      <a:pt x="51" y="80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1" y="86"/>
                      <a:pt x="32" y="91"/>
                      <a:pt x="26" y="98"/>
                    </a:cubicBezTo>
                    <a:lnTo>
                      <a:pt x="22" y="102"/>
                    </a:lnTo>
                    <a:close/>
                    <a:moveTo>
                      <a:pt x="7" y="13"/>
                    </a:moveTo>
                    <a:cubicBezTo>
                      <a:pt x="9" y="24"/>
                      <a:pt x="12" y="36"/>
                      <a:pt x="15" y="48"/>
                    </a:cubicBezTo>
                    <a:cubicBezTo>
                      <a:pt x="19" y="64"/>
                      <a:pt x="23" y="79"/>
                      <a:pt x="25" y="90"/>
                    </a:cubicBezTo>
                    <a:cubicBezTo>
                      <a:pt x="32" y="85"/>
                      <a:pt x="39" y="81"/>
                      <a:pt x="45" y="78"/>
                    </a:cubicBezTo>
                    <a:cubicBezTo>
                      <a:pt x="46" y="62"/>
                      <a:pt x="44" y="49"/>
                      <a:pt x="38" y="41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42" y="27"/>
                      <a:pt x="41" y="18"/>
                      <a:pt x="34" y="6"/>
                    </a:cubicBezTo>
                    <a:cubicBezTo>
                      <a:pt x="25" y="7"/>
                      <a:pt x="16" y="9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205">
                <a:extLst>
                  <a:ext uri="{FF2B5EF4-FFF2-40B4-BE49-F238E27FC236}">
                    <a16:creationId xmlns:a16="http://schemas.microsoft.com/office/drawing/2014/main" id="{14B95CB6-E710-4B26-8326-33126AC20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113"/>
                <a:ext cx="69" cy="113"/>
              </a:xfrm>
              <a:custGeom>
                <a:avLst/>
                <a:gdLst>
                  <a:gd name="T0" fmla="*/ 43 w 111"/>
                  <a:gd name="T1" fmla="*/ 183 h 183"/>
                  <a:gd name="T2" fmla="*/ 7 w 111"/>
                  <a:gd name="T3" fmla="*/ 6 h 183"/>
                  <a:gd name="T4" fmla="*/ 27 w 111"/>
                  <a:gd name="T5" fmla="*/ 2 h 183"/>
                  <a:gd name="T6" fmla="*/ 19 w 111"/>
                  <a:gd name="T7" fmla="*/ 30 h 183"/>
                  <a:gd name="T8" fmla="*/ 47 w 111"/>
                  <a:gd name="T9" fmla="*/ 74 h 183"/>
                  <a:gd name="T10" fmla="*/ 63 w 111"/>
                  <a:gd name="T11" fmla="*/ 111 h 183"/>
                  <a:gd name="T12" fmla="*/ 95 w 111"/>
                  <a:gd name="T13" fmla="*/ 131 h 183"/>
                  <a:gd name="T14" fmla="*/ 91 w 111"/>
                  <a:gd name="T15" fmla="*/ 159 h 183"/>
                  <a:gd name="T16" fmla="*/ 108 w 111"/>
                  <a:gd name="T17" fmla="*/ 171 h 183"/>
                  <a:gd name="T18" fmla="*/ 43 w 111"/>
                  <a:gd name="T19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83">
                    <a:moveTo>
                      <a:pt x="43" y="183"/>
                    </a:moveTo>
                    <a:cubicBezTo>
                      <a:pt x="40" y="124"/>
                      <a:pt x="0" y="65"/>
                      <a:pt x="7" y="6"/>
                    </a:cubicBezTo>
                    <a:cubicBezTo>
                      <a:pt x="18" y="9"/>
                      <a:pt x="17" y="0"/>
                      <a:pt x="27" y="2"/>
                    </a:cubicBezTo>
                    <a:cubicBezTo>
                      <a:pt x="29" y="13"/>
                      <a:pt x="19" y="20"/>
                      <a:pt x="19" y="30"/>
                    </a:cubicBezTo>
                    <a:cubicBezTo>
                      <a:pt x="19" y="49"/>
                      <a:pt x="34" y="66"/>
                      <a:pt x="47" y="74"/>
                    </a:cubicBezTo>
                    <a:cubicBezTo>
                      <a:pt x="49" y="90"/>
                      <a:pt x="53" y="97"/>
                      <a:pt x="63" y="111"/>
                    </a:cubicBezTo>
                    <a:cubicBezTo>
                      <a:pt x="73" y="123"/>
                      <a:pt x="74" y="132"/>
                      <a:pt x="95" y="131"/>
                    </a:cubicBezTo>
                    <a:cubicBezTo>
                      <a:pt x="94" y="140"/>
                      <a:pt x="89" y="146"/>
                      <a:pt x="91" y="159"/>
                    </a:cubicBezTo>
                    <a:cubicBezTo>
                      <a:pt x="92" y="165"/>
                      <a:pt x="111" y="152"/>
                      <a:pt x="108" y="171"/>
                    </a:cubicBezTo>
                    <a:cubicBezTo>
                      <a:pt x="84" y="173"/>
                      <a:pt x="68" y="182"/>
                      <a:pt x="43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206">
                <a:extLst>
                  <a:ext uri="{FF2B5EF4-FFF2-40B4-BE49-F238E27FC236}">
                    <a16:creationId xmlns:a16="http://schemas.microsoft.com/office/drawing/2014/main" id="{52F6455C-16D8-42C7-93A5-CD27227134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51" y="2111"/>
                <a:ext cx="69" cy="117"/>
              </a:xfrm>
              <a:custGeom>
                <a:avLst/>
                <a:gdLst>
                  <a:gd name="T0" fmla="*/ 40 w 110"/>
                  <a:gd name="T1" fmla="*/ 188 h 188"/>
                  <a:gd name="T2" fmla="*/ 39 w 110"/>
                  <a:gd name="T3" fmla="*/ 185 h 188"/>
                  <a:gd name="T4" fmla="*/ 21 w 110"/>
                  <a:gd name="T5" fmla="*/ 108 h 188"/>
                  <a:gd name="T6" fmla="*/ 3 w 110"/>
                  <a:gd name="T7" fmla="*/ 8 h 188"/>
                  <a:gd name="T8" fmla="*/ 4 w 110"/>
                  <a:gd name="T9" fmla="*/ 5 h 188"/>
                  <a:gd name="T10" fmla="*/ 7 w 110"/>
                  <a:gd name="T11" fmla="*/ 5 h 188"/>
                  <a:gd name="T12" fmla="*/ 16 w 110"/>
                  <a:gd name="T13" fmla="*/ 4 h 188"/>
                  <a:gd name="T14" fmla="*/ 27 w 110"/>
                  <a:gd name="T15" fmla="*/ 1 h 188"/>
                  <a:gd name="T16" fmla="*/ 28 w 110"/>
                  <a:gd name="T17" fmla="*/ 2 h 188"/>
                  <a:gd name="T18" fmla="*/ 29 w 110"/>
                  <a:gd name="T19" fmla="*/ 4 h 188"/>
                  <a:gd name="T20" fmla="*/ 25 w 110"/>
                  <a:gd name="T21" fmla="*/ 21 h 188"/>
                  <a:gd name="T22" fmla="*/ 21 w 110"/>
                  <a:gd name="T23" fmla="*/ 32 h 188"/>
                  <a:gd name="T24" fmla="*/ 48 w 110"/>
                  <a:gd name="T25" fmla="*/ 74 h 188"/>
                  <a:gd name="T26" fmla="*/ 49 w 110"/>
                  <a:gd name="T27" fmla="*/ 75 h 188"/>
                  <a:gd name="T28" fmla="*/ 49 w 110"/>
                  <a:gd name="T29" fmla="*/ 76 h 188"/>
                  <a:gd name="T30" fmla="*/ 64 w 110"/>
                  <a:gd name="T31" fmla="*/ 111 h 188"/>
                  <a:gd name="T32" fmla="*/ 70 w 110"/>
                  <a:gd name="T33" fmla="*/ 118 h 188"/>
                  <a:gd name="T34" fmla="*/ 94 w 110"/>
                  <a:gd name="T35" fmla="*/ 130 h 188"/>
                  <a:gd name="T36" fmla="*/ 98 w 110"/>
                  <a:gd name="T37" fmla="*/ 130 h 188"/>
                  <a:gd name="T38" fmla="*/ 97 w 110"/>
                  <a:gd name="T39" fmla="*/ 133 h 188"/>
                  <a:gd name="T40" fmla="*/ 95 w 110"/>
                  <a:gd name="T41" fmla="*/ 142 h 188"/>
                  <a:gd name="T42" fmla="*/ 93 w 110"/>
                  <a:gd name="T43" fmla="*/ 160 h 188"/>
                  <a:gd name="T44" fmla="*/ 96 w 110"/>
                  <a:gd name="T45" fmla="*/ 160 h 188"/>
                  <a:gd name="T46" fmla="*/ 100 w 110"/>
                  <a:gd name="T47" fmla="*/ 160 h 188"/>
                  <a:gd name="T48" fmla="*/ 108 w 110"/>
                  <a:gd name="T49" fmla="*/ 162 h 188"/>
                  <a:gd name="T50" fmla="*/ 109 w 110"/>
                  <a:gd name="T51" fmla="*/ 173 h 188"/>
                  <a:gd name="T52" fmla="*/ 109 w 110"/>
                  <a:gd name="T53" fmla="*/ 175 h 188"/>
                  <a:gd name="T54" fmla="*/ 107 w 110"/>
                  <a:gd name="T55" fmla="*/ 176 h 188"/>
                  <a:gd name="T56" fmla="*/ 77 w 110"/>
                  <a:gd name="T57" fmla="*/ 182 h 188"/>
                  <a:gd name="T58" fmla="*/ 42 w 110"/>
                  <a:gd name="T59" fmla="*/ 188 h 188"/>
                  <a:gd name="T60" fmla="*/ 40 w 110"/>
                  <a:gd name="T61" fmla="*/ 188 h 188"/>
                  <a:gd name="T62" fmla="*/ 9 w 110"/>
                  <a:gd name="T63" fmla="*/ 11 h 188"/>
                  <a:gd name="T64" fmla="*/ 27 w 110"/>
                  <a:gd name="T65" fmla="*/ 106 h 188"/>
                  <a:gd name="T66" fmla="*/ 45 w 110"/>
                  <a:gd name="T67" fmla="*/ 182 h 188"/>
                  <a:gd name="T68" fmla="*/ 75 w 110"/>
                  <a:gd name="T69" fmla="*/ 176 h 188"/>
                  <a:gd name="T70" fmla="*/ 104 w 110"/>
                  <a:gd name="T71" fmla="*/ 170 h 188"/>
                  <a:gd name="T72" fmla="*/ 103 w 110"/>
                  <a:gd name="T73" fmla="*/ 166 h 188"/>
                  <a:gd name="T74" fmla="*/ 100 w 110"/>
                  <a:gd name="T75" fmla="*/ 165 h 188"/>
                  <a:gd name="T76" fmla="*/ 97 w 110"/>
                  <a:gd name="T77" fmla="*/ 165 h 188"/>
                  <a:gd name="T78" fmla="*/ 94 w 110"/>
                  <a:gd name="T79" fmla="*/ 166 h 188"/>
                  <a:gd name="T80" fmla="*/ 88 w 110"/>
                  <a:gd name="T81" fmla="*/ 161 h 188"/>
                  <a:gd name="T82" fmla="*/ 90 w 110"/>
                  <a:gd name="T83" fmla="*/ 141 h 188"/>
                  <a:gd name="T84" fmla="*/ 91 w 110"/>
                  <a:gd name="T85" fmla="*/ 136 h 188"/>
                  <a:gd name="T86" fmla="*/ 91 w 110"/>
                  <a:gd name="T87" fmla="*/ 136 h 188"/>
                  <a:gd name="T88" fmla="*/ 65 w 110"/>
                  <a:gd name="T89" fmla="*/ 121 h 188"/>
                  <a:gd name="T90" fmla="*/ 60 w 110"/>
                  <a:gd name="T91" fmla="*/ 114 h 188"/>
                  <a:gd name="T92" fmla="*/ 44 w 110"/>
                  <a:gd name="T93" fmla="*/ 78 h 188"/>
                  <a:gd name="T94" fmla="*/ 15 w 110"/>
                  <a:gd name="T95" fmla="*/ 32 h 188"/>
                  <a:gd name="T96" fmla="*/ 20 w 110"/>
                  <a:gd name="T97" fmla="*/ 19 h 188"/>
                  <a:gd name="T98" fmla="*/ 24 w 110"/>
                  <a:gd name="T99" fmla="*/ 7 h 188"/>
                  <a:gd name="T100" fmla="*/ 19 w 110"/>
                  <a:gd name="T101" fmla="*/ 9 h 188"/>
                  <a:gd name="T102" fmla="*/ 9 w 110"/>
                  <a:gd name="T103" fmla="*/ 1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0" h="188">
                    <a:moveTo>
                      <a:pt x="40" y="188"/>
                    </a:moveTo>
                    <a:cubicBezTo>
                      <a:pt x="39" y="185"/>
                      <a:pt x="39" y="185"/>
                      <a:pt x="39" y="185"/>
                    </a:cubicBezTo>
                    <a:cubicBezTo>
                      <a:pt x="38" y="159"/>
                      <a:pt x="30" y="133"/>
                      <a:pt x="21" y="108"/>
                    </a:cubicBezTo>
                    <a:cubicBezTo>
                      <a:pt x="11" y="75"/>
                      <a:pt x="0" y="42"/>
                      <a:pt x="3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7"/>
                      <a:pt x="13" y="6"/>
                      <a:pt x="16" y="4"/>
                    </a:cubicBezTo>
                    <a:cubicBezTo>
                      <a:pt x="18" y="2"/>
                      <a:pt x="21" y="0"/>
                      <a:pt x="27" y="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11"/>
                      <a:pt x="27" y="16"/>
                      <a:pt x="25" y="21"/>
                    </a:cubicBezTo>
                    <a:cubicBezTo>
                      <a:pt x="23" y="25"/>
                      <a:pt x="21" y="28"/>
                      <a:pt x="21" y="32"/>
                    </a:cubicBezTo>
                    <a:cubicBezTo>
                      <a:pt x="21" y="50"/>
                      <a:pt x="35" y="66"/>
                      <a:pt x="48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51" y="91"/>
                      <a:pt x="54" y="98"/>
                      <a:pt x="64" y="111"/>
                    </a:cubicBezTo>
                    <a:cubicBezTo>
                      <a:pt x="66" y="113"/>
                      <a:pt x="68" y="116"/>
                      <a:pt x="70" y="118"/>
                    </a:cubicBezTo>
                    <a:cubicBezTo>
                      <a:pt x="76" y="126"/>
                      <a:pt x="79" y="131"/>
                      <a:pt x="94" y="130"/>
                    </a:cubicBezTo>
                    <a:cubicBezTo>
                      <a:pt x="98" y="130"/>
                      <a:pt x="98" y="130"/>
                      <a:pt x="98" y="130"/>
                    </a:cubicBezTo>
                    <a:cubicBezTo>
                      <a:pt x="97" y="133"/>
                      <a:pt x="97" y="133"/>
                      <a:pt x="97" y="133"/>
                    </a:cubicBezTo>
                    <a:cubicBezTo>
                      <a:pt x="97" y="137"/>
                      <a:pt x="96" y="139"/>
                      <a:pt x="95" y="142"/>
                    </a:cubicBezTo>
                    <a:cubicBezTo>
                      <a:pt x="93" y="147"/>
                      <a:pt x="92" y="152"/>
                      <a:pt x="93" y="160"/>
                    </a:cubicBezTo>
                    <a:cubicBezTo>
                      <a:pt x="94" y="160"/>
                      <a:pt x="95" y="160"/>
                      <a:pt x="96" y="160"/>
                    </a:cubicBezTo>
                    <a:cubicBezTo>
                      <a:pt x="98" y="160"/>
                      <a:pt x="99" y="160"/>
                      <a:pt x="100" y="160"/>
                    </a:cubicBezTo>
                    <a:cubicBezTo>
                      <a:pt x="104" y="160"/>
                      <a:pt x="106" y="160"/>
                      <a:pt x="108" y="162"/>
                    </a:cubicBezTo>
                    <a:cubicBezTo>
                      <a:pt x="110" y="165"/>
                      <a:pt x="110" y="168"/>
                      <a:pt x="109" y="173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6"/>
                      <a:pt x="107" y="176"/>
                      <a:pt x="107" y="176"/>
                    </a:cubicBezTo>
                    <a:cubicBezTo>
                      <a:pt x="96" y="177"/>
                      <a:pt x="86" y="179"/>
                      <a:pt x="77" y="182"/>
                    </a:cubicBezTo>
                    <a:cubicBezTo>
                      <a:pt x="66" y="184"/>
                      <a:pt x="55" y="187"/>
                      <a:pt x="42" y="188"/>
                    </a:cubicBezTo>
                    <a:lnTo>
                      <a:pt x="40" y="188"/>
                    </a:lnTo>
                    <a:close/>
                    <a:moveTo>
                      <a:pt x="9" y="11"/>
                    </a:moveTo>
                    <a:cubicBezTo>
                      <a:pt x="6" y="43"/>
                      <a:pt x="16" y="75"/>
                      <a:pt x="27" y="106"/>
                    </a:cubicBezTo>
                    <a:cubicBezTo>
                      <a:pt x="35" y="131"/>
                      <a:pt x="43" y="157"/>
                      <a:pt x="45" y="182"/>
                    </a:cubicBezTo>
                    <a:cubicBezTo>
                      <a:pt x="56" y="181"/>
                      <a:pt x="65" y="179"/>
                      <a:pt x="75" y="176"/>
                    </a:cubicBezTo>
                    <a:cubicBezTo>
                      <a:pt x="84" y="174"/>
                      <a:pt x="94" y="171"/>
                      <a:pt x="104" y="170"/>
                    </a:cubicBezTo>
                    <a:cubicBezTo>
                      <a:pt x="104" y="168"/>
                      <a:pt x="104" y="166"/>
                      <a:pt x="103" y="166"/>
                    </a:cubicBezTo>
                    <a:cubicBezTo>
                      <a:pt x="103" y="166"/>
                      <a:pt x="102" y="165"/>
                      <a:pt x="100" y="165"/>
                    </a:cubicBezTo>
                    <a:cubicBezTo>
                      <a:pt x="99" y="165"/>
                      <a:pt x="98" y="165"/>
                      <a:pt x="97" y="165"/>
                    </a:cubicBezTo>
                    <a:cubicBezTo>
                      <a:pt x="96" y="165"/>
                      <a:pt x="95" y="166"/>
                      <a:pt x="94" y="166"/>
                    </a:cubicBezTo>
                    <a:cubicBezTo>
                      <a:pt x="89" y="166"/>
                      <a:pt x="88" y="162"/>
                      <a:pt x="88" y="161"/>
                    </a:cubicBezTo>
                    <a:cubicBezTo>
                      <a:pt x="86" y="152"/>
                      <a:pt x="88" y="146"/>
                      <a:pt x="90" y="141"/>
                    </a:cubicBezTo>
                    <a:cubicBezTo>
                      <a:pt x="90" y="139"/>
                      <a:pt x="91" y="137"/>
                      <a:pt x="91" y="136"/>
                    </a:cubicBezTo>
                    <a:cubicBezTo>
                      <a:pt x="91" y="136"/>
                      <a:pt x="91" y="136"/>
                      <a:pt x="91" y="136"/>
                    </a:cubicBezTo>
                    <a:cubicBezTo>
                      <a:pt x="75" y="136"/>
                      <a:pt x="71" y="129"/>
                      <a:pt x="65" y="121"/>
                    </a:cubicBezTo>
                    <a:cubicBezTo>
                      <a:pt x="64" y="119"/>
                      <a:pt x="62" y="117"/>
                      <a:pt x="60" y="114"/>
                    </a:cubicBezTo>
                    <a:cubicBezTo>
                      <a:pt x="49" y="101"/>
                      <a:pt x="46" y="93"/>
                      <a:pt x="44" y="78"/>
                    </a:cubicBezTo>
                    <a:cubicBezTo>
                      <a:pt x="30" y="69"/>
                      <a:pt x="15" y="52"/>
                      <a:pt x="15" y="32"/>
                    </a:cubicBezTo>
                    <a:cubicBezTo>
                      <a:pt x="15" y="27"/>
                      <a:pt x="18" y="23"/>
                      <a:pt x="20" y="19"/>
                    </a:cubicBezTo>
                    <a:cubicBezTo>
                      <a:pt x="22" y="15"/>
                      <a:pt x="24" y="11"/>
                      <a:pt x="24" y="7"/>
                    </a:cubicBezTo>
                    <a:cubicBezTo>
                      <a:pt x="22" y="7"/>
                      <a:pt x="20" y="8"/>
                      <a:pt x="19" y="9"/>
                    </a:cubicBezTo>
                    <a:cubicBezTo>
                      <a:pt x="17" y="10"/>
                      <a:pt x="13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207">
                <a:extLst>
                  <a:ext uri="{FF2B5EF4-FFF2-40B4-BE49-F238E27FC236}">
                    <a16:creationId xmlns:a16="http://schemas.microsoft.com/office/drawing/2014/main" id="{43A0898F-9D7C-4EFC-9228-730C880CF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7" y="1885"/>
                <a:ext cx="108" cy="105"/>
              </a:xfrm>
              <a:custGeom>
                <a:avLst/>
                <a:gdLst>
                  <a:gd name="T0" fmla="*/ 0 w 173"/>
                  <a:gd name="T1" fmla="*/ 36 h 170"/>
                  <a:gd name="T2" fmla="*/ 153 w 173"/>
                  <a:gd name="T3" fmla="*/ 0 h 170"/>
                  <a:gd name="T4" fmla="*/ 173 w 173"/>
                  <a:gd name="T5" fmla="*/ 85 h 170"/>
                  <a:gd name="T6" fmla="*/ 120 w 173"/>
                  <a:gd name="T7" fmla="*/ 93 h 170"/>
                  <a:gd name="T8" fmla="*/ 120 w 173"/>
                  <a:gd name="T9" fmla="*/ 109 h 170"/>
                  <a:gd name="T10" fmla="*/ 68 w 173"/>
                  <a:gd name="T11" fmla="*/ 125 h 170"/>
                  <a:gd name="T12" fmla="*/ 60 w 173"/>
                  <a:gd name="T13" fmla="*/ 137 h 170"/>
                  <a:gd name="T14" fmla="*/ 48 w 173"/>
                  <a:gd name="T15" fmla="*/ 137 h 170"/>
                  <a:gd name="T16" fmla="*/ 44 w 173"/>
                  <a:gd name="T17" fmla="*/ 149 h 170"/>
                  <a:gd name="T18" fmla="*/ 32 w 173"/>
                  <a:gd name="T19" fmla="*/ 153 h 170"/>
                  <a:gd name="T20" fmla="*/ 16 w 173"/>
                  <a:gd name="T21" fmla="*/ 169 h 170"/>
                  <a:gd name="T22" fmla="*/ 8 w 173"/>
                  <a:gd name="T23" fmla="*/ 165 h 170"/>
                  <a:gd name="T24" fmla="*/ 20 w 173"/>
                  <a:gd name="T25" fmla="*/ 149 h 170"/>
                  <a:gd name="T26" fmla="*/ 0 w 173"/>
                  <a:gd name="T27" fmla="*/ 3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3" h="170">
                    <a:moveTo>
                      <a:pt x="0" y="36"/>
                    </a:moveTo>
                    <a:cubicBezTo>
                      <a:pt x="52" y="26"/>
                      <a:pt x="102" y="13"/>
                      <a:pt x="153" y="0"/>
                    </a:cubicBezTo>
                    <a:cubicBezTo>
                      <a:pt x="159" y="28"/>
                      <a:pt x="171" y="51"/>
                      <a:pt x="173" y="85"/>
                    </a:cubicBezTo>
                    <a:cubicBezTo>
                      <a:pt x="148" y="81"/>
                      <a:pt x="138" y="114"/>
                      <a:pt x="120" y="93"/>
                    </a:cubicBezTo>
                    <a:cubicBezTo>
                      <a:pt x="120" y="104"/>
                      <a:pt x="127" y="101"/>
                      <a:pt x="120" y="109"/>
                    </a:cubicBezTo>
                    <a:cubicBezTo>
                      <a:pt x="100" y="113"/>
                      <a:pt x="83" y="114"/>
                      <a:pt x="68" y="125"/>
                    </a:cubicBezTo>
                    <a:cubicBezTo>
                      <a:pt x="64" y="128"/>
                      <a:pt x="64" y="134"/>
                      <a:pt x="60" y="137"/>
                    </a:cubicBezTo>
                    <a:cubicBezTo>
                      <a:pt x="58" y="139"/>
                      <a:pt x="51" y="135"/>
                      <a:pt x="48" y="137"/>
                    </a:cubicBezTo>
                    <a:cubicBezTo>
                      <a:pt x="45" y="140"/>
                      <a:pt x="47" y="146"/>
                      <a:pt x="44" y="149"/>
                    </a:cubicBezTo>
                    <a:cubicBezTo>
                      <a:pt x="41" y="152"/>
                      <a:pt x="35" y="150"/>
                      <a:pt x="32" y="153"/>
                    </a:cubicBezTo>
                    <a:cubicBezTo>
                      <a:pt x="27" y="158"/>
                      <a:pt x="24" y="167"/>
                      <a:pt x="16" y="169"/>
                    </a:cubicBezTo>
                    <a:cubicBezTo>
                      <a:pt x="11" y="170"/>
                      <a:pt x="9" y="168"/>
                      <a:pt x="8" y="165"/>
                    </a:cubicBezTo>
                    <a:cubicBezTo>
                      <a:pt x="4" y="152"/>
                      <a:pt x="21" y="160"/>
                      <a:pt x="20" y="149"/>
                    </a:cubicBezTo>
                    <a:cubicBezTo>
                      <a:pt x="13" y="112"/>
                      <a:pt x="2" y="79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208">
                <a:extLst>
                  <a:ext uri="{FF2B5EF4-FFF2-40B4-BE49-F238E27FC236}">
                    <a16:creationId xmlns:a16="http://schemas.microsoft.com/office/drawing/2014/main" id="{288A32B9-E4AA-4616-AB0E-8E0D7C52B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6" y="1883"/>
                <a:ext cx="111" cy="108"/>
              </a:xfrm>
              <a:custGeom>
                <a:avLst/>
                <a:gdLst>
                  <a:gd name="T0" fmla="*/ 8 w 179"/>
                  <a:gd name="T1" fmla="*/ 169 h 175"/>
                  <a:gd name="T2" fmla="*/ 20 w 179"/>
                  <a:gd name="T3" fmla="*/ 152 h 175"/>
                  <a:gd name="T4" fmla="*/ 0 w 179"/>
                  <a:gd name="T5" fmla="*/ 40 h 175"/>
                  <a:gd name="T6" fmla="*/ 2 w 179"/>
                  <a:gd name="T7" fmla="*/ 37 h 175"/>
                  <a:gd name="T8" fmla="*/ 158 w 179"/>
                  <a:gd name="T9" fmla="*/ 0 h 175"/>
                  <a:gd name="T10" fmla="*/ 166 w 179"/>
                  <a:gd name="T11" fmla="*/ 29 h 175"/>
                  <a:gd name="T12" fmla="*/ 179 w 179"/>
                  <a:gd name="T13" fmla="*/ 91 h 175"/>
                  <a:gd name="T14" fmla="*/ 152 w 179"/>
                  <a:gd name="T15" fmla="*/ 99 h 175"/>
                  <a:gd name="T16" fmla="*/ 128 w 179"/>
                  <a:gd name="T17" fmla="*/ 103 h 175"/>
                  <a:gd name="T18" fmla="*/ 125 w 179"/>
                  <a:gd name="T19" fmla="*/ 114 h 175"/>
                  <a:gd name="T20" fmla="*/ 113 w 179"/>
                  <a:gd name="T21" fmla="*/ 117 h 175"/>
                  <a:gd name="T22" fmla="*/ 69 w 179"/>
                  <a:gd name="T23" fmla="*/ 135 h 175"/>
                  <a:gd name="T24" fmla="*/ 56 w 179"/>
                  <a:gd name="T25" fmla="*/ 143 h 175"/>
                  <a:gd name="T26" fmla="*/ 52 w 179"/>
                  <a:gd name="T27" fmla="*/ 146 h 175"/>
                  <a:gd name="T28" fmla="*/ 41 w 179"/>
                  <a:gd name="T29" fmla="*/ 157 h 175"/>
                  <a:gd name="T30" fmla="*/ 33 w 179"/>
                  <a:gd name="T31" fmla="*/ 164 h 175"/>
                  <a:gd name="T32" fmla="*/ 17 w 179"/>
                  <a:gd name="T33" fmla="*/ 175 h 175"/>
                  <a:gd name="T34" fmla="*/ 18 w 179"/>
                  <a:gd name="T35" fmla="*/ 116 h 175"/>
                  <a:gd name="T36" fmla="*/ 17 w 179"/>
                  <a:gd name="T37" fmla="*/ 162 h 175"/>
                  <a:gd name="T38" fmla="*/ 17 w 179"/>
                  <a:gd name="T39" fmla="*/ 169 h 175"/>
                  <a:gd name="T40" fmla="*/ 28 w 179"/>
                  <a:gd name="T41" fmla="*/ 160 h 175"/>
                  <a:gd name="T42" fmla="*/ 41 w 179"/>
                  <a:gd name="T43" fmla="*/ 151 h 175"/>
                  <a:gd name="T44" fmla="*/ 46 w 179"/>
                  <a:gd name="T45" fmla="*/ 146 h 175"/>
                  <a:gd name="T46" fmla="*/ 58 w 179"/>
                  <a:gd name="T47" fmla="*/ 137 h 175"/>
                  <a:gd name="T48" fmla="*/ 64 w 179"/>
                  <a:gd name="T49" fmla="*/ 133 h 175"/>
                  <a:gd name="T50" fmla="*/ 112 w 179"/>
                  <a:gd name="T51" fmla="*/ 111 h 175"/>
                  <a:gd name="T52" fmla="*/ 124 w 179"/>
                  <a:gd name="T53" fmla="*/ 107 h 175"/>
                  <a:gd name="T54" fmla="*/ 121 w 179"/>
                  <a:gd name="T55" fmla="*/ 96 h 175"/>
                  <a:gd name="T56" fmla="*/ 125 w 179"/>
                  <a:gd name="T57" fmla="*/ 94 h 175"/>
                  <a:gd name="T58" fmla="*/ 149 w 179"/>
                  <a:gd name="T59" fmla="*/ 94 h 175"/>
                  <a:gd name="T60" fmla="*/ 161 w 179"/>
                  <a:gd name="T61" fmla="*/ 31 h 175"/>
                  <a:gd name="T62" fmla="*/ 143 w 179"/>
                  <a:gd name="T63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9" h="175">
                    <a:moveTo>
                      <a:pt x="17" y="175"/>
                    </a:moveTo>
                    <a:cubicBezTo>
                      <a:pt x="12" y="175"/>
                      <a:pt x="9" y="173"/>
                      <a:pt x="8" y="169"/>
                    </a:cubicBezTo>
                    <a:cubicBezTo>
                      <a:pt x="6" y="159"/>
                      <a:pt x="12" y="157"/>
                      <a:pt x="16" y="156"/>
                    </a:cubicBezTo>
                    <a:cubicBezTo>
                      <a:pt x="20" y="155"/>
                      <a:pt x="20" y="155"/>
                      <a:pt x="20" y="152"/>
                    </a:cubicBezTo>
                    <a:cubicBezTo>
                      <a:pt x="18" y="140"/>
                      <a:pt x="15" y="129"/>
                      <a:pt x="13" y="117"/>
                    </a:cubicBezTo>
                    <a:cubicBezTo>
                      <a:pt x="7" y="93"/>
                      <a:pt x="1" y="68"/>
                      <a:pt x="0" y="4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50" y="27"/>
                      <a:pt x="96" y="15"/>
                      <a:pt x="141" y="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3"/>
                      <a:pt x="158" y="3"/>
                      <a:pt x="158" y="3"/>
                    </a:cubicBezTo>
                    <a:cubicBezTo>
                      <a:pt x="160" y="12"/>
                      <a:pt x="163" y="20"/>
                      <a:pt x="166" y="29"/>
                    </a:cubicBezTo>
                    <a:cubicBezTo>
                      <a:pt x="172" y="47"/>
                      <a:pt x="177" y="65"/>
                      <a:pt x="178" y="88"/>
                    </a:cubicBezTo>
                    <a:cubicBezTo>
                      <a:pt x="179" y="91"/>
                      <a:pt x="179" y="91"/>
                      <a:pt x="179" y="91"/>
                    </a:cubicBezTo>
                    <a:cubicBezTo>
                      <a:pt x="175" y="90"/>
                      <a:pt x="175" y="90"/>
                      <a:pt x="175" y="90"/>
                    </a:cubicBezTo>
                    <a:cubicBezTo>
                      <a:pt x="166" y="89"/>
                      <a:pt x="158" y="94"/>
                      <a:pt x="152" y="99"/>
                    </a:cubicBezTo>
                    <a:cubicBezTo>
                      <a:pt x="146" y="102"/>
                      <a:pt x="141" y="106"/>
                      <a:pt x="136" y="106"/>
                    </a:cubicBezTo>
                    <a:cubicBezTo>
                      <a:pt x="133" y="106"/>
                      <a:pt x="131" y="105"/>
                      <a:pt x="128" y="103"/>
                    </a:cubicBezTo>
                    <a:cubicBezTo>
                      <a:pt x="130" y="106"/>
                      <a:pt x="130" y="109"/>
                      <a:pt x="125" y="114"/>
                    </a:cubicBezTo>
                    <a:cubicBezTo>
                      <a:pt x="125" y="114"/>
                      <a:pt x="125" y="114"/>
                      <a:pt x="125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0" y="115"/>
                      <a:pt x="117" y="116"/>
                      <a:pt x="113" y="117"/>
                    </a:cubicBezTo>
                    <a:cubicBezTo>
                      <a:pt x="98" y="119"/>
                      <a:pt x="84" y="122"/>
                      <a:pt x="73" y="130"/>
                    </a:cubicBezTo>
                    <a:cubicBezTo>
                      <a:pt x="71" y="131"/>
                      <a:pt x="70" y="133"/>
                      <a:pt x="69" y="135"/>
                    </a:cubicBezTo>
                    <a:cubicBezTo>
                      <a:pt x="68" y="138"/>
                      <a:pt x="67" y="140"/>
                      <a:pt x="65" y="142"/>
                    </a:cubicBezTo>
                    <a:cubicBezTo>
                      <a:pt x="63" y="144"/>
                      <a:pt x="60" y="143"/>
                      <a:pt x="56" y="143"/>
                    </a:cubicBezTo>
                    <a:cubicBezTo>
                      <a:pt x="55" y="142"/>
                      <a:pt x="54" y="142"/>
                      <a:pt x="53" y="142"/>
                    </a:cubicBezTo>
                    <a:cubicBezTo>
                      <a:pt x="52" y="143"/>
                      <a:pt x="52" y="145"/>
                      <a:pt x="52" y="146"/>
                    </a:cubicBezTo>
                    <a:cubicBezTo>
                      <a:pt x="51" y="149"/>
                      <a:pt x="51" y="152"/>
                      <a:pt x="49" y="154"/>
                    </a:cubicBezTo>
                    <a:cubicBezTo>
                      <a:pt x="47" y="156"/>
                      <a:pt x="44" y="156"/>
                      <a:pt x="41" y="157"/>
                    </a:cubicBezTo>
                    <a:cubicBezTo>
                      <a:pt x="40" y="157"/>
                      <a:pt x="38" y="157"/>
                      <a:pt x="37" y="158"/>
                    </a:cubicBezTo>
                    <a:cubicBezTo>
                      <a:pt x="35" y="159"/>
                      <a:pt x="34" y="161"/>
                      <a:pt x="33" y="164"/>
                    </a:cubicBezTo>
                    <a:cubicBezTo>
                      <a:pt x="29" y="168"/>
                      <a:pt x="26" y="173"/>
                      <a:pt x="19" y="175"/>
                    </a:cubicBezTo>
                    <a:cubicBezTo>
                      <a:pt x="18" y="175"/>
                      <a:pt x="18" y="175"/>
                      <a:pt x="17" y="175"/>
                    </a:cubicBezTo>
                    <a:close/>
                    <a:moveTo>
                      <a:pt x="6" y="42"/>
                    </a:moveTo>
                    <a:cubicBezTo>
                      <a:pt x="7" y="69"/>
                      <a:pt x="13" y="93"/>
                      <a:pt x="18" y="116"/>
                    </a:cubicBezTo>
                    <a:cubicBezTo>
                      <a:pt x="21" y="127"/>
                      <a:pt x="23" y="139"/>
                      <a:pt x="26" y="151"/>
                    </a:cubicBezTo>
                    <a:cubicBezTo>
                      <a:pt x="26" y="159"/>
                      <a:pt x="21" y="161"/>
                      <a:pt x="17" y="162"/>
                    </a:cubicBezTo>
                    <a:cubicBezTo>
                      <a:pt x="14" y="163"/>
                      <a:pt x="12" y="163"/>
                      <a:pt x="14" y="167"/>
                    </a:cubicBezTo>
                    <a:cubicBezTo>
                      <a:pt x="14" y="168"/>
                      <a:pt x="14" y="169"/>
                      <a:pt x="17" y="169"/>
                    </a:cubicBezTo>
                    <a:cubicBezTo>
                      <a:pt x="17" y="169"/>
                      <a:pt x="18" y="169"/>
                      <a:pt x="18" y="169"/>
                    </a:cubicBezTo>
                    <a:cubicBezTo>
                      <a:pt x="23" y="168"/>
                      <a:pt x="25" y="165"/>
                      <a:pt x="28" y="160"/>
                    </a:cubicBezTo>
                    <a:cubicBezTo>
                      <a:pt x="29" y="158"/>
                      <a:pt x="31" y="156"/>
                      <a:pt x="33" y="154"/>
                    </a:cubicBezTo>
                    <a:cubicBezTo>
                      <a:pt x="35" y="152"/>
                      <a:pt x="38" y="152"/>
                      <a:pt x="41" y="151"/>
                    </a:cubicBezTo>
                    <a:cubicBezTo>
                      <a:pt x="42" y="151"/>
                      <a:pt x="44" y="151"/>
                      <a:pt x="45" y="150"/>
                    </a:cubicBezTo>
                    <a:cubicBezTo>
                      <a:pt x="46" y="149"/>
                      <a:pt x="46" y="148"/>
                      <a:pt x="46" y="146"/>
                    </a:cubicBezTo>
                    <a:cubicBezTo>
                      <a:pt x="46" y="143"/>
                      <a:pt x="47" y="140"/>
                      <a:pt x="49" y="138"/>
                    </a:cubicBezTo>
                    <a:cubicBezTo>
                      <a:pt x="51" y="136"/>
                      <a:pt x="54" y="137"/>
                      <a:pt x="58" y="137"/>
                    </a:cubicBezTo>
                    <a:cubicBezTo>
                      <a:pt x="59" y="137"/>
                      <a:pt x="60" y="138"/>
                      <a:pt x="61" y="138"/>
                    </a:cubicBezTo>
                    <a:cubicBezTo>
                      <a:pt x="63" y="137"/>
                      <a:pt x="63" y="135"/>
                      <a:pt x="64" y="133"/>
                    </a:cubicBezTo>
                    <a:cubicBezTo>
                      <a:pt x="65" y="131"/>
                      <a:pt x="67" y="128"/>
                      <a:pt x="70" y="126"/>
                    </a:cubicBezTo>
                    <a:cubicBezTo>
                      <a:pt x="82" y="117"/>
                      <a:pt x="97" y="114"/>
                      <a:pt x="112" y="111"/>
                    </a:cubicBezTo>
                    <a:cubicBezTo>
                      <a:pt x="115" y="111"/>
                      <a:pt x="119" y="110"/>
                      <a:pt x="122" y="109"/>
                    </a:cubicBezTo>
                    <a:cubicBezTo>
                      <a:pt x="123" y="107"/>
                      <a:pt x="124" y="107"/>
                      <a:pt x="124" y="107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2" y="104"/>
                      <a:pt x="120" y="101"/>
                      <a:pt x="121" y="96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5" y="94"/>
                      <a:pt x="125" y="94"/>
                      <a:pt x="125" y="94"/>
                    </a:cubicBezTo>
                    <a:cubicBezTo>
                      <a:pt x="130" y="99"/>
                      <a:pt x="134" y="100"/>
                      <a:pt x="136" y="100"/>
                    </a:cubicBezTo>
                    <a:cubicBezTo>
                      <a:pt x="140" y="100"/>
                      <a:pt x="144" y="97"/>
                      <a:pt x="149" y="94"/>
                    </a:cubicBezTo>
                    <a:cubicBezTo>
                      <a:pt x="155" y="90"/>
                      <a:pt x="163" y="84"/>
                      <a:pt x="173" y="85"/>
                    </a:cubicBezTo>
                    <a:cubicBezTo>
                      <a:pt x="171" y="64"/>
                      <a:pt x="166" y="47"/>
                      <a:pt x="161" y="31"/>
                    </a:cubicBezTo>
                    <a:cubicBezTo>
                      <a:pt x="158" y="23"/>
                      <a:pt x="156" y="15"/>
                      <a:pt x="154" y="7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98" y="20"/>
                      <a:pt x="52" y="32"/>
                      <a:pt x="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209">
                <a:extLst>
                  <a:ext uri="{FF2B5EF4-FFF2-40B4-BE49-F238E27FC236}">
                    <a16:creationId xmlns:a16="http://schemas.microsoft.com/office/drawing/2014/main" id="{1EE5939A-01B2-4894-8C99-08A14F893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1939"/>
                <a:ext cx="375" cy="245"/>
              </a:xfrm>
              <a:custGeom>
                <a:avLst/>
                <a:gdLst>
                  <a:gd name="T0" fmla="*/ 574 w 606"/>
                  <a:gd name="T1" fmla="*/ 62 h 396"/>
                  <a:gd name="T2" fmla="*/ 546 w 606"/>
                  <a:gd name="T3" fmla="*/ 122 h 396"/>
                  <a:gd name="T4" fmla="*/ 554 w 606"/>
                  <a:gd name="T5" fmla="*/ 142 h 396"/>
                  <a:gd name="T6" fmla="*/ 546 w 606"/>
                  <a:gd name="T7" fmla="*/ 158 h 396"/>
                  <a:gd name="T8" fmla="*/ 562 w 606"/>
                  <a:gd name="T9" fmla="*/ 183 h 396"/>
                  <a:gd name="T10" fmla="*/ 566 w 606"/>
                  <a:gd name="T11" fmla="*/ 191 h 396"/>
                  <a:gd name="T12" fmla="*/ 578 w 606"/>
                  <a:gd name="T13" fmla="*/ 199 h 396"/>
                  <a:gd name="T14" fmla="*/ 606 w 606"/>
                  <a:gd name="T15" fmla="*/ 219 h 396"/>
                  <a:gd name="T16" fmla="*/ 586 w 606"/>
                  <a:gd name="T17" fmla="*/ 243 h 396"/>
                  <a:gd name="T18" fmla="*/ 570 w 606"/>
                  <a:gd name="T19" fmla="*/ 271 h 396"/>
                  <a:gd name="T20" fmla="*/ 558 w 606"/>
                  <a:gd name="T21" fmla="*/ 279 h 396"/>
                  <a:gd name="T22" fmla="*/ 534 w 606"/>
                  <a:gd name="T23" fmla="*/ 279 h 396"/>
                  <a:gd name="T24" fmla="*/ 518 w 606"/>
                  <a:gd name="T25" fmla="*/ 303 h 396"/>
                  <a:gd name="T26" fmla="*/ 56 w 606"/>
                  <a:gd name="T27" fmla="*/ 396 h 396"/>
                  <a:gd name="T28" fmla="*/ 16 w 606"/>
                  <a:gd name="T29" fmla="*/ 179 h 396"/>
                  <a:gd name="T30" fmla="*/ 3 w 606"/>
                  <a:gd name="T31" fmla="*/ 106 h 396"/>
                  <a:gd name="T32" fmla="*/ 16 w 606"/>
                  <a:gd name="T33" fmla="*/ 90 h 396"/>
                  <a:gd name="T34" fmla="*/ 28 w 606"/>
                  <a:gd name="T35" fmla="*/ 86 h 396"/>
                  <a:gd name="T36" fmla="*/ 64 w 606"/>
                  <a:gd name="T37" fmla="*/ 58 h 396"/>
                  <a:gd name="T38" fmla="*/ 68 w 606"/>
                  <a:gd name="T39" fmla="*/ 86 h 396"/>
                  <a:gd name="T40" fmla="*/ 365 w 606"/>
                  <a:gd name="T41" fmla="*/ 30 h 396"/>
                  <a:gd name="T42" fmla="*/ 389 w 606"/>
                  <a:gd name="T43" fmla="*/ 22 h 396"/>
                  <a:gd name="T44" fmla="*/ 446 w 606"/>
                  <a:gd name="T45" fmla="*/ 14 h 396"/>
                  <a:gd name="T46" fmla="*/ 494 w 606"/>
                  <a:gd name="T47" fmla="*/ 2 h 396"/>
                  <a:gd name="T48" fmla="*/ 522 w 606"/>
                  <a:gd name="T49" fmla="*/ 14 h 396"/>
                  <a:gd name="T50" fmla="*/ 574 w 606"/>
                  <a:gd name="T51" fmla="*/ 62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6" h="396">
                    <a:moveTo>
                      <a:pt x="574" y="62"/>
                    </a:moveTo>
                    <a:cubicBezTo>
                      <a:pt x="563" y="80"/>
                      <a:pt x="561" y="108"/>
                      <a:pt x="546" y="122"/>
                    </a:cubicBezTo>
                    <a:cubicBezTo>
                      <a:pt x="545" y="135"/>
                      <a:pt x="555" y="129"/>
                      <a:pt x="554" y="142"/>
                    </a:cubicBezTo>
                    <a:cubicBezTo>
                      <a:pt x="554" y="148"/>
                      <a:pt x="545" y="155"/>
                      <a:pt x="546" y="158"/>
                    </a:cubicBezTo>
                    <a:cubicBezTo>
                      <a:pt x="549" y="170"/>
                      <a:pt x="554" y="175"/>
                      <a:pt x="562" y="183"/>
                    </a:cubicBezTo>
                    <a:cubicBezTo>
                      <a:pt x="565" y="185"/>
                      <a:pt x="564" y="188"/>
                      <a:pt x="566" y="191"/>
                    </a:cubicBezTo>
                    <a:cubicBezTo>
                      <a:pt x="570" y="194"/>
                      <a:pt x="574" y="196"/>
                      <a:pt x="578" y="199"/>
                    </a:cubicBezTo>
                    <a:cubicBezTo>
                      <a:pt x="585" y="203"/>
                      <a:pt x="594" y="216"/>
                      <a:pt x="606" y="219"/>
                    </a:cubicBezTo>
                    <a:cubicBezTo>
                      <a:pt x="605" y="232"/>
                      <a:pt x="594" y="236"/>
                      <a:pt x="586" y="243"/>
                    </a:cubicBezTo>
                    <a:cubicBezTo>
                      <a:pt x="579" y="251"/>
                      <a:pt x="577" y="263"/>
                      <a:pt x="570" y="271"/>
                    </a:cubicBezTo>
                    <a:cubicBezTo>
                      <a:pt x="563" y="271"/>
                      <a:pt x="560" y="274"/>
                      <a:pt x="558" y="279"/>
                    </a:cubicBezTo>
                    <a:cubicBezTo>
                      <a:pt x="550" y="279"/>
                      <a:pt x="542" y="279"/>
                      <a:pt x="534" y="279"/>
                    </a:cubicBezTo>
                    <a:cubicBezTo>
                      <a:pt x="526" y="285"/>
                      <a:pt x="522" y="294"/>
                      <a:pt x="518" y="303"/>
                    </a:cubicBezTo>
                    <a:cubicBezTo>
                      <a:pt x="365" y="335"/>
                      <a:pt x="210" y="365"/>
                      <a:pt x="56" y="396"/>
                    </a:cubicBezTo>
                    <a:cubicBezTo>
                      <a:pt x="42" y="342"/>
                      <a:pt x="27" y="250"/>
                      <a:pt x="16" y="179"/>
                    </a:cubicBezTo>
                    <a:cubicBezTo>
                      <a:pt x="11" y="152"/>
                      <a:pt x="0" y="119"/>
                      <a:pt x="3" y="106"/>
                    </a:cubicBezTo>
                    <a:cubicBezTo>
                      <a:pt x="5" y="100"/>
                      <a:pt x="9" y="96"/>
                      <a:pt x="16" y="90"/>
                    </a:cubicBezTo>
                    <a:cubicBezTo>
                      <a:pt x="19" y="88"/>
                      <a:pt x="24" y="89"/>
                      <a:pt x="28" y="86"/>
                    </a:cubicBezTo>
                    <a:cubicBezTo>
                      <a:pt x="35" y="80"/>
                      <a:pt x="50" y="60"/>
                      <a:pt x="64" y="58"/>
                    </a:cubicBezTo>
                    <a:cubicBezTo>
                      <a:pt x="65" y="67"/>
                      <a:pt x="70" y="73"/>
                      <a:pt x="68" y="86"/>
                    </a:cubicBezTo>
                    <a:cubicBezTo>
                      <a:pt x="159" y="72"/>
                      <a:pt x="266" y="51"/>
                      <a:pt x="365" y="30"/>
                    </a:cubicBezTo>
                    <a:cubicBezTo>
                      <a:pt x="374" y="28"/>
                      <a:pt x="381" y="24"/>
                      <a:pt x="389" y="22"/>
                    </a:cubicBezTo>
                    <a:cubicBezTo>
                      <a:pt x="406" y="18"/>
                      <a:pt x="427" y="18"/>
                      <a:pt x="446" y="14"/>
                    </a:cubicBezTo>
                    <a:cubicBezTo>
                      <a:pt x="465" y="9"/>
                      <a:pt x="481" y="0"/>
                      <a:pt x="494" y="2"/>
                    </a:cubicBezTo>
                    <a:cubicBezTo>
                      <a:pt x="505" y="4"/>
                      <a:pt x="511" y="20"/>
                      <a:pt x="522" y="14"/>
                    </a:cubicBezTo>
                    <a:cubicBezTo>
                      <a:pt x="533" y="36"/>
                      <a:pt x="539" y="64"/>
                      <a:pt x="574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210">
                <a:extLst>
                  <a:ext uri="{FF2B5EF4-FFF2-40B4-BE49-F238E27FC236}">
                    <a16:creationId xmlns:a16="http://schemas.microsoft.com/office/drawing/2014/main" id="{2C2FDA65-8923-4626-90BF-6D8403F250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6" y="1937"/>
                <a:ext cx="378" cy="249"/>
              </a:xfrm>
              <a:custGeom>
                <a:avLst/>
                <a:gdLst>
                  <a:gd name="T0" fmla="*/ 55 w 611"/>
                  <a:gd name="T1" fmla="*/ 398 h 401"/>
                  <a:gd name="T2" fmla="*/ 15 w 611"/>
                  <a:gd name="T3" fmla="*/ 181 h 401"/>
                  <a:gd name="T4" fmla="*/ 3 w 611"/>
                  <a:gd name="T5" fmla="*/ 107 h 401"/>
                  <a:gd name="T6" fmla="*/ 23 w 611"/>
                  <a:gd name="T7" fmla="*/ 87 h 401"/>
                  <a:gd name="T8" fmla="*/ 36 w 611"/>
                  <a:gd name="T9" fmla="*/ 78 h 401"/>
                  <a:gd name="T10" fmla="*/ 68 w 611"/>
                  <a:gd name="T11" fmla="*/ 57 h 401"/>
                  <a:gd name="T12" fmla="*/ 71 w 611"/>
                  <a:gd name="T13" fmla="*/ 68 h 401"/>
                  <a:gd name="T14" fmla="*/ 367 w 611"/>
                  <a:gd name="T15" fmla="*/ 29 h 401"/>
                  <a:gd name="T16" fmla="*/ 391 w 611"/>
                  <a:gd name="T17" fmla="*/ 21 h 401"/>
                  <a:gd name="T18" fmla="*/ 447 w 611"/>
                  <a:gd name="T19" fmla="*/ 13 h 401"/>
                  <a:gd name="T20" fmla="*/ 496 w 611"/>
                  <a:gd name="T21" fmla="*/ 1 h 401"/>
                  <a:gd name="T22" fmla="*/ 523 w 611"/>
                  <a:gd name="T23" fmla="*/ 13 h 401"/>
                  <a:gd name="T24" fmla="*/ 526 w 611"/>
                  <a:gd name="T25" fmla="*/ 15 h 401"/>
                  <a:gd name="T26" fmla="*/ 576 w 611"/>
                  <a:gd name="T27" fmla="*/ 61 h 401"/>
                  <a:gd name="T28" fmla="*/ 579 w 611"/>
                  <a:gd name="T29" fmla="*/ 65 h 401"/>
                  <a:gd name="T30" fmla="*/ 551 w 611"/>
                  <a:gd name="T31" fmla="*/ 126 h 401"/>
                  <a:gd name="T32" fmla="*/ 559 w 611"/>
                  <a:gd name="T33" fmla="*/ 144 h 401"/>
                  <a:gd name="T34" fmla="*/ 551 w 611"/>
                  <a:gd name="T35" fmla="*/ 160 h 401"/>
                  <a:gd name="T36" fmla="*/ 569 w 611"/>
                  <a:gd name="T37" fmla="*/ 188 h 401"/>
                  <a:gd name="T38" fmla="*/ 577 w 611"/>
                  <a:gd name="T39" fmla="*/ 196 h 401"/>
                  <a:gd name="T40" fmla="*/ 590 w 611"/>
                  <a:gd name="T41" fmla="*/ 205 h 401"/>
                  <a:gd name="T42" fmla="*/ 611 w 611"/>
                  <a:gd name="T43" fmla="*/ 219 h 401"/>
                  <a:gd name="T44" fmla="*/ 595 w 611"/>
                  <a:gd name="T45" fmla="*/ 243 h 401"/>
                  <a:gd name="T46" fmla="*/ 583 w 611"/>
                  <a:gd name="T47" fmla="*/ 260 h 401"/>
                  <a:gd name="T48" fmla="*/ 573 w 611"/>
                  <a:gd name="T49" fmla="*/ 276 h 401"/>
                  <a:gd name="T50" fmla="*/ 572 w 611"/>
                  <a:gd name="T51" fmla="*/ 276 h 401"/>
                  <a:gd name="T52" fmla="*/ 562 w 611"/>
                  <a:gd name="T53" fmla="*/ 284 h 401"/>
                  <a:gd name="T54" fmla="*/ 523 w 611"/>
                  <a:gd name="T55" fmla="*/ 306 h 401"/>
                  <a:gd name="T56" fmla="*/ 521 w 611"/>
                  <a:gd name="T57" fmla="*/ 308 h 401"/>
                  <a:gd name="T58" fmla="*/ 58 w 611"/>
                  <a:gd name="T59" fmla="*/ 400 h 401"/>
                  <a:gd name="T60" fmla="*/ 64 w 611"/>
                  <a:gd name="T61" fmla="*/ 63 h 401"/>
                  <a:gd name="T62" fmla="*/ 31 w 611"/>
                  <a:gd name="T63" fmla="*/ 90 h 401"/>
                  <a:gd name="T64" fmla="*/ 19 w 611"/>
                  <a:gd name="T65" fmla="*/ 94 h 401"/>
                  <a:gd name="T66" fmla="*/ 14 w 611"/>
                  <a:gd name="T67" fmla="*/ 151 h 401"/>
                  <a:gd name="T68" fmla="*/ 23 w 611"/>
                  <a:gd name="T69" fmla="*/ 197 h 401"/>
                  <a:gd name="T70" fmla="*/ 218 w 611"/>
                  <a:gd name="T71" fmla="*/ 363 h 401"/>
                  <a:gd name="T72" fmla="*/ 534 w 611"/>
                  <a:gd name="T73" fmla="*/ 279 h 401"/>
                  <a:gd name="T74" fmla="*/ 558 w 611"/>
                  <a:gd name="T75" fmla="*/ 278 h 401"/>
                  <a:gd name="T76" fmla="*/ 578 w 611"/>
                  <a:gd name="T77" fmla="*/ 258 h 401"/>
                  <a:gd name="T78" fmla="*/ 592 w 611"/>
                  <a:gd name="T79" fmla="*/ 238 h 401"/>
                  <a:gd name="T80" fmla="*/ 586 w 611"/>
                  <a:gd name="T81" fmla="*/ 209 h 401"/>
                  <a:gd name="T82" fmla="*/ 575 w 611"/>
                  <a:gd name="T83" fmla="*/ 201 h 401"/>
                  <a:gd name="T84" fmla="*/ 564 w 611"/>
                  <a:gd name="T85" fmla="*/ 189 h 401"/>
                  <a:gd name="T86" fmla="*/ 545 w 611"/>
                  <a:gd name="T87" fmla="*/ 161 h 401"/>
                  <a:gd name="T88" fmla="*/ 553 w 611"/>
                  <a:gd name="T89" fmla="*/ 144 h 401"/>
                  <a:gd name="T90" fmla="*/ 545 w 611"/>
                  <a:gd name="T91" fmla="*/ 124 h 401"/>
                  <a:gd name="T92" fmla="*/ 546 w 611"/>
                  <a:gd name="T93" fmla="*/ 122 h 401"/>
                  <a:gd name="T94" fmla="*/ 571 w 611"/>
                  <a:gd name="T95" fmla="*/ 67 h 401"/>
                  <a:gd name="T96" fmla="*/ 523 w 611"/>
                  <a:gd name="T97" fmla="*/ 19 h 401"/>
                  <a:gd name="T98" fmla="*/ 506 w 611"/>
                  <a:gd name="T99" fmla="*/ 13 h 401"/>
                  <a:gd name="T100" fmla="*/ 470 w 611"/>
                  <a:gd name="T101" fmla="*/ 12 h 401"/>
                  <a:gd name="T102" fmla="*/ 417 w 611"/>
                  <a:gd name="T103" fmla="*/ 23 h 401"/>
                  <a:gd name="T104" fmla="*/ 381 w 611"/>
                  <a:gd name="T105" fmla="*/ 30 h 401"/>
                  <a:gd name="T106" fmla="*/ 70 w 611"/>
                  <a:gd name="T107" fmla="*/ 91 h 401"/>
                  <a:gd name="T108" fmla="*/ 67 w 611"/>
                  <a:gd name="T109" fmla="*/ 88 h 401"/>
                  <a:gd name="T110" fmla="*/ 64 w 611"/>
                  <a:gd name="T111" fmla="*/ 63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1" h="401">
                    <a:moveTo>
                      <a:pt x="56" y="401"/>
                    </a:moveTo>
                    <a:cubicBezTo>
                      <a:pt x="55" y="398"/>
                      <a:pt x="55" y="398"/>
                      <a:pt x="55" y="398"/>
                    </a:cubicBezTo>
                    <a:cubicBezTo>
                      <a:pt x="42" y="349"/>
                      <a:pt x="29" y="265"/>
                      <a:pt x="18" y="198"/>
                    </a:cubicBezTo>
                    <a:cubicBezTo>
                      <a:pt x="15" y="181"/>
                      <a:pt x="15" y="181"/>
                      <a:pt x="15" y="181"/>
                    </a:cubicBezTo>
                    <a:cubicBezTo>
                      <a:pt x="13" y="172"/>
                      <a:pt x="11" y="162"/>
                      <a:pt x="9" y="152"/>
                    </a:cubicBezTo>
                    <a:cubicBezTo>
                      <a:pt x="4" y="133"/>
                      <a:pt x="0" y="117"/>
                      <a:pt x="3" y="107"/>
                    </a:cubicBezTo>
                    <a:cubicBezTo>
                      <a:pt x="5" y="101"/>
                      <a:pt x="8" y="96"/>
                      <a:pt x="16" y="90"/>
                    </a:cubicBezTo>
                    <a:cubicBezTo>
                      <a:pt x="18" y="88"/>
                      <a:pt x="21" y="88"/>
                      <a:pt x="23" y="87"/>
                    </a:cubicBezTo>
                    <a:cubicBezTo>
                      <a:pt x="25" y="87"/>
                      <a:pt x="27" y="87"/>
                      <a:pt x="28" y="86"/>
                    </a:cubicBezTo>
                    <a:cubicBezTo>
                      <a:pt x="30" y="84"/>
                      <a:pt x="33" y="81"/>
                      <a:pt x="36" y="78"/>
                    </a:cubicBezTo>
                    <a:cubicBezTo>
                      <a:pt x="44" y="70"/>
                      <a:pt x="54" y="59"/>
                      <a:pt x="65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9" y="63"/>
                      <a:pt x="70" y="65"/>
                      <a:pt x="71" y="68"/>
                    </a:cubicBezTo>
                    <a:cubicBezTo>
                      <a:pt x="72" y="73"/>
                      <a:pt x="74" y="78"/>
                      <a:pt x="73" y="85"/>
                    </a:cubicBezTo>
                    <a:cubicBezTo>
                      <a:pt x="166" y="71"/>
                      <a:pt x="274" y="49"/>
                      <a:pt x="367" y="29"/>
                    </a:cubicBezTo>
                    <a:cubicBezTo>
                      <a:pt x="371" y="28"/>
                      <a:pt x="375" y="27"/>
                      <a:pt x="379" y="25"/>
                    </a:cubicBezTo>
                    <a:cubicBezTo>
                      <a:pt x="382" y="24"/>
                      <a:pt x="386" y="22"/>
                      <a:pt x="391" y="21"/>
                    </a:cubicBezTo>
                    <a:cubicBezTo>
                      <a:pt x="399" y="19"/>
                      <a:pt x="407" y="18"/>
                      <a:pt x="417" y="17"/>
                    </a:cubicBezTo>
                    <a:cubicBezTo>
                      <a:pt x="427" y="16"/>
                      <a:pt x="437" y="15"/>
                      <a:pt x="447" y="13"/>
                    </a:cubicBezTo>
                    <a:cubicBezTo>
                      <a:pt x="454" y="11"/>
                      <a:pt x="461" y="9"/>
                      <a:pt x="468" y="7"/>
                    </a:cubicBezTo>
                    <a:cubicBezTo>
                      <a:pt x="479" y="3"/>
                      <a:pt x="488" y="0"/>
                      <a:pt x="496" y="1"/>
                    </a:cubicBezTo>
                    <a:cubicBezTo>
                      <a:pt x="502" y="2"/>
                      <a:pt x="506" y="6"/>
                      <a:pt x="510" y="9"/>
                    </a:cubicBezTo>
                    <a:cubicBezTo>
                      <a:pt x="514" y="13"/>
                      <a:pt x="518" y="16"/>
                      <a:pt x="523" y="13"/>
                    </a:cubicBezTo>
                    <a:cubicBezTo>
                      <a:pt x="525" y="12"/>
                      <a:pt x="525" y="12"/>
                      <a:pt x="525" y="12"/>
                    </a:cubicBezTo>
                    <a:cubicBezTo>
                      <a:pt x="526" y="15"/>
                      <a:pt x="526" y="15"/>
                      <a:pt x="526" y="15"/>
                    </a:cubicBezTo>
                    <a:cubicBezTo>
                      <a:pt x="528" y="18"/>
                      <a:pt x="530" y="22"/>
                      <a:pt x="531" y="25"/>
                    </a:cubicBezTo>
                    <a:cubicBezTo>
                      <a:pt x="540" y="45"/>
                      <a:pt x="548" y="63"/>
                      <a:pt x="576" y="61"/>
                    </a:cubicBezTo>
                    <a:cubicBezTo>
                      <a:pt x="582" y="61"/>
                      <a:pt x="582" y="61"/>
                      <a:pt x="582" y="61"/>
                    </a:cubicBezTo>
                    <a:cubicBezTo>
                      <a:pt x="579" y="65"/>
                      <a:pt x="579" y="65"/>
                      <a:pt x="579" y="65"/>
                    </a:cubicBezTo>
                    <a:cubicBezTo>
                      <a:pt x="574" y="73"/>
                      <a:pt x="571" y="82"/>
                      <a:pt x="568" y="91"/>
                    </a:cubicBezTo>
                    <a:cubicBezTo>
                      <a:pt x="564" y="104"/>
                      <a:pt x="560" y="117"/>
                      <a:pt x="551" y="126"/>
                    </a:cubicBezTo>
                    <a:cubicBezTo>
                      <a:pt x="550" y="130"/>
                      <a:pt x="552" y="130"/>
                      <a:pt x="553" y="132"/>
                    </a:cubicBezTo>
                    <a:cubicBezTo>
                      <a:pt x="556" y="134"/>
                      <a:pt x="559" y="136"/>
                      <a:pt x="559" y="144"/>
                    </a:cubicBezTo>
                    <a:cubicBezTo>
                      <a:pt x="559" y="148"/>
                      <a:pt x="556" y="152"/>
                      <a:pt x="554" y="155"/>
                    </a:cubicBezTo>
                    <a:cubicBezTo>
                      <a:pt x="553" y="157"/>
                      <a:pt x="551" y="159"/>
                      <a:pt x="551" y="160"/>
                    </a:cubicBezTo>
                    <a:cubicBezTo>
                      <a:pt x="553" y="170"/>
                      <a:pt x="557" y="175"/>
                      <a:pt x="566" y="182"/>
                    </a:cubicBezTo>
                    <a:cubicBezTo>
                      <a:pt x="568" y="184"/>
                      <a:pt x="569" y="187"/>
                      <a:pt x="569" y="188"/>
                    </a:cubicBezTo>
                    <a:cubicBezTo>
                      <a:pt x="569" y="189"/>
                      <a:pt x="570" y="190"/>
                      <a:pt x="570" y="191"/>
                    </a:cubicBezTo>
                    <a:cubicBezTo>
                      <a:pt x="572" y="193"/>
                      <a:pt x="575" y="194"/>
                      <a:pt x="577" y="196"/>
                    </a:cubicBezTo>
                    <a:cubicBezTo>
                      <a:pt x="579" y="197"/>
                      <a:pt x="580" y="197"/>
                      <a:pt x="582" y="198"/>
                    </a:cubicBezTo>
                    <a:cubicBezTo>
                      <a:pt x="584" y="200"/>
                      <a:pt x="587" y="203"/>
                      <a:pt x="590" y="205"/>
                    </a:cubicBezTo>
                    <a:cubicBezTo>
                      <a:pt x="595" y="211"/>
                      <a:pt x="601" y="217"/>
                      <a:pt x="609" y="218"/>
                    </a:cubicBezTo>
                    <a:cubicBezTo>
                      <a:pt x="611" y="219"/>
                      <a:pt x="611" y="219"/>
                      <a:pt x="611" y="219"/>
                    </a:cubicBezTo>
                    <a:cubicBezTo>
                      <a:pt x="611" y="221"/>
                      <a:pt x="611" y="221"/>
                      <a:pt x="611" y="221"/>
                    </a:cubicBezTo>
                    <a:cubicBezTo>
                      <a:pt x="610" y="233"/>
                      <a:pt x="602" y="238"/>
                      <a:pt x="595" y="243"/>
                    </a:cubicBezTo>
                    <a:cubicBezTo>
                      <a:pt x="594" y="244"/>
                      <a:pt x="592" y="246"/>
                      <a:pt x="590" y="247"/>
                    </a:cubicBezTo>
                    <a:cubicBezTo>
                      <a:pt x="587" y="250"/>
                      <a:pt x="585" y="255"/>
                      <a:pt x="583" y="260"/>
                    </a:cubicBezTo>
                    <a:cubicBezTo>
                      <a:pt x="580" y="265"/>
                      <a:pt x="578" y="271"/>
                      <a:pt x="574" y="275"/>
                    </a:cubicBezTo>
                    <a:cubicBezTo>
                      <a:pt x="573" y="276"/>
                      <a:pt x="573" y="276"/>
                      <a:pt x="573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67" y="276"/>
                      <a:pt x="564" y="278"/>
                      <a:pt x="563" y="282"/>
                    </a:cubicBezTo>
                    <a:cubicBezTo>
                      <a:pt x="562" y="284"/>
                      <a:pt x="562" y="284"/>
                      <a:pt x="562" y="284"/>
                    </a:cubicBezTo>
                    <a:cubicBezTo>
                      <a:pt x="537" y="284"/>
                      <a:pt x="537" y="284"/>
                      <a:pt x="537" y="284"/>
                    </a:cubicBezTo>
                    <a:cubicBezTo>
                      <a:pt x="530" y="289"/>
                      <a:pt x="527" y="297"/>
                      <a:pt x="523" y="306"/>
                    </a:cubicBezTo>
                    <a:cubicBezTo>
                      <a:pt x="522" y="307"/>
                      <a:pt x="522" y="307"/>
                      <a:pt x="522" y="307"/>
                    </a:cubicBezTo>
                    <a:cubicBezTo>
                      <a:pt x="521" y="308"/>
                      <a:pt x="521" y="308"/>
                      <a:pt x="521" y="308"/>
                    </a:cubicBezTo>
                    <a:cubicBezTo>
                      <a:pt x="421" y="329"/>
                      <a:pt x="318" y="349"/>
                      <a:pt x="219" y="368"/>
                    </a:cubicBezTo>
                    <a:cubicBezTo>
                      <a:pt x="166" y="379"/>
                      <a:pt x="112" y="390"/>
                      <a:pt x="58" y="400"/>
                    </a:cubicBezTo>
                    <a:lnTo>
                      <a:pt x="56" y="401"/>
                    </a:lnTo>
                    <a:close/>
                    <a:moveTo>
                      <a:pt x="64" y="63"/>
                    </a:moveTo>
                    <a:cubicBezTo>
                      <a:pt x="55" y="66"/>
                      <a:pt x="46" y="75"/>
                      <a:pt x="40" y="82"/>
                    </a:cubicBezTo>
                    <a:cubicBezTo>
                      <a:pt x="37" y="85"/>
                      <a:pt x="34" y="88"/>
                      <a:pt x="31" y="90"/>
                    </a:cubicBezTo>
                    <a:cubicBezTo>
                      <a:pt x="29" y="92"/>
                      <a:pt x="26" y="93"/>
                      <a:pt x="24" y="93"/>
                    </a:cubicBezTo>
                    <a:cubicBezTo>
                      <a:pt x="22" y="93"/>
                      <a:pt x="20" y="93"/>
                      <a:pt x="19" y="94"/>
                    </a:cubicBezTo>
                    <a:cubicBezTo>
                      <a:pt x="13" y="100"/>
                      <a:pt x="10" y="104"/>
                      <a:pt x="8" y="109"/>
                    </a:cubicBezTo>
                    <a:cubicBezTo>
                      <a:pt x="6" y="117"/>
                      <a:pt x="10" y="133"/>
                      <a:pt x="14" y="151"/>
                    </a:cubicBezTo>
                    <a:cubicBezTo>
                      <a:pt x="16" y="160"/>
                      <a:pt x="19" y="171"/>
                      <a:pt x="20" y="180"/>
                    </a:cubicBezTo>
                    <a:cubicBezTo>
                      <a:pt x="23" y="197"/>
                      <a:pt x="23" y="197"/>
                      <a:pt x="23" y="197"/>
                    </a:cubicBezTo>
                    <a:cubicBezTo>
                      <a:pt x="34" y="263"/>
                      <a:pt x="47" y="345"/>
                      <a:pt x="60" y="394"/>
                    </a:cubicBezTo>
                    <a:cubicBezTo>
                      <a:pt x="112" y="384"/>
                      <a:pt x="165" y="373"/>
                      <a:pt x="218" y="363"/>
                    </a:cubicBezTo>
                    <a:cubicBezTo>
                      <a:pt x="317" y="344"/>
                      <a:pt x="419" y="324"/>
                      <a:pt x="518" y="303"/>
                    </a:cubicBezTo>
                    <a:cubicBezTo>
                      <a:pt x="522" y="294"/>
                      <a:pt x="526" y="285"/>
                      <a:pt x="534" y="279"/>
                    </a:cubicBezTo>
                    <a:cubicBezTo>
                      <a:pt x="535" y="278"/>
                      <a:pt x="535" y="278"/>
                      <a:pt x="535" y="278"/>
                    </a:cubicBezTo>
                    <a:cubicBezTo>
                      <a:pt x="558" y="278"/>
                      <a:pt x="558" y="278"/>
                      <a:pt x="558" y="278"/>
                    </a:cubicBezTo>
                    <a:cubicBezTo>
                      <a:pt x="561" y="273"/>
                      <a:pt x="565" y="270"/>
                      <a:pt x="571" y="270"/>
                    </a:cubicBezTo>
                    <a:cubicBezTo>
                      <a:pt x="574" y="267"/>
                      <a:pt x="576" y="262"/>
                      <a:pt x="578" y="258"/>
                    </a:cubicBezTo>
                    <a:cubicBezTo>
                      <a:pt x="580" y="253"/>
                      <a:pt x="582" y="247"/>
                      <a:pt x="586" y="243"/>
                    </a:cubicBezTo>
                    <a:cubicBezTo>
                      <a:pt x="588" y="241"/>
                      <a:pt x="590" y="240"/>
                      <a:pt x="592" y="238"/>
                    </a:cubicBezTo>
                    <a:cubicBezTo>
                      <a:pt x="598" y="234"/>
                      <a:pt x="604" y="230"/>
                      <a:pt x="605" y="223"/>
                    </a:cubicBezTo>
                    <a:cubicBezTo>
                      <a:pt x="597" y="220"/>
                      <a:pt x="591" y="214"/>
                      <a:pt x="586" y="209"/>
                    </a:cubicBezTo>
                    <a:cubicBezTo>
                      <a:pt x="583" y="207"/>
                      <a:pt x="581" y="204"/>
                      <a:pt x="579" y="203"/>
                    </a:cubicBezTo>
                    <a:cubicBezTo>
                      <a:pt x="577" y="202"/>
                      <a:pt x="576" y="201"/>
                      <a:pt x="575" y="201"/>
                    </a:cubicBezTo>
                    <a:cubicBezTo>
                      <a:pt x="572" y="199"/>
                      <a:pt x="569" y="197"/>
                      <a:pt x="566" y="195"/>
                    </a:cubicBezTo>
                    <a:cubicBezTo>
                      <a:pt x="565" y="193"/>
                      <a:pt x="564" y="191"/>
                      <a:pt x="564" y="189"/>
                    </a:cubicBezTo>
                    <a:cubicBezTo>
                      <a:pt x="563" y="188"/>
                      <a:pt x="563" y="187"/>
                      <a:pt x="562" y="187"/>
                    </a:cubicBezTo>
                    <a:cubicBezTo>
                      <a:pt x="554" y="179"/>
                      <a:pt x="548" y="174"/>
                      <a:pt x="545" y="161"/>
                    </a:cubicBezTo>
                    <a:cubicBezTo>
                      <a:pt x="545" y="158"/>
                      <a:pt x="547" y="155"/>
                      <a:pt x="549" y="152"/>
                    </a:cubicBezTo>
                    <a:cubicBezTo>
                      <a:pt x="551" y="149"/>
                      <a:pt x="553" y="146"/>
                      <a:pt x="553" y="144"/>
                    </a:cubicBezTo>
                    <a:cubicBezTo>
                      <a:pt x="554" y="139"/>
                      <a:pt x="552" y="138"/>
                      <a:pt x="550" y="136"/>
                    </a:cubicBezTo>
                    <a:cubicBezTo>
                      <a:pt x="547" y="134"/>
                      <a:pt x="544" y="131"/>
                      <a:pt x="545" y="124"/>
                    </a:cubicBezTo>
                    <a:cubicBezTo>
                      <a:pt x="546" y="123"/>
                      <a:pt x="546" y="123"/>
                      <a:pt x="546" y="123"/>
                    </a:cubicBezTo>
                    <a:cubicBezTo>
                      <a:pt x="546" y="122"/>
                      <a:pt x="546" y="122"/>
                      <a:pt x="546" y="122"/>
                    </a:cubicBezTo>
                    <a:cubicBezTo>
                      <a:pt x="555" y="115"/>
                      <a:pt x="558" y="102"/>
                      <a:pt x="563" y="90"/>
                    </a:cubicBezTo>
                    <a:cubicBezTo>
                      <a:pt x="565" y="82"/>
                      <a:pt x="568" y="74"/>
                      <a:pt x="571" y="67"/>
                    </a:cubicBezTo>
                    <a:cubicBezTo>
                      <a:pt x="543" y="66"/>
                      <a:pt x="535" y="47"/>
                      <a:pt x="526" y="28"/>
                    </a:cubicBezTo>
                    <a:cubicBezTo>
                      <a:pt x="525" y="25"/>
                      <a:pt x="524" y="22"/>
                      <a:pt x="523" y="19"/>
                    </a:cubicBezTo>
                    <a:cubicBezTo>
                      <a:pt x="521" y="20"/>
                      <a:pt x="520" y="20"/>
                      <a:pt x="519" y="20"/>
                    </a:cubicBezTo>
                    <a:cubicBezTo>
                      <a:pt x="514" y="20"/>
                      <a:pt x="510" y="16"/>
                      <a:pt x="506" y="13"/>
                    </a:cubicBezTo>
                    <a:cubicBezTo>
                      <a:pt x="503" y="10"/>
                      <a:pt x="499" y="7"/>
                      <a:pt x="495" y="6"/>
                    </a:cubicBezTo>
                    <a:cubicBezTo>
                      <a:pt x="488" y="5"/>
                      <a:pt x="480" y="8"/>
                      <a:pt x="470" y="12"/>
                    </a:cubicBezTo>
                    <a:cubicBezTo>
                      <a:pt x="463" y="14"/>
                      <a:pt x="456" y="17"/>
                      <a:pt x="448" y="18"/>
                    </a:cubicBezTo>
                    <a:cubicBezTo>
                      <a:pt x="438" y="21"/>
                      <a:pt x="427" y="22"/>
                      <a:pt x="417" y="23"/>
                    </a:cubicBezTo>
                    <a:cubicBezTo>
                      <a:pt x="408" y="24"/>
                      <a:pt x="399" y="25"/>
                      <a:pt x="392" y="26"/>
                    </a:cubicBezTo>
                    <a:cubicBezTo>
                      <a:pt x="388" y="27"/>
                      <a:pt x="384" y="29"/>
                      <a:pt x="381" y="30"/>
                    </a:cubicBezTo>
                    <a:cubicBezTo>
                      <a:pt x="377" y="32"/>
                      <a:pt x="373" y="33"/>
                      <a:pt x="368" y="35"/>
                    </a:cubicBezTo>
                    <a:cubicBezTo>
                      <a:pt x="273" y="54"/>
                      <a:pt x="164" y="77"/>
                      <a:pt x="70" y="91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8" y="80"/>
                      <a:pt x="67" y="75"/>
                      <a:pt x="65" y="70"/>
                    </a:cubicBezTo>
                    <a:cubicBezTo>
                      <a:pt x="65" y="68"/>
                      <a:pt x="64" y="66"/>
                      <a:pt x="6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211">
                <a:extLst>
                  <a:ext uri="{FF2B5EF4-FFF2-40B4-BE49-F238E27FC236}">
                    <a16:creationId xmlns:a16="http://schemas.microsoft.com/office/drawing/2014/main" id="{AFFA7363-DE08-4BA4-8C51-2258DA1FA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7" y="1982"/>
                <a:ext cx="94" cy="179"/>
              </a:xfrm>
              <a:custGeom>
                <a:avLst/>
                <a:gdLst>
                  <a:gd name="T0" fmla="*/ 98 w 152"/>
                  <a:gd name="T1" fmla="*/ 285 h 289"/>
                  <a:gd name="T2" fmla="*/ 98 w 152"/>
                  <a:gd name="T3" fmla="*/ 281 h 289"/>
                  <a:gd name="T4" fmla="*/ 69 w 152"/>
                  <a:gd name="T5" fmla="*/ 285 h 289"/>
                  <a:gd name="T6" fmla="*/ 29 w 152"/>
                  <a:gd name="T7" fmla="*/ 213 h 289"/>
                  <a:gd name="T8" fmla="*/ 53 w 152"/>
                  <a:gd name="T9" fmla="*/ 201 h 289"/>
                  <a:gd name="T10" fmla="*/ 65 w 152"/>
                  <a:gd name="T11" fmla="*/ 169 h 289"/>
                  <a:gd name="T12" fmla="*/ 77 w 152"/>
                  <a:gd name="T13" fmla="*/ 173 h 289"/>
                  <a:gd name="T14" fmla="*/ 81 w 152"/>
                  <a:gd name="T15" fmla="*/ 153 h 289"/>
                  <a:gd name="T16" fmla="*/ 65 w 152"/>
                  <a:gd name="T17" fmla="*/ 141 h 289"/>
                  <a:gd name="T18" fmla="*/ 57 w 152"/>
                  <a:gd name="T19" fmla="*/ 129 h 289"/>
                  <a:gd name="T20" fmla="*/ 45 w 152"/>
                  <a:gd name="T21" fmla="*/ 125 h 289"/>
                  <a:gd name="T22" fmla="*/ 41 w 152"/>
                  <a:gd name="T23" fmla="*/ 113 h 289"/>
                  <a:gd name="T24" fmla="*/ 21 w 152"/>
                  <a:gd name="T25" fmla="*/ 97 h 289"/>
                  <a:gd name="T26" fmla="*/ 21 w 152"/>
                  <a:gd name="T27" fmla="*/ 56 h 289"/>
                  <a:gd name="T28" fmla="*/ 37 w 152"/>
                  <a:gd name="T29" fmla="*/ 28 h 289"/>
                  <a:gd name="T30" fmla="*/ 45 w 152"/>
                  <a:gd name="T31" fmla="*/ 0 h 289"/>
                  <a:gd name="T32" fmla="*/ 45 w 152"/>
                  <a:gd name="T33" fmla="*/ 4 h 289"/>
                  <a:gd name="T34" fmla="*/ 77 w 152"/>
                  <a:gd name="T35" fmla="*/ 8 h 289"/>
                  <a:gd name="T36" fmla="*/ 90 w 152"/>
                  <a:gd name="T37" fmla="*/ 12 h 289"/>
                  <a:gd name="T38" fmla="*/ 90 w 152"/>
                  <a:gd name="T39" fmla="*/ 20 h 289"/>
                  <a:gd name="T40" fmla="*/ 102 w 152"/>
                  <a:gd name="T41" fmla="*/ 16 h 289"/>
                  <a:gd name="T42" fmla="*/ 130 w 152"/>
                  <a:gd name="T43" fmla="*/ 28 h 289"/>
                  <a:gd name="T44" fmla="*/ 114 w 152"/>
                  <a:gd name="T45" fmla="*/ 109 h 289"/>
                  <a:gd name="T46" fmla="*/ 142 w 152"/>
                  <a:gd name="T47" fmla="*/ 105 h 289"/>
                  <a:gd name="T48" fmla="*/ 142 w 152"/>
                  <a:gd name="T49" fmla="*/ 157 h 289"/>
                  <a:gd name="T50" fmla="*/ 138 w 152"/>
                  <a:gd name="T51" fmla="*/ 197 h 289"/>
                  <a:gd name="T52" fmla="*/ 142 w 152"/>
                  <a:gd name="T53" fmla="*/ 213 h 289"/>
                  <a:gd name="T54" fmla="*/ 130 w 152"/>
                  <a:gd name="T55" fmla="*/ 225 h 289"/>
                  <a:gd name="T56" fmla="*/ 114 w 152"/>
                  <a:gd name="T57" fmla="*/ 257 h 289"/>
                  <a:gd name="T58" fmla="*/ 114 w 152"/>
                  <a:gd name="T59" fmla="*/ 289 h 289"/>
                  <a:gd name="T60" fmla="*/ 106 w 152"/>
                  <a:gd name="T61" fmla="*/ 28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2" h="289">
                    <a:moveTo>
                      <a:pt x="98" y="285"/>
                    </a:moveTo>
                    <a:cubicBezTo>
                      <a:pt x="98" y="284"/>
                      <a:pt x="98" y="283"/>
                      <a:pt x="98" y="281"/>
                    </a:cubicBezTo>
                    <a:cubicBezTo>
                      <a:pt x="89" y="284"/>
                      <a:pt x="71" y="276"/>
                      <a:pt x="69" y="285"/>
                    </a:cubicBezTo>
                    <a:cubicBezTo>
                      <a:pt x="51" y="269"/>
                      <a:pt x="0" y="258"/>
                      <a:pt x="29" y="213"/>
                    </a:cubicBezTo>
                    <a:cubicBezTo>
                      <a:pt x="41" y="212"/>
                      <a:pt x="40" y="207"/>
                      <a:pt x="53" y="201"/>
                    </a:cubicBezTo>
                    <a:cubicBezTo>
                      <a:pt x="50" y="183"/>
                      <a:pt x="63" y="181"/>
                      <a:pt x="65" y="169"/>
                    </a:cubicBezTo>
                    <a:cubicBezTo>
                      <a:pt x="72" y="168"/>
                      <a:pt x="72" y="173"/>
                      <a:pt x="77" y="173"/>
                    </a:cubicBezTo>
                    <a:cubicBezTo>
                      <a:pt x="69" y="165"/>
                      <a:pt x="78" y="160"/>
                      <a:pt x="81" y="153"/>
                    </a:cubicBezTo>
                    <a:cubicBezTo>
                      <a:pt x="82" y="142"/>
                      <a:pt x="71" y="148"/>
                      <a:pt x="65" y="141"/>
                    </a:cubicBezTo>
                    <a:cubicBezTo>
                      <a:pt x="56" y="128"/>
                      <a:pt x="71" y="133"/>
                      <a:pt x="57" y="129"/>
                    </a:cubicBezTo>
                    <a:cubicBezTo>
                      <a:pt x="56" y="128"/>
                      <a:pt x="47" y="126"/>
                      <a:pt x="45" y="125"/>
                    </a:cubicBezTo>
                    <a:cubicBezTo>
                      <a:pt x="41" y="122"/>
                      <a:pt x="44" y="116"/>
                      <a:pt x="41" y="113"/>
                    </a:cubicBezTo>
                    <a:cubicBezTo>
                      <a:pt x="36" y="105"/>
                      <a:pt x="24" y="106"/>
                      <a:pt x="21" y="97"/>
                    </a:cubicBezTo>
                    <a:cubicBezTo>
                      <a:pt x="22" y="79"/>
                      <a:pt x="37" y="68"/>
                      <a:pt x="21" y="56"/>
                    </a:cubicBezTo>
                    <a:cubicBezTo>
                      <a:pt x="22" y="44"/>
                      <a:pt x="33" y="37"/>
                      <a:pt x="37" y="28"/>
                    </a:cubicBezTo>
                    <a:cubicBezTo>
                      <a:pt x="42" y="18"/>
                      <a:pt x="36" y="6"/>
                      <a:pt x="45" y="0"/>
                    </a:cubicBezTo>
                    <a:cubicBezTo>
                      <a:pt x="50" y="1"/>
                      <a:pt x="48" y="4"/>
                      <a:pt x="45" y="4"/>
                    </a:cubicBezTo>
                    <a:cubicBezTo>
                      <a:pt x="58" y="7"/>
                      <a:pt x="60" y="3"/>
                      <a:pt x="77" y="8"/>
                    </a:cubicBezTo>
                    <a:cubicBezTo>
                      <a:pt x="77" y="8"/>
                      <a:pt x="89" y="11"/>
                      <a:pt x="90" y="12"/>
                    </a:cubicBezTo>
                    <a:cubicBezTo>
                      <a:pt x="90" y="13"/>
                      <a:pt x="89" y="20"/>
                      <a:pt x="90" y="20"/>
                    </a:cubicBezTo>
                    <a:cubicBezTo>
                      <a:pt x="92" y="21"/>
                      <a:pt x="97" y="15"/>
                      <a:pt x="102" y="16"/>
                    </a:cubicBezTo>
                    <a:cubicBezTo>
                      <a:pt x="105" y="17"/>
                      <a:pt x="121" y="27"/>
                      <a:pt x="130" y="28"/>
                    </a:cubicBezTo>
                    <a:cubicBezTo>
                      <a:pt x="134" y="64"/>
                      <a:pt x="105" y="68"/>
                      <a:pt x="114" y="109"/>
                    </a:cubicBezTo>
                    <a:cubicBezTo>
                      <a:pt x="126" y="111"/>
                      <a:pt x="128" y="101"/>
                      <a:pt x="142" y="105"/>
                    </a:cubicBezTo>
                    <a:cubicBezTo>
                      <a:pt x="152" y="119"/>
                      <a:pt x="143" y="140"/>
                      <a:pt x="142" y="157"/>
                    </a:cubicBezTo>
                    <a:cubicBezTo>
                      <a:pt x="141" y="173"/>
                      <a:pt x="149" y="189"/>
                      <a:pt x="138" y="197"/>
                    </a:cubicBezTo>
                    <a:cubicBezTo>
                      <a:pt x="143" y="199"/>
                      <a:pt x="148" y="200"/>
                      <a:pt x="142" y="213"/>
                    </a:cubicBezTo>
                    <a:cubicBezTo>
                      <a:pt x="141" y="215"/>
                      <a:pt x="133" y="219"/>
                      <a:pt x="130" y="225"/>
                    </a:cubicBezTo>
                    <a:cubicBezTo>
                      <a:pt x="124" y="237"/>
                      <a:pt x="130" y="254"/>
                      <a:pt x="114" y="257"/>
                    </a:cubicBezTo>
                    <a:cubicBezTo>
                      <a:pt x="117" y="274"/>
                      <a:pt x="114" y="271"/>
                      <a:pt x="114" y="289"/>
                    </a:cubicBezTo>
                    <a:cubicBezTo>
                      <a:pt x="110" y="289"/>
                      <a:pt x="110" y="285"/>
                      <a:pt x="106" y="28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212">
                <a:extLst>
                  <a:ext uri="{FF2B5EF4-FFF2-40B4-BE49-F238E27FC236}">
                    <a16:creationId xmlns:a16="http://schemas.microsoft.com/office/drawing/2014/main" id="{8D2CF697-37BD-4E0B-9223-1A2457E4B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" y="1980"/>
                <a:ext cx="84" cy="183"/>
              </a:xfrm>
              <a:custGeom>
                <a:avLst/>
                <a:gdLst>
                  <a:gd name="T0" fmla="*/ 93 w 136"/>
                  <a:gd name="T1" fmla="*/ 293 h 296"/>
                  <a:gd name="T2" fmla="*/ 90 w 136"/>
                  <a:gd name="T3" fmla="*/ 286 h 296"/>
                  <a:gd name="T4" fmla="*/ 96 w 136"/>
                  <a:gd name="T5" fmla="*/ 279 h 296"/>
                  <a:gd name="T6" fmla="*/ 97 w 136"/>
                  <a:gd name="T7" fmla="*/ 258 h 296"/>
                  <a:gd name="T8" fmla="*/ 121 w 136"/>
                  <a:gd name="T9" fmla="*/ 217 h 296"/>
                  <a:gd name="T10" fmla="*/ 122 w 136"/>
                  <a:gd name="T11" fmla="*/ 203 h 296"/>
                  <a:gd name="T12" fmla="*/ 124 w 136"/>
                  <a:gd name="T13" fmla="*/ 176 h 296"/>
                  <a:gd name="T14" fmla="*/ 124 w 136"/>
                  <a:gd name="T15" fmla="*/ 110 h 296"/>
                  <a:gd name="T16" fmla="*/ 95 w 136"/>
                  <a:gd name="T17" fmla="*/ 114 h 296"/>
                  <a:gd name="T18" fmla="*/ 111 w 136"/>
                  <a:gd name="T19" fmla="*/ 33 h 296"/>
                  <a:gd name="T20" fmla="*/ 79 w 136"/>
                  <a:gd name="T21" fmla="*/ 24 h 296"/>
                  <a:gd name="T22" fmla="*/ 71 w 136"/>
                  <a:gd name="T23" fmla="*/ 17 h 296"/>
                  <a:gd name="T24" fmla="*/ 41 w 136"/>
                  <a:gd name="T25" fmla="*/ 11 h 296"/>
                  <a:gd name="T26" fmla="*/ 26 w 136"/>
                  <a:gd name="T27" fmla="*/ 19 h 296"/>
                  <a:gd name="T28" fmla="*/ 8 w 136"/>
                  <a:gd name="T29" fmla="*/ 58 h 296"/>
                  <a:gd name="T30" fmla="*/ 17 w 136"/>
                  <a:gd name="T31" fmla="*/ 107 h 296"/>
                  <a:gd name="T32" fmla="*/ 31 w 136"/>
                  <a:gd name="T33" fmla="*/ 125 h 296"/>
                  <a:gd name="T34" fmla="*/ 50 w 136"/>
                  <a:gd name="T35" fmla="*/ 133 h 296"/>
                  <a:gd name="T36" fmla="*/ 59 w 136"/>
                  <a:gd name="T37" fmla="*/ 146 h 296"/>
                  <a:gd name="T38" fmla="*/ 64 w 136"/>
                  <a:gd name="T39" fmla="*/ 163 h 296"/>
                  <a:gd name="T40" fmla="*/ 61 w 136"/>
                  <a:gd name="T41" fmla="*/ 179 h 296"/>
                  <a:gd name="T42" fmla="*/ 45 w 136"/>
                  <a:gd name="T43" fmla="*/ 185 h 296"/>
                  <a:gd name="T44" fmla="*/ 39 w 136"/>
                  <a:gd name="T45" fmla="*/ 206 h 296"/>
                  <a:gd name="T46" fmla="*/ 8 w 136"/>
                  <a:gd name="T47" fmla="*/ 246 h 296"/>
                  <a:gd name="T48" fmla="*/ 70 w 136"/>
                  <a:gd name="T49" fmla="*/ 282 h 296"/>
                  <a:gd name="T50" fmla="*/ 84 w 136"/>
                  <a:gd name="T51" fmla="*/ 288 h 296"/>
                  <a:gd name="T52" fmla="*/ 69 w 136"/>
                  <a:gd name="T53" fmla="*/ 287 h 296"/>
                  <a:gd name="T54" fmla="*/ 52 w 136"/>
                  <a:gd name="T55" fmla="*/ 291 h 296"/>
                  <a:gd name="T56" fmla="*/ 11 w 136"/>
                  <a:gd name="T57" fmla="*/ 215 h 296"/>
                  <a:gd name="T58" fmla="*/ 25 w 136"/>
                  <a:gd name="T59" fmla="*/ 208 h 296"/>
                  <a:gd name="T60" fmla="*/ 47 w 136"/>
                  <a:gd name="T61" fmla="*/ 171 h 296"/>
                  <a:gd name="T62" fmla="*/ 55 w 136"/>
                  <a:gd name="T63" fmla="*/ 170 h 296"/>
                  <a:gd name="T64" fmla="*/ 58 w 136"/>
                  <a:gd name="T65" fmla="*/ 151 h 296"/>
                  <a:gd name="T66" fmla="*/ 40 w 136"/>
                  <a:gd name="T67" fmla="*/ 134 h 296"/>
                  <a:gd name="T68" fmla="*/ 24 w 136"/>
                  <a:gd name="T69" fmla="*/ 122 h 296"/>
                  <a:gd name="T70" fmla="*/ 3 w 136"/>
                  <a:gd name="T71" fmla="*/ 100 h 296"/>
                  <a:gd name="T72" fmla="*/ 7 w 136"/>
                  <a:gd name="T73" fmla="*/ 82 h 296"/>
                  <a:gd name="T74" fmla="*/ 2 w 136"/>
                  <a:gd name="T75" fmla="*/ 59 h 296"/>
                  <a:gd name="T76" fmla="*/ 20 w 136"/>
                  <a:gd name="T77" fmla="*/ 19 h 296"/>
                  <a:gd name="T78" fmla="*/ 30 w 136"/>
                  <a:gd name="T79" fmla="*/ 0 h 296"/>
                  <a:gd name="T80" fmla="*/ 62 w 136"/>
                  <a:gd name="T81" fmla="*/ 8 h 296"/>
                  <a:gd name="T82" fmla="*/ 62 w 136"/>
                  <a:gd name="T83" fmla="*/ 9 h 296"/>
                  <a:gd name="T84" fmla="*/ 86 w 136"/>
                  <a:gd name="T85" fmla="*/ 16 h 296"/>
                  <a:gd name="T86" fmla="*/ 116 w 136"/>
                  <a:gd name="T87" fmla="*/ 29 h 296"/>
                  <a:gd name="T88" fmla="*/ 100 w 136"/>
                  <a:gd name="T89" fmla="*/ 109 h 296"/>
                  <a:gd name="T90" fmla="*/ 127 w 136"/>
                  <a:gd name="T91" fmla="*/ 105 h 296"/>
                  <a:gd name="T92" fmla="*/ 129 w 136"/>
                  <a:gd name="T93" fmla="*/ 160 h 296"/>
                  <a:gd name="T94" fmla="*/ 131 w 136"/>
                  <a:gd name="T95" fmla="*/ 203 h 296"/>
                  <a:gd name="T96" fmla="*/ 116 w 136"/>
                  <a:gd name="T97" fmla="*/ 229 h 296"/>
                  <a:gd name="T98" fmla="*/ 101 w 136"/>
                  <a:gd name="T99" fmla="*/ 27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" h="296">
                    <a:moveTo>
                      <a:pt x="100" y="296"/>
                    </a:moveTo>
                    <a:cubicBezTo>
                      <a:pt x="97" y="295"/>
                      <a:pt x="97" y="295"/>
                      <a:pt x="97" y="295"/>
                    </a:cubicBezTo>
                    <a:cubicBezTo>
                      <a:pt x="95" y="295"/>
                      <a:pt x="94" y="294"/>
                      <a:pt x="93" y="293"/>
                    </a:cubicBezTo>
                    <a:cubicBezTo>
                      <a:pt x="91" y="292"/>
                      <a:pt x="91" y="291"/>
                      <a:pt x="90" y="291"/>
                    </a:cubicBezTo>
                    <a:cubicBezTo>
                      <a:pt x="90" y="291"/>
                      <a:pt x="90" y="291"/>
                      <a:pt x="90" y="291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2" y="286"/>
                      <a:pt x="94" y="287"/>
                      <a:pt x="95" y="288"/>
                    </a:cubicBezTo>
                    <a:cubicBezTo>
                      <a:pt x="95" y="284"/>
                      <a:pt x="96" y="281"/>
                      <a:pt x="96" y="279"/>
                    </a:cubicBezTo>
                    <a:cubicBezTo>
                      <a:pt x="97" y="273"/>
                      <a:pt x="97" y="271"/>
                      <a:pt x="95" y="261"/>
                    </a:cubicBezTo>
                    <a:cubicBezTo>
                      <a:pt x="94" y="258"/>
                      <a:pt x="94" y="258"/>
                      <a:pt x="94" y="258"/>
                    </a:cubicBezTo>
                    <a:cubicBezTo>
                      <a:pt x="97" y="258"/>
                      <a:pt x="97" y="258"/>
                      <a:pt x="97" y="258"/>
                    </a:cubicBezTo>
                    <a:cubicBezTo>
                      <a:pt x="105" y="256"/>
                      <a:pt x="107" y="250"/>
                      <a:pt x="108" y="240"/>
                    </a:cubicBezTo>
                    <a:cubicBezTo>
                      <a:pt x="109" y="236"/>
                      <a:pt x="109" y="231"/>
                      <a:pt x="111" y="227"/>
                    </a:cubicBezTo>
                    <a:cubicBezTo>
                      <a:pt x="113" y="222"/>
                      <a:pt x="118" y="219"/>
                      <a:pt x="121" y="217"/>
                    </a:cubicBezTo>
                    <a:cubicBezTo>
                      <a:pt x="122" y="216"/>
                      <a:pt x="123" y="215"/>
                      <a:pt x="123" y="215"/>
                    </a:cubicBezTo>
                    <a:cubicBezTo>
                      <a:pt x="126" y="209"/>
                      <a:pt x="126" y="206"/>
                      <a:pt x="126" y="205"/>
                    </a:cubicBezTo>
                    <a:cubicBezTo>
                      <a:pt x="125" y="204"/>
                      <a:pt x="124" y="204"/>
                      <a:pt x="122" y="203"/>
                    </a:cubicBezTo>
                    <a:cubicBezTo>
                      <a:pt x="116" y="201"/>
                      <a:pt x="116" y="201"/>
                      <a:pt x="116" y="201"/>
                    </a:cubicBezTo>
                    <a:cubicBezTo>
                      <a:pt x="120" y="198"/>
                      <a:pt x="120" y="198"/>
                      <a:pt x="120" y="198"/>
                    </a:cubicBezTo>
                    <a:cubicBezTo>
                      <a:pt x="126" y="194"/>
                      <a:pt x="126" y="187"/>
                      <a:pt x="124" y="176"/>
                    </a:cubicBezTo>
                    <a:cubicBezTo>
                      <a:pt x="123" y="170"/>
                      <a:pt x="123" y="165"/>
                      <a:pt x="123" y="160"/>
                    </a:cubicBezTo>
                    <a:cubicBezTo>
                      <a:pt x="123" y="155"/>
                      <a:pt x="124" y="149"/>
                      <a:pt x="125" y="144"/>
                    </a:cubicBezTo>
                    <a:cubicBezTo>
                      <a:pt x="128" y="132"/>
                      <a:pt x="130" y="119"/>
                      <a:pt x="124" y="110"/>
                    </a:cubicBezTo>
                    <a:cubicBezTo>
                      <a:pt x="118" y="109"/>
                      <a:pt x="115" y="110"/>
                      <a:pt x="112" y="112"/>
                    </a:cubicBezTo>
                    <a:cubicBezTo>
                      <a:pt x="108" y="113"/>
                      <a:pt x="104" y="115"/>
                      <a:pt x="97" y="114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0" y="89"/>
                      <a:pt x="96" y="78"/>
                      <a:pt x="103" y="66"/>
                    </a:cubicBezTo>
                    <a:cubicBezTo>
                      <a:pt x="108" y="57"/>
                      <a:pt x="112" y="48"/>
                      <a:pt x="111" y="33"/>
                    </a:cubicBezTo>
                    <a:cubicBezTo>
                      <a:pt x="106" y="32"/>
                      <a:pt x="99" y="29"/>
                      <a:pt x="94" y="26"/>
                    </a:cubicBezTo>
                    <a:cubicBezTo>
                      <a:pt x="90" y="24"/>
                      <a:pt x="86" y="22"/>
                      <a:pt x="85" y="22"/>
                    </a:cubicBezTo>
                    <a:cubicBezTo>
                      <a:pt x="83" y="22"/>
                      <a:pt x="81" y="23"/>
                      <a:pt x="79" y="24"/>
                    </a:cubicBezTo>
                    <a:cubicBezTo>
                      <a:pt x="77" y="25"/>
                      <a:pt x="75" y="26"/>
                      <a:pt x="73" y="26"/>
                    </a:cubicBezTo>
                    <a:cubicBezTo>
                      <a:pt x="70" y="25"/>
                      <a:pt x="70" y="22"/>
                      <a:pt x="71" y="19"/>
                    </a:cubicBezTo>
                    <a:cubicBezTo>
                      <a:pt x="71" y="18"/>
                      <a:pt x="71" y="18"/>
                      <a:pt x="71" y="17"/>
                    </a:cubicBezTo>
                    <a:cubicBezTo>
                      <a:pt x="69" y="16"/>
                      <a:pt x="64" y="15"/>
                      <a:pt x="61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1" y="11"/>
                      <a:pt x="46" y="11"/>
                      <a:pt x="41" y="11"/>
                    </a:cubicBezTo>
                    <a:cubicBezTo>
                      <a:pt x="38" y="11"/>
                      <a:pt x="34" y="11"/>
                      <a:pt x="29" y="10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6" y="9"/>
                      <a:pt x="26" y="13"/>
                      <a:pt x="26" y="19"/>
                    </a:cubicBezTo>
                    <a:cubicBezTo>
                      <a:pt x="26" y="23"/>
                      <a:pt x="26" y="28"/>
                      <a:pt x="24" y="32"/>
                    </a:cubicBezTo>
                    <a:cubicBezTo>
                      <a:pt x="22" y="36"/>
                      <a:pt x="19" y="40"/>
                      <a:pt x="17" y="43"/>
                    </a:cubicBezTo>
                    <a:cubicBezTo>
                      <a:pt x="13" y="48"/>
                      <a:pt x="9" y="52"/>
                      <a:pt x="8" y="58"/>
                    </a:cubicBezTo>
                    <a:cubicBezTo>
                      <a:pt x="18" y="67"/>
                      <a:pt x="15" y="76"/>
                      <a:pt x="12" y="84"/>
                    </a:cubicBezTo>
                    <a:cubicBezTo>
                      <a:pt x="10" y="89"/>
                      <a:pt x="8" y="94"/>
                      <a:pt x="8" y="99"/>
                    </a:cubicBezTo>
                    <a:cubicBezTo>
                      <a:pt x="9" y="103"/>
                      <a:pt x="12" y="105"/>
                      <a:pt x="17" y="107"/>
                    </a:cubicBezTo>
                    <a:cubicBezTo>
                      <a:pt x="21" y="108"/>
                      <a:pt x="25" y="110"/>
                      <a:pt x="27" y="114"/>
                    </a:cubicBezTo>
                    <a:cubicBezTo>
                      <a:pt x="29" y="116"/>
                      <a:pt x="30" y="119"/>
                      <a:pt x="30" y="121"/>
                    </a:cubicBezTo>
                    <a:cubicBezTo>
                      <a:pt x="30" y="124"/>
                      <a:pt x="30" y="125"/>
                      <a:pt x="31" y="125"/>
                    </a:cubicBezTo>
                    <a:cubicBezTo>
                      <a:pt x="32" y="126"/>
                      <a:pt x="38" y="128"/>
                      <a:pt x="40" y="128"/>
                    </a:cubicBezTo>
                    <a:cubicBezTo>
                      <a:pt x="41" y="129"/>
                      <a:pt x="42" y="129"/>
                      <a:pt x="42" y="129"/>
                    </a:cubicBezTo>
                    <a:cubicBezTo>
                      <a:pt x="49" y="131"/>
                      <a:pt x="49" y="132"/>
                      <a:pt x="50" y="133"/>
                    </a:cubicBezTo>
                    <a:cubicBezTo>
                      <a:pt x="50" y="135"/>
                      <a:pt x="49" y="136"/>
                      <a:pt x="49" y="137"/>
                    </a:cubicBezTo>
                    <a:cubicBezTo>
                      <a:pt x="49" y="137"/>
                      <a:pt x="49" y="138"/>
                      <a:pt x="52" y="142"/>
                    </a:cubicBezTo>
                    <a:cubicBezTo>
                      <a:pt x="53" y="145"/>
                      <a:pt x="56" y="145"/>
                      <a:pt x="59" y="146"/>
                    </a:cubicBezTo>
                    <a:cubicBezTo>
                      <a:pt x="63" y="147"/>
                      <a:pt x="69" y="148"/>
                      <a:pt x="68" y="156"/>
                    </a:cubicBezTo>
                    <a:cubicBezTo>
                      <a:pt x="68" y="157"/>
                      <a:pt x="68" y="157"/>
                      <a:pt x="68" y="157"/>
                    </a:cubicBezTo>
                    <a:cubicBezTo>
                      <a:pt x="67" y="159"/>
                      <a:pt x="65" y="161"/>
                      <a:pt x="64" y="163"/>
                    </a:cubicBezTo>
                    <a:cubicBezTo>
                      <a:pt x="60" y="167"/>
                      <a:pt x="59" y="169"/>
                      <a:pt x="63" y="174"/>
                    </a:cubicBezTo>
                    <a:cubicBezTo>
                      <a:pt x="69" y="179"/>
                      <a:pt x="69" y="179"/>
                      <a:pt x="69" y="179"/>
                    </a:cubicBezTo>
                    <a:cubicBezTo>
                      <a:pt x="61" y="179"/>
                      <a:pt x="61" y="179"/>
                      <a:pt x="61" y="179"/>
                    </a:cubicBezTo>
                    <a:cubicBezTo>
                      <a:pt x="58" y="179"/>
                      <a:pt x="56" y="177"/>
                      <a:pt x="55" y="176"/>
                    </a:cubicBezTo>
                    <a:cubicBezTo>
                      <a:pt x="54" y="175"/>
                      <a:pt x="53" y="175"/>
                      <a:pt x="52" y="174"/>
                    </a:cubicBezTo>
                    <a:cubicBezTo>
                      <a:pt x="50" y="179"/>
                      <a:pt x="48" y="182"/>
                      <a:pt x="45" y="185"/>
                    </a:cubicBezTo>
                    <a:cubicBezTo>
                      <a:pt x="42" y="189"/>
                      <a:pt x="38" y="194"/>
                      <a:pt x="40" y="204"/>
                    </a:cubicBezTo>
                    <a:cubicBezTo>
                      <a:pt x="40" y="206"/>
                      <a:pt x="40" y="206"/>
                      <a:pt x="40" y="206"/>
                    </a:cubicBezTo>
                    <a:cubicBezTo>
                      <a:pt x="39" y="206"/>
                      <a:pt x="39" y="206"/>
                      <a:pt x="39" y="206"/>
                    </a:cubicBezTo>
                    <a:cubicBezTo>
                      <a:pt x="34" y="209"/>
                      <a:pt x="31" y="211"/>
                      <a:pt x="28" y="213"/>
                    </a:cubicBezTo>
                    <a:cubicBezTo>
                      <a:pt x="24" y="216"/>
                      <a:pt x="21" y="218"/>
                      <a:pt x="15" y="219"/>
                    </a:cubicBezTo>
                    <a:cubicBezTo>
                      <a:pt x="8" y="229"/>
                      <a:pt x="6" y="238"/>
                      <a:pt x="8" y="246"/>
                    </a:cubicBezTo>
                    <a:cubicBezTo>
                      <a:pt x="11" y="259"/>
                      <a:pt x="25" y="268"/>
                      <a:pt x="38" y="275"/>
                    </a:cubicBezTo>
                    <a:cubicBezTo>
                      <a:pt x="43" y="278"/>
                      <a:pt x="48" y="281"/>
                      <a:pt x="52" y="284"/>
                    </a:cubicBezTo>
                    <a:cubicBezTo>
                      <a:pt x="56" y="280"/>
                      <a:pt x="64" y="281"/>
                      <a:pt x="70" y="282"/>
                    </a:cubicBezTo>
                    <a:cubicBezTo>
                      <a:pt x="74" y="282"/>
                      <a:pt x="78" y="283"/>
                      <a:pt x="81" y="282"/>
                    </a:cubicBezTo>
                    <a:cubicBezTo>
                      <a:pt x="84" y="281"/>
                      <a:pt x="84" y="281"/>
                      <a:pt x="84" y="281"/>
                    </a:cubicBezTo>
                    <a:cubicBezTo>
                      <a:pt x="84" y="288"/>
                      <a:pt x="84" y="288"/>
                      <a:pt x="84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6" y="288"/>
                      <a:pt x="72" y="287"/>
                      <a:pt x="69" y="287"/>
                    </a:cubicBezTo>
                    <a:cubicBezTo>
                      <a:pt x="62" y="286"/>
                      <a:pt x="57" y="286"/>
                      <a:pt x="56" y="289"/>
                    </a:cubicBezTo>
                    <a:cubicBezTo>
                      <a:pt x="55" y="294"/>
                      <a:pt x="55" y="294"/>
                      <a:pt x="55" y="294"/>
                    </a:cubicBezTo>
                    <a:cubicBezTo>
                      <a:pt x="52" y="291"/>
                      <a:pt x="52" y="291"/>
                      <a:pt x="52" y="291"/>
                    </a:cubicBezTo>
                    <a:cubicBezTo>
                      <a:pt x="48" y="287"/>
                      <a:pt x="42" y="283"/>
                      <a:pt x="35" y="280"/>
                    </a:cubicBezTo>
                    <a:cubicBezTo>
                      <a:pt x="22" y="272"/>
                      <a:pt x="6" y="263"/>
                      <a:pt x="2" y="247"/>
                    </a:cubicBezTo>
                    <a:cubicBezTo>
                      <a:pt x="0" y="238"/>
                      <a:pt x="3" y="227"/>
                      <a:pt x="11" y="215"/>
                    </a:cubicBezTo>
                    <a:cubicBezTo>
                      <a:pt x="12" y="213"/>
                      <a:pt x="12" y="213"/>
                      <a:pt x="12" y="213"/>
                    </a:cubicBezTo>
                    <a:cubicBezTo>
                      <a:pt x="13" y="213"/>
                      <a:pt x="13" y="213"/>
                      <a:pt x="13" y="213"/>
                    </a:cubicBezTo>
                    <a:cubicBezTo>
                      <a:pt x="19" y="213"/>
                      <a:pt x="21" y="211"/>
                      <a:pt x="25" y="208"/>
                    </a:cubicBezTo>
                    <a:cubicBezTo>
                      <a:pt x="27" y="207"/>
                      <a:pt x="30" y="205"/>
                      <a:pt x="34" y="202"/>
                    </a:cubicBezTo>
                    <a:cubicBezTo>
                      <a:pt x="33" y="191"/>
                      <a:pt x="37" y="186"/>
                      <a:pt x="41" y="181"/>
                    </a:cubicBezTo>
                    <a:cubicBezTo>
                      <a:pt x="44" y="178"/>
                      <a:pt x="46" y="175"/>
                      <a:pt x="47" y="171"/>
                    </a:cubicBezTo>
                    <a:cubicBezTo>
                      <a:pt x="47" y="169"/>
                      <a:pt x="47" y="169"/>
                      <a:pt x="47" y="169"/>
                    </a:cubicBezTo>
                    <a:cubicBezTo>
                      <a:pt x="49" y="169"/>
                      <a:pt x="49" y="169"/>
                      <a:pt x="49" y="169"/>
                    </a:cubicBezTo>
                    <a:cubicBezTo>
                      <a:pt x="52" y="169"/>
                      <a:pt x="54" y="169"/>
                      <a:pt x="55" y="170"/>
                    </a:cubicBezTo>
                    <a:cubicBezTo>
                      <a:pt x="55" y="166"/>
                      <a:pt x="58" y="162"/>
                      <a:pt x="60" y="159"/>
                    </a:cubicBezTo>
                    <a:cubicBezTo>
                      <a:pt x="61" y="158"/>
                      <a:pt x="62" y="157"/>
                      <a:pt x="63" y="155"/>
                    </a:cubicBezTo>
                    <a:cubicBezTo>
                      <a:pt x="63" y="152"/>
                      <a:pt x="62" y="152"/>
                      <a:pt x="58" y="151"/>
                    </a:cubicBezTo>
                    <a:cubicBezTo>
                      <a:pt x="55" y="150"/>
                      <a:pt x="50" y="150"/>
                      <a:pt x="47" y="145"/>
                    </a:cubicBezTo>
                    <a:cubicBezTo>
                      <a:pt x="44" y="141"/>
                      <a:pt x="43" y="138"/>
                      <a:pt x="44" y="135"/>
                    </a:cubicBezTo>
                    <a:cubicBezTo>
                      <a:pt x="43" y="135"/>
                      <a:pt x="42" y="135"/>
                      <a:pt x="40" y="134"/>
                    </a:cubicBezTo>
                    <a:cubicBezTo>
                      <a:pt x="40" y="134"/>
                      <a:pt x="39" y="134"/>
                      <a:pt x="38" y="134"/>
                    </a:cubicBezTo>
                    <a:cubicBezTo>
                      <a:pt x="33" y="132"/>
                      <a:pt x="29" y="131"/>
                      <a:pt x="28" y="130"/>
                    </a:cubicBezTo>
                    <a:cubicBezTo>
                      <a:pt x="25" y="128"/>
                      <a:pt x="24" y="124"/>
                      <a:pt x="24" y="122"/>
                    </a:cubicBezTo>
                    <a:cubicBezTo>
                      <a:pt x="24" y="120"/>
                      <a:pt x="24" y="118"/>
                      <a:pt x="23" y="117"/>
                    </a:cubicBezTo>
                    <a:cubicBezTo>
                      <a:pt x="21" y="115"/>
                      <a:pt x="18" y="113"/>
                      <a:pt x="15" y="112"/>
                    </a:cubicBezTo>
                    <a:cubicBezTo>
                      <a:pt x="10" y="110"/>
                      <a:pt x="4" y="107"/>
                      <a:pt x="3" y="10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93"/>
                      <a:pt x="5" y="87"/>
                      <a:pt x="7" y="82"/>
                    </a:cubicBezTo>
                    <a:cubicBezTo>
                      <a:pt x="10" y="73"/>
                      <a:pt x="12" y="68"/>
                      <a:pt x="4" y="6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51"/>
                      <a:pt x="8" y="45"/>
                      <a:pt x="12" y="40"/>
                    </a:cubicBezTo>
                    <a:cubicBezTo>
                      <a:pt x="15" y="36"/>
                      <a:pt x="17" y="33"/>
                      <a:pt x="19" y="30"/>
                    </a:cubicBezTo>
                    <a:cubicBezTo>
                      <a:pt x="20" y="26"/>
                      <a:pt x="20" y="22"/>
                      <a:pt x="20" y="19"/>
                    </a:cubicBezTo>
                    <a:cubicBezTo>
                      <a:pt x="21" y="12"/>
                      <a:pt x="21" y="5"/>
                      <a:pt x="28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4" y="1"/>
                      <a:pt x="35" y="4"/>
                      <a:pt x="35" y="5"/>
                    </a:cubicBezTo>
                    <a:cubicBezTo>
                      <a:pt x="37" y="5"/>
                      <a:pt x="39" y="5"/>
                      <a:pt x="41" y="5"/>
                    </a:cubicBezTo>
                    <a:cubicBezTo>
                      <a:pt x="46" y="5"/>
                      <a:pt x="52" y="5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7" y="9"/>
                      <a:pt x="75" y="13"/>
                      <a:pt x="75" y="13"/>
                    </a:cubicBezTo>
                    <a:cubicBezTo>
                      <a:pt x="77" y="14"/>
                      <a:pt x="77" y="16"/>
                      <a:pt x="76" y="19"/>
                    </a:cubicBezTo>
                    <a:cubicBezTo>
                      <a:pt x="79" y="18"/>
                      <a:pt x="82" y="16"/>
                      <a:pt x="86" y="16"/>
                    </a:cubicBezTo>
                    <a:cubicBezTo>
                      <a:pt x="88" y="17"/>
                      <a:pt x="91" y="18"/>
                      <a:pt x="96" y="21"/>
                    </a:cubicBezTo>
                    <a:cubicBezTo>
                      <a:pt x="102" y="24"/>
                      <a:pt x="110" y="28"/>
                      <a:pt x="114" y="28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6" y="31"/>
                      <a:pt x="116" y="31"/>
                      <a:pt x="116" y="31"/>
                    </a:cubicBezTo>
                    <a:cubicBezTo>
                      <a:pt x="118" y="49"/>
                      <a:pt x="113" y="59"/>
                      <a:pt x="107" y="69"/>
                    </a:cubicBezTo>
                    <a:cubicBezTo>
                      <a:pt x="102" y="79"/>
                      <a:pt x="96" y="90"/>
                      <a:pt x="100" y="109"/>
                    </a:cubicBezTo>
                    <a:cubicBezTo>
                      <a:pt x="104" y="109"/>
                      <a:pt x="107" y="108"/>
                      <a:pt x="110" y="107"/>
                    </a:cubicBezTo>
                    <a:cubicBezTo>
                      <a:pt x="114" y="105"/>
                      <a:pt x="118" y="103"/>
                      <a:pt x="126" y="105"/>
                    </a:cubicBezTo>
                    <a:cubicBezTo>
                      <a:pt x="127" y="105"/>
                      <a:pt x="127" y="105"/>
                      <a:pt x="127" y="105"/>
                    </a:cubicBezTo>
                    <a:cubicBezTo>
                      <a:pt x="128" y="106"/>
                      <a:pt x="128" y="106"/>
                      <a:pt x="128" y="106"/>
                    </a:cubicBezTo>
                    <a:cubicBezTo>
                      <a:pt x="136" y="117"/>
                      <a:pt x="133" y="132"/>
                      <a:pt x="131" y="145"/>
                    </a:cubicBezTo>
                    <a:cubicBezTo>
                      <a:pt x="130" y="150"/>
                      <a:pt x="129" y="155"/>
                      <a:pt x="129" y="160"/>
                    </a:cubicBezTo>
                    <a:cubicBezTo>
                      <a:pt x="128" y="165"/>
                      <a:pt x="129" y="170"/>
                      <a:pt x="130" y="175"/>
                    </a:cubicBezTo>
                    <a:cubicBezTo>
                      <a:pt x="131" y="184"/>
                      <a:pt x="132" y="193"/>
                      <a:pt x="127" y="199"/>
                    </a:cubicBezTo>
                    <a:cubicBezTo>
                      <a:pt x="128" y="200"/>
                      <a:pt x="130" y="201"/>
                      <a:pt x="131" y="203"/>
                    </a:cubicBezTo>
                    <a:cubicBezTo>
                      <a:pt x="132" y="206"/>
                      <a:pt x="131" y="211"/>
                      <a:pt x="128" y="217"/>
                    </a:cubicBezTo>
                    <a:cubicBezTo>
                      <a:pt x="128" y="219"/>
                      <a:pt x="126" y="220"/>
                      <a:pt x="124" y="221"/>
                    </a:cubicBezTo>
                    <a:cubicBezTo>
                      <a:pt x="122" y="223"/>
                      <a:pt x="118" y="226"/>
                      <a:pt x="116" y="229"/>
                    </a:cubicBezTo>
                    <a:cubicBezTo>
                      <a:pt x="115" y="233"/>
                      <a:pt x="114" y="237"/>
                      <a:pt x="113" y="241"/>
                    </a:cubicBezTo>
                    <a:cubicBezTo>
                      <a:pt x="112" y="249"/>
                      <a:pt x="111" y="259"/>
                      <a:pt x="101" y="262"/>
                    </a:cubicBezTo>
                    <a:cubicBezTo>
                      <a:pt x="102" y="271"/>
                      <a:pt x="102" y="274"/>
                      <a:pt x="101" y="279"/>
                    </a:cubicBezTo>
                    <a:cubicBezTo>
                      <a:pt x="101" y="282"/>
                      <a:pt x="101" y="286"/>
                      <a:pt x="100" y="293"/>
                    </a:cubicBezTo>
                    <a:lnTo>
                      <a:pt x="100" y="2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213">
                <a:extLst>
                  <a:ext uri="{FF2B5EF4-FFF2-40B4-BE49-F238E27FC236}">
                    <a16:creationId xmlns:a16="http://schemas.microsoft.com/office/drawing/2014/main" id="{66D826FD-D318-4F32-9884-CFF67FA29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6" y="2200"/>
                <a:ext cx="10" cy="17"/>
              </a:xfrm>
              <a:custGeom>
                <a:avLst/>
                <a:gdLst>
                  <a:gd name="T0" fmla="*/ 0 w 16"/>
                  <a:gd name="T1" fmla="*/ 13 h 27"/>
                  <a:gd name="T2" fmla="*/ 0 w 16"/>
                  <a:gd name="T3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6" h="27">
                    <a:moveTo>
                      <a:pt x="0" y="13"/>
                    </a:moveTo>
                    <a:cubicBezTo>
                      <a:pt x="9" y="0"/>
                      <a:pt x="16" y="27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214">
                <a:extLst>
                  <a:ext uri="{FF2B5EF4-FFF2-40B4-BE49-F238E27FC236}">
                    <a16:creationId xmlns:a16="http://schemas.microsoft.com/office/drawing/2014/main" id="{A83A88AE-757D-44FA-BB0E-8FC62A51A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9" y="2204"/>
                <a:ext cx="4" cy="9"/>
              </a:xfrm>
              <a:custGeom>
                <a:avLst/>
                <a:gdLst>
                  <a:gd name="T0" fmla="*/ 2 w 7"/>
                  <a:gd name="T1" fmla="*/ 14 h 14"/>
                  <a:gd name="T2" fmla="*/ 2 w 7"/>
                  <a:gd name="T3" fmla="*/ 9 h 14"/>
                  <a:gd name="T4" fmla="*/ 2 w 7"/>
                  <a:gd name="T5" fmla="*/ 11 h 14"/>
                  <a:gd name="T6" fmla="*/ 2 w 7"/>
                  <a:gd name="T7" fmla="*/ 9 h 14"/>
                  <a:gd name="T8" fmla="*/ 2 w 7"/>
                  <a:gd name="T9" fmla="*/ 11 h 14"/>
                  <a:gd name="T10" fmla="*/ 2 w 7"/>
                  <a:gd name="T11" fmla="*/ 9 h 14"/>
                  <a:gd name="T12" fmla="*/ 7 w 7"/>
                  <a:gd name="T13" fmla="*/ 9 h 14"/>
                  <a:gd name="T14" fmla="*/ 2 w 7"/>
                  <a:gd name="T15" fmla="*/ 9 h 14"/>
                  <a:gd name="T16" fmla="*/ 2 w 7"/>
                  <a:gd name="T17" fmla="*/ 8 h 14"/>
                  <a:gd name="T18" fmla="*/ 2 w 7"/>
                  <a:gd name="T19" fmla="*/ 8 h 14"/>
                  <a:gd name="T20" fmla="*/ 2 w 7"/>
                  <a:gd name="T21" fmla="*/ 9 h 14"/>
                  <a:gd name="T22" fmla="*/ 2 w 7"/>
                  <a:gd name="T23" fmla="*/ 8 h 14"/>
                  <a:gd name="T24" fmla="*/ 2 w 7"/>
                  <a:gd name="T25" fmla="*/ 9 h 14"/>
                  <a:gd name="T26" fmla="*/ 2 w 7"/>
                  <a:gd name="T27" fmla="*/ 8 h 14"/>
                  <a:gd name="T28" fmla="*/ 2 w 7"/>
                  <a:gd name="T29" fmla="*/ 9 h 14"/>
                  <a:gd name="T30" fmla="*/ 2 w 7"/>
                  <a:gd name="T31" fmla="*/ 9 h 14"/>
                  <a:gd name="T32" fmla="*/ 0 w 7"/>
                  <a:gd name="T33" fmla="*/ 6 h 14"/>
                  <a:gd name="T34" fmla="*/ 0 w 7"/>
                  <a:gd name="T35" fmla="*/ 0 h 14"/>
                  <a:gd name="T36" fmla="*/ 7 w 7"/>
                  <a:gd name="T37" fmla="*/ 9 h 14"/>
                  <a:gd name="T38" fmla="*/ 6 w 7"/>
                  <a:gd name="T39" fmla="*/ 12 h 14"/>
                  <a:gd name="T40" fmla="*/ 2 w 7"/>
                  <a:gd name="T4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14">
                    <a:moveTo>
                      <a:pt x="2" y="14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7" y="5"/>
                      <a:pt x="7" y="9"/>
                    </a:cubicBezTo>
                    <a:cubicBezTo>
                      <a:pt x="7" y="10"/>
                      <a:pt x="7" y="11"/>
                      <a:pt x="6" y="12"/>
                    </a:cubicBezTo>
                    <a:cubicBezTo>
                      <a:pt x="5" y="13"/>
                      <a:pt x="4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215">
                <a:extLst>
                  <a:ext uri="{FF2B5EF4-FFF2-40B4-BE49-F238E27FC236}">
                    <a16:creationId xmlns:a16="http://schemas.microsoft.com/office/drawing/2014/main" id="{C2679845-547F-4780-816F-6C0A04146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129"/>
                <a:ext cx="294" cy="139"/>
              </a:xfrm>
              <a:custGeom>
                <a:avLst/>
                <a:gdLst>
                  <a:gd name="T0" fmla="*/ 313 w 474"/>
                  <a:gd name="T1" fmla="*/ 161 h 225"/>
                  <a:gd name="T2" fmla="*/ 309 w 474"/>
                  <a:gd name="T3" fmla="*/ 153 h 225"/>
                  <a:gd name="T4" fmla="*/ 353 w 474"/>
                  <a:gd name="T5" fmla="*/ 213 h 225"/>
                  <a:gd name="T6" fmla="*/ 301 w 474"/>
                  <a:gd name="T7" fmla="*/ 193 h 225"/>
                  <a:gd name="T8" fmla="*/ 297 w 474"/>
                  <a:gd name="T9" fmla="*/ 205 h 225"/>
                  <a:gd name="T10" fmla="*/ 277 w 474"/>
                  <a:gd name="T11" fmla="*/ 185 h 225"/>
                  <a:gd name="T12" fmla="*/ 265 w 474"/>
                  <a:gd name="T13" fmla="*/ 201 h 225"/>
                  <a:gd name="T14" fmla="*/ 277 w 474"/>
                  <a:gd name="T15" fmla="*/ 129 h 225"/>
                  <a:gd name="T16" fmla="*/ 252 w 474"/>
                  <a:gd name="T17" fmla="*/ 125 h 225"/>
                  <a:gd name="T18" fmla="*/ 232 w 474"/>
                  <a:gd name="T19" fmla="*/ 113 h 225"/>
                  <a:gd name="T20" fmla="*/ 212 w 474"/>
                  <a:gd name="T21" fmla="*/ 113 h 225"/>
                  <a:gd name="T22" fmla="*/ 184 w 474"/>
                  <a:gd name="T23" fmla="*/ 89 h 225"/>
                  <a:gd name="T24" fmla="*/ 167 w 474"/>
                  <a:gd name="T25" fmla="*/ 58 h 225"/>
                  <a:gd name="T26" fmla="*/ 143 w 474"/>
                  <a:gd name="T27" fmla="*/ 52 h 225"/>
                  <a:gd name="T28" fmla="*/ 124 w 474"/>
                  <a:gd name="T29" fmla="*/ 54 h 225"/>
                  <a:gd name="T30" fmla="*/ 108 w 474"/>
                  <a:gd name="T31" fmla="*/ 62 h 225"/>
                  <a:gd name="T32" fmla="*/ 92 w 474"/>
                  <a:gd name="T33" fmla="*/ 79 h 225"/>
                  <a:gd name="T34" fmla="*/ 72 w 474"/>
                  <a:gd name="T35" fmla="*/ 71 h 225"/>
                  <a:gd name="T36" fmla="*/ 66 w 474"/>
                  <a:gd name="T37" fmla="*/ 79 h 225"/>
                  <a:gd name="T38" fmla="*/ 49 w 474"/>
                  <a:gd name="T39" fmla="*/ 95 h 225"/>
                  <a:gd name="T40" fmla="*/ 36 w 474"/>
                  <a:gd name="T41" fmla="*/ 103 h 225"/>
                  <a:gd name="T42" fmla="*/ 26 w 474"/>
                  <a:gd name="T43" fmla="*/ 120 h 225"/>
                  <a:gd name="T44" fmla="*/ 11 w 474"/>
                  <a:gd name="T45" fmla="*/ 136 h 225"/>
                  <a:gd name="T46" fmla="*/ 0 w 474"/>
                  <a:gd name="T47" fmla="*/ 74 h 225"/>
                  <a:gd name="T48" fmla="*/ 180 w 474"/>
                  <a:gd name="T49" fmla="*/ 40 h 225"/>
                  <a:gd name="T50" fmla="*/ 277 w 474"/>
                  <a:gd name="T51" fmla="*/ 20 h 225"/>
                  <a:gd name="T52" fmla="*/ 365 w 474"/>
                  <a:gd name="T53" fmla="*/ 0 h 225"/>
                  <a:gd name="T54" fmla="*/ 369 w 474"/>
                  <a:gd name="T55" fmla="*/ 20 h 225"/>
                  <a:gd name="T56" fmla="*/ 370 w 474"/>
                  <a:gd name="T57" fmla="*/ 23 h 225"/>
                  <a:gd name="T58" fmla="*/ 409 w 474"/>
                  <a:gd name="T59" fmla="*/ 165 h 225"/>
                  <a:gd name="T60" fmla="*/ 474 w 474"/>
                  <a:gd name="T61" fmla="*/ 161 h 225"/>
                  <a:gd name="T62" fmla="*/ 453 w 474"/>
                  <a:gd name="T63" fmla="*/ 209 h 225"/>
                  <a:gd name="T64" fmla="*/ 409 w 474"/>
                  <a:gd name="T65" fmla="*/ 225 h 225"/>
                  <a:gd name="T66" fmla="*/ 417 w 474"/>
                  <a:gd name="T67" fmla="*/ 209 h 225"/>
                  <a:gd name="T68" fmla="*/ 401 w 474"/>
                  <a:gd name="T69" fmla="*/ 205 h 225"/>
                  <a:gd name="T70" fmla="*/ 405 w 474"/>
                  <a:gd name="T71" fmla="*/ 193 h 225"/>
                  <a:gd name="T72" fmla="*/ 397 w 474"/>
                  <a:gd name="T73" fmla="*/ 173 h 225"/>
                  <a:gd name="T74" fmla="*/ 389 w 474"/>
                  <a:gd name="T75" fmla="*/ 185 h 225"/>
                  <a:gd name="T76" fmla="*/ 377 w 474"/>
                  <a:gd name="T77" fmla="*/ 189 h 225"/>
                  <a:gd name="T78" fmla="*/ 357 w 474"/>
                  <a:gd name="T79" fmla="*/ 177 h 225"/>
                  <a:gd name="T80" fmla="*/ 361 w 474"/>
                  <a:gd name="T81" fmla="*/ 153 h 225"/>
                  <a:gd name="T82" fmla="*/ 381 w 474"/>
                  <a:gd name="T83" fmla="*/ 149 h 225"/>
                  <a:gd name="T84" fmla="*/ 361 w 474"/>
                  <a:gd name="T85" fmla="*/ 145 h 225"/>
                  <a:gd name="T86" fmla="*/ 361 w 474"/>
                  <a:gd name="T87" fmla="*/ 117 h 225"/>
                  <a:gd name="T88" fmla="*/ 345 w 474"/>
                  <a:gd name="T89" fmla="*/ 109 h 225"/>
                  <a:gd name="T90" fmla="*/ 349 w 474"/>
                  <a:gd name="T91" fmla="*/ 85 h 225"/>
                  <a:gd name="T92" fmla="*/ 341 w 474"/>
                  <a:gd name="T93" fmla="*/ 85 h 225"/>
                  <a:gd name="T94" fmla="*/ 369 w 474"/>
                  <a:gd name="T95" fmla="*/ 44 h 225"/>
                  <a:gd name="T96" fmla="*/ 362 w 474"/>
                  <a:gd name="T97" fmla="*/ 24 h 225"/>
                  <a:gd name="T98" fmla="*/ 361 w 474"/>
                  <a:gd name="T99" fmla="*/ 20 h 225"/>
                  <a:gd name="T100" fmla="*/ 337 w 474"/>
                  <a:gd name="T101" fmla="*/ 24 h 225"/>
                  <a:gd name="T102" fmla="*/ 341 w 474"/>
                  <a:gd name="T103" fmla="*/ 44 h 225"/>
                  <a:gd name="T104" fmla="*/ 333 w 474"/>
                  <a:gd name="T105" fmla="*/ 36 h 225"/>
                  <a:gd name="T106" fmla="*/ 313 w 474"/>
                  <a:gd name="T107" fmla="*/ 52 h 225"/>
                  <a:gd name="T108" fmla="*/ 313 w 474"/>
                  <a:gd name="T109" fmla="*/ 69 h 225"/>
                  <a:gd name="T110" fmla="*/ 301 w 474"/>
                  <a:gd name="T111" fmla="*/ 65 h 225"/>
                  <a:gd name="T112" fmla="*/ 297 w 474"/>
                  <a:gd name="T113" fmla="*/ 73 h 225"/>
                  <a:gd name="T114" fmla="*/ 313 w 474"/>
                  <a:gd name="T115" fmla="*/ 89 h 225"/>
                  <a:gd name="T116" fmla="*/ 321 w 474"/>
                  <a:gd name="T117" fmla="*/ 161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4" h="225">
                    <a:moveTo>
                      <a:pt x="313" y="161"/>
                    </a:moveTo>
                    <a:cubicBezTo>
                      <a:pt x="309" y="161"/>
                      <a:pt x="310" y="156"/>
                      <a:pt x="309" y="153"/>
                    </a:cubicBezTo>
                    <a:cubicBezTo>
                      <a:pt x="294" y="186"/>
                      <a:pt x="341" y="193"/>
                      <a:pt x="353" y="213"/>
                    </a:cubicBezTo>
                    <a:cubicBezTo>
                      <a:pt x="342" y="216"/>
                      <a:pt x="303" y="212"/>
                      <a:pt x="301" y="193"/>
                    </a:cubicBezTo>
                    <a:cubicBezTo>
                      <a:pt x="296" y="194"/>
                      <a:pt x="297" y="200"/>
                      <a:pt x="297" y="205"/>
                    </a:cubicBezTo>
                    <a:cubicBezTo>
                      <a:pt x="287" y="202"/>
                      <a:pt x="284" y="191"/>
                      <a:pt x="277" y="185"/>
                    </a:cubicBezTo>
                    <a:cubicBezTo>
                      <a:pt x="266" y="184"/>
                      <a:pt x="263" y="191"/>
                      <a:pt x="265" y="201"/>
                    </a:cubicBezTo>
                    <a:cubicBezTo>
                      <a:pt x="243" y="181"/>
                      <a:pt x="279" y="156"/>
                      <a:pt x="277" y="129"/>
                    </a:cubicBezTo>
                    <a:cubicBezTo>
                      <a:pt x="272" y="115"/>
                      <a:pt x="260" y="126"/>
                      <a:pt x="252" y="125"/>
                    </a:cubicBezTo>
                    <a:cubicBezTo>
                      <a:pt x="244" y="123"/>
                      <a:pt x="241" y="115"/>
                      <a:pt x="232" y="113"/>
                    </a:cubicBezTo>
                    <a:cubicBezTo>
                      <a:pt x="226" y="111"/>
                      <a:pt x="218" y="119"/>
                      <a:pt x="212" y="113"/>
                    </a:cubicBezTo>
                    <a:cubicBezTo>
                      <a:pt x="215" y="93"/>
                      <a:pt x="204" y="86"/>
                      <a:pt x="184" y="89"/>
                    </a:cubicBezTo>
                    <a:cubicBezTo>
                      <a:pt x="178" y="77"/>
                      <a:pt x="168" y="75"/>
                      <a:pt x="167" y="58"/>
                    </a:cubicBezTo>
                    <a:cubicBezTo>
                      <a:pt x="162" y="55"/>
                      <a:pt x="149" y="53"/>
                      <a:pt x="143" y="52"/>
                    </a:cubicBezTo>
                    <a:cubicBezTo>
                      <a:pt x="136" y="52"/>
                      <a:pt x="127" y="48"/>
                      <a:pt x="124" y="54"/>
                    </a:cubicBezTo>
                    <a:cubicBezTo>
                      <a:pt x="121" y="59"/>
                      <a:pt x="111" y="58"/>
                      <a:pt x="108" y="62"/>
                    </a:cubicBezTo>
                    <a:cubicBezTo>
                      <a:pt x="104" y="66"/>
                      <a:pt x="98" y="80"/>
                      <a:pt x="92" y="79"/>
                    </a:cubicBezTo>
                    <a:cubicBezTo>
                      <a:pt x="86" y="77"/>
                      <a:pt x="75" y="70"/>
                      <a:pt x="72" y="71"/>
                    </a:cubicBezTo>
                    <a:cubicBezTo>
                      <a:pt x="70" y="71"/>
                      <a:pt x="68" y="73"/>
                      <a:pt x="66" y="79"/>
                    </a:cubicBezTo>
                    <a:cubicBezTo>
                      <a:pt x="63" y="85"/>
                      <a:pt x="57" y="95"/>
                      <a:pt x="49" y="95"/>
                    </a:cubicBezTo>
                    <a:cubicBezTo>
                      <a:pt x="42" y="96"/>
                      <a:pt x="38" y="98"/>
                      <a:pt x="36" y="103"/>
                    </a:cubicBezTo>
                    <a:cubicBezTo>
                      <a:pt x="34" y="107"/>
                      <a:pt x="31" y="116"/>
                      <a:pt x="26" y="120"/>
                    </a:cubicBezTo>
                    <a:cubicBezTo>
                      <a:pt x="21" y="124"/>
                      <a:pt x="14" y="126"/>
                      <a:pt x="11" y="136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205" y="35"/>
                      <a:pt x="246" y="27"/>
                      <a:pt x="277" y="20"/>
                    </a:cubicBezTo>
                    <a:cubicBezTo>
                      <a:pt x="297" y="16"/>
                      <a:pt x="334" y="4"/>
                      <a:pt x="365" y="0"/>
                    </a:cubicBezTo>
                    <a:cubicBezTo>
                      <a:pt x="362" y="12"/>
                      <a:pt x="371" y="11"/>
                      <a:pt x="369" y="20"/>
                    </a:cubicBezTo>
                    <a:cubicBezTo>
                      <a:pt x="370" y="23"/>
                      <a:pt x="370" y="23"/>
                      <a:pt x="370" y="23"/>
                    </a:cubicBezTo>
                    <a:cubicBezTo>
                      <a:pt x="384" y="69"/>
                      <a:pt x="393" y="122"/>
                      <a:pt x="409" y="165"/>
                    </a:cubicBezTo>
                    <a:cubicBezTo>
                      <a:pt x="428" y="161"/>
                      <a:pt x="459" y="145"/>
                      <a:pt x="474" y="161"/>
                    </a:cubicBezTo>
                    <a:cubicBezTo>
                      <a:pt x="466" y="176"/>
                      <a:pt x="457" y="190"/>
                      <a:pt x="453" y="209"/>
                    </a:cubicBezTo>
                    <a:cubicBezTo>
                      <a:pt x="435" y="211"/>
                      <a:pt x="429" y="225"/>
                      <a:pt x="409" y="225"/>
                    </a:cubicBezTo>
                    <a:cubicBezTo>
                      <a:pt x="411" y="219"/>
                      <a:pt x="415" y="215"/>
                      <a:pt x="417" y="209"/>
                    </a:cubicBezTo>
                    <a:cubicBezTo>
                      <a:pt x="416" y="206"/>
                      <a:pt x="399" y="199"/>
                      <a:pt x="401" y="205"/>
                    </a:cubicBezTo>
                    <a:cubicBezTo>
                      <a:pt x="389" y="207"/>
                      <a:pt x="405" y="195"/>
                      <a:pt x="405" y="193"/>
                    </a:cubicBezTo>
                    <a:cubicBezTo>
                      <a:pt x="405" y="189"/>
                      <a:pt x="390" y="184"/>
                      <a:pt x="397" y="173"/>
                    </a:cubicBezTo>
                    <a:cubicBezTo>
                      <a:pt x="390" y="171"/>
                      <a:pt x="392" y="183"/>
                      <a:pt x="389" y="185"/>
                    </a:cubicBezTo>
                    <a:cubicBezTo>
                      <a:pt x="388" y="186"/>
                      <a:pt x="378" y="169"/>
                      <a:pt x="377" y="189"/>
                    </a:cubicBezTo>
                    <a:cubicBezTo>
                      <a:pt x="370" y="186"/>
                      <a:pt x="365" y="179"/>
                      <a:pt x="357" y="177"/>
                    </a:cubicBezTo>
                    <a:cubicBezTo>
                      <a:pt x="354" y="165"/>
                      <a:pt x="364" y="165"/>
                      <a:pt x="361" y="153"/>
                    </a:cubicBezTo>
                    <a:cubicBezTo>
                      <a:pt x="374" y="157"/>
                      <a:pt x="372" y="155"/>
                      <a:pt x="381" y="149"/>
                    </a:cubicBezTo>
                    <a:cubicBezTo>
                      <a:pt x="382" y="140"/>
                      <a:pt x="367" y="147"/>
                      <a:pt x="361" y="145"/>
                    </a:cubicBezTo>
                    <a:cubicBezTo>
                      <a:pt x="362" y="133"/>
                      <a:pt x="346" y="120"/>
                      <a:pt x="361" y="117"/>
                    </a:cubicBezTo>
                    <a:cubicBezTo>
                      <a:pt x="360" y="109"/>
                      <a:pt x="347" y="114"/>
                      <a:pt x="345" y="109"/>
                    </a:cubicBezTo>
                    <a:cubicBezTo>
                      <a:pt x="342" y="103"/>
                      <a:pt x="354" y="95"/>
                      <a:pt x="349" y="85"/>
                    </a:cubicBezTo>
                    <a:cubicBezTo>
                      <a:pt x="347" y="81"/>
                      <a:pt x="340" y="80"/>
                      <a:pt x="341" y="85"/>
                    </a:cubicBezTo>
                    <a:cubicBezTo>
                      <a:pt x="338" y="60"/>
                      <a:pt x="337" y="53"/>
                      <a:pt x="369" y="44"/>
                    </a:cubicBezTo>
                    <a:cubicBezTo>
                      <a:pt x="356" y="39"/>
                      <a:pt x="354" y="36"/>
                      <a:pt x="362" y="24"/>
                    </a:cubicBezTo>
                    <a:cubicBezTo>
                      <a:pt x="361" y="20"/>
                      <a:pt x="361" y="20"/>
                      <a:pt x="361" y="20"/>
                    </a:cubicBezTo>
                    <a:cubicBezTo>
                      <a:pt x="355" y="14"/>
                      <a:pt x="345" y="22"/>
                      <a:pt x="337" y="24"/>
                    </a:cubicBezTo>
                    <a:cubicBezTo>
                      <a:pt x="335" y="34"/>
                      <a:pt x="344" y="33"/>
                      <a:pt x="341" y="44"/>
                    </a:cubicBezTo>
                    <a:cubicBezTo>
                      <a:pt x="334" y="46"/>
                      <a:pt x="333" y="41"/>
                      <a:pt x="333" y="36"/>
                    </a:cubicBezTo>
                    <a:cubicBezTo>
                      <a:pt x="321" y="44"/>
                      <a:pt x="326" y="54"/>
                      <a:pt x="313" y="52"/>
                    </a:cubicBezTo>
                    <a:cubicBezTo>
                      <a:pt x="312" y="63"/>
                      <a:pt x="319" y="61"/>
                      <a:pt x="313" y="69"/>
                    </a:cubicBezTo>
                    <a:cubicBezTo>
                      <a:pt x="310" y="66"/>
                      <a:pt x="306" y="64"/>
                      <a:pt x="301" y="65"/>
                    </a:cubicBezTo>
                    <a:cubicBezTo>
                      <a:pt x="305" y="69"/>
                      <a:pt x="304" y="73"/>
                      <a:pt x="297" y="73"/>
                    </a:cubicBezTo>
                    <a:cubicBezTo>
                      <a:pt x="295" y="85"/>
                      <a:pt x="307" y="84"/>
                      <a:pt x="313" y="89"/>
                    </a:cubicBezTo>
                    <a:cubicBezTo>
                      <a:pt x="306" y="112"/>
                      <a:pt x="319" y="135"/>
                      <a:pt x="321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216">
                <a:extLst>
                  <a:ext uri="{FF2B5EF4-FFF2-40B4-BE49-F238E27FC236}">
                    <a16:creationId xmlns:a16="http://schemas.microsoft.com/office/drawing/2014/main" id="{F8AEEEDB-377F-4AFD-86C6-003D46DB1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22" y="2127"/>
                <a:ext cx="298" cy="143"/>
              </a:xfrm>
              <a:custGeom>
                <a:avLst/>
                <a:gdLst>
                  <a:gd name="T0" fmla="*/ 407 w 480"/>
                  <a:gd name="T1" fmla="*/ 208 h 231"/>
                  <a:gd name="T2" fmla="*/ 405 w 480"/>
                  <a:gd name="T3" fmla="*/ 196 h 231"/>
                  <a:gd name="T4" fmla="*/ 384 w 480"/>
                  <a:gd name="T5" fmla="*/ 185 h 231"/>
                  <a:gd name="T6" fmla="*/ 359 w 480"/>
                  <a:gd name="T7" fmla="*/ 183 h 231"/>
                  <a:gd name="T8" fmla="*/ 360 w 480"/>
                  <a:gd name="T9" fmla="*/ 152 h 231"/>
                  <a:gd name="T10" fmla="*/ 363 w 480"/>
                  <a:gd name="T11" fmla="*/ 150 h 231"/>
                  <a:gd name="T12" fmla="*/ 360 w 480"/>
                  <a:gd name="T13" fmla="*/ 118 h 231"/>
                  <a:gd name="T14" fmla="*/ 347 w 480"/>
                  <a:gd name="T15" fmla="*/ 87 h 231"/>
                  <a:gd name="T16" fmla="*/ 341 w 480"/>
                  <a:gd name="T17" fmla="*/ 87 h 231"/>
                  <a:gd name="T18" fmla="*/ 348 w 480"/>
                  <a:gd name="T19" fmla="*/ 27 h 231"/>
                  <a:gd name="T20" fmla="*/ 344 w 480"/>
                  <a:gd name="T21" fmla="*/ 50 h 231"/>
                  <a:gd name="T22" fmla="*/ 320 w 480"/>
                  <a:gd name="T23" fmla="*/ 63 h 231"/>
                  <a:gd name="T24" fmla="*/ 309 w 480"/>
                  <a:gd name="T25" fmla="*/ 75 h 231"/>
                  <a:gd name="T26" fmla="*/ 318 w 480"/>
                  <a:gd name="T27" fmla="*/ 92 h 231"/>
                  <a:gd name="T28" fmla="*/ 313 w 480"/>
                  <a:gd name="T29" fmla="*/ 93 h 231"/>
                  <a:gd name="T30" fmla="*/ 304 w 480"/>
                  <a:gd name="T31" fmla="*/ 72 h 231"/>
                  <a:gd name="T32" fmla="*/ 316 w 480"/>
                  <a:gd name="T33" fmla="*/ 66 h 231"/>
                  <a:gd name="T34" fmla="*/ 325 w 480"/>
                  <a:gd name="T35" fmla="*/ 48 h 231"/>
                  <a:gd name="T36" fmla="*/ 339 w 480"/>
                  <a:gd name="T37" fmla="*/ 25 h 231"/>
                  <a:gd name="T38" fmla="*/ 367 w 480"/>
                  <a:gd name="T39" fmla="*/ 29 h 231"/>
                  <a:gd name="T40" fmla="*/ 369 w 480"/>
                  <a:gd name="T41" fmla="*/ 23 h 231"/>
                  <a:gd name="T42" fmla="*/ 280 w 480"/>
                  <a:gd name="T43" fmla="*/ 26 h 231"/>
                  <a:gd name="T44" fmla="*/ 172 w 480"/>
                  <a:gd name="T45" fmla="*/ 61 h 231"/>
                  <a:gd name="T46" fmla="*/ 226 w 480"/>
                  <a:gd name="T47" fmla="*/ 114 h 231"/>
                  <a:gd name="T48" fmla="*/ 276 w 480"/>
                  <a:gd name="T49" fmla="*/ 123 h 231"/>
                  <a:gd name="T50" fmla="*/ 268 w 480"/>
                  <a:gd name="T51" fmla="*/ 188 h 231"/>
                  <a:gd name="T52" fmla="*/ 297 w 480"/>
                  <a:gd name="T53" fmla="*/ 204 h 231"/>
                  <a:gd name="T54" fmla="*/ 351 w 480"/>
                  <a:gd name="T55" fmla="*/ 214 h 231"/>
                  <a:gd name="T56" fmla="*/ 315 w 480"/>
                  <a:gd name="T57" fmla="*/ 158 h 231"/>
                  <a:gd name="T58" fmla="*/ 358 w 480"/>
                  <a:gd name="T59" fmla="*/ 215 h 231"/>
                  <a:gd name="T60" fmla="*/ 303 w 480"/>
                  <a:gd name="T61" fmla="*/ 205 h 231"/>
                  <a:gd name="T62" fmla="*/ 278 w 480"/>
                  <a:gd name="T63" fmla="*/ 191 h 231"/>
                  <a:gd name="T64" fmla="*/ 267 w 480"/>
                  <a:gd name="T65" fmla="*/ 164 h 231"/>
                  <a:gd name="T66" fmla="*/ 243 w 480"/>
                  <a:gd name="T67" fmla="*/ 124 h 231"/>
                  <a:gd name="T68" fmla="*/ 213 w 480"/>
                  <a:gd name="T69" fmla="*/ 115 h 231"/>
                  <a:gd name="T70" fmla="*/ 177 w 480"/>
                  <a:gd name="T71" fmla="*/ 83 h 231"/>
                  <a:gd name="T72" fmla="*/ 119 w 480"/>
                  <a:gd name="T73" fmla="*/ 64 h 231"/>
                  <a:gd name="T74" fmla="*/ 76 w 480"/>
                  <a:gd name="T75" fmla="*/ 76 h 231"/>
                  <a:gd name="T76" fmla="*/ 31 w 480"/>
                  <a:gd name="T77" fmla="*/ 125 h 231"/>
                  <a:gd name="T78" fmla="*/ 183 w 480"/>
                  <a:gd name="T79" fmla="*/ 41 h 231"/>
                  <a:gd name="T80" fmla="*/ 371 w 480"/>
                  <a:gd name="T81" fmla="*/ 4 h 231"/>
                  <a:gd name="T82" fmla="*/ 414 w 480"/>
                  <a:gd name="T83" fmla="*/ 165 h 231"/>
                  <a:gd name="T84" fmla="*/ 475 w 480"/>
                  <a:gd name="T85" fmla="*/ 173 h 231"/>
                  <a:gd name="T86" fmla="*/ 412 w 480"/>
                  <a:gd name="T87" fmla="*/ 231 h 231"/>
                  <a:gd name="T88" fmla="*/ 423 w 480"/>
                  <a:gd name="T89" fmla="*/ 213 h 231"/>
                  <a:gd name="T90" fmla="*/ 470 w 480"/>
                  <a:gd name="T91" fmla="*/ 170 h 231"/>
                  <a:gd name="T92" fmla="*/ 410 w 480"/>
                  <a:gd name="T93" fmla="*/ 169 h 231"/>
                  <a:gd name="T94" fmla="*/ 354 w 480"/>
                  <a:gd name="T95" fmla="*/ 86 h 231"/>
                  <a:gd name="T96" fmla="*/ 367 w 480"/>
                  <a:gd name="T97" fmla="*/ 122 h 231"/>
                  <a:gd name="T98" fmla="*/ 373 w 480"/>
                  <a:gd name="T99" fmla="*/ 145 h 231"/>
                  <a:gd name="T100" fmla="*/ 381 w 480"/>
                  <a:gd name="T101" fmla="*/ 158 h 231"/>
                  <a:gd name="T102" fmla="*/ 378 w 480"/>
                  <a:gd name="T103" fmla="*/ 188 h 231"/>
                  <a:gd name="T104" fmla="*/ 401 w 480"/>
                  <a:gd name="T105" fmla="*/ 173 h 231"/>
                  <a:gd name="T106" fmla="*/ 407 w 480"/>
                  <a:gd name="T107" fmla="*/ 202 h 231"/>
                  <a:gd name="T108" fmla="*/ 23 w 480"/>
                  <a:gd name="T109" fmla="*/ 124 h 231"/>
                  <a:gd name="T110" fmla="*/ 66 w 480"/>
                  <a:gd name="T111" fmla="*/ 80 h 231"/>
                  <a:gd name="T112" fmla="*/ 109 w 480"/>
                  <a:gd name="T113" fmla="*/ 63 h 231"/>
                  <a:gd name="T114" fmla="*/ 339 w 480"/>
                  <a:gd name="T115" fmla="*/ 3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0" h="231">
                    <a:moveTo>
                      <a:pt x="408" y="231"/>
                    </a:moveTo>
                    <a:cubicBezTo>
                      <a:pt x="410" y="227"/>
                      <a:pt x="410" y="227"/>
                      <a:pt x="410" y="227"/>
                    </a:cubicBezTo>
                    <a:cubicBezTo>
                      <a:pt x="411" y="224"/>
                      <a:pt x="412" y="221"/>
                      <a:pt x="414" y="219"/>
                    </a:cubicBezTo>
                    <a:cubicBezTo>
                      <a:pt x="415" y="217"/>
                      <a:pt x="416" y="215"/>
                      <a:pt x="417" y="213"/>
                    </a:cubicBezTo>
                    <a:cubicBezTo>
                      <a:pt x="415" y="211"/>
                      <a:pt x="410" y="208"/>
                      <a:pt x="407" y="208"/>
                    </a:cubicBezTo>
                    <a:cubicBezTo>
                      <a:pt x="408" y="210"/>
                      <a:pt x="408" y="210"/>
                      <a:pt x="408" y="210"/>
                    </a:cubicBezTo>
                    <a:cubicBezTo>
                      <a:pt x="405" y="211"/>
                      <a:pt x="405" y="211"/>
                      <a:pt x="405" y="211"/>
                    </a:cubicBezTo>
                    <a:cubicBezTo>
                      <a:pt x="403" y="211"/>
                      <a:pt x="399" y="212"/>
                      <a:pt x="397" y="209"/>
                    </a:cubicBezTo>
                    <a:cubicBezTo>
                      <a:pt x="396" y="206"/>
                      <a:pt x="399" y="202"/>
                      <a:pt x="403" y="199"/>
                    </a:cubicBezTo>
                    <a:cubicBezTo>
                      <a:pt x="404" y="198"/>
                      <a:pt x="405" y="197"/>
                      <a:pt x="405" y="196"/>
                    </a:cubicBezTo>
                    <a:cubicBezTo>
                      <a:pt x="405" y="195"/>
                      <a:pt x="404" y="194"/>
                      <a:pt x="403" y="193"/>
                    </a:cubicBezTo>
                    <a:cubicBezTo>
                      <a:pt x="401" y="192"/>
                      <a:pt x="398" y="189"/>
                      <a:pt x="396" y="186"/>
                    </a:cubicBezTo>
                    <a:cubicBezTo>
                      <a:pt x="396" y="188"/>
                      <a:pt x="395" y="189"/>
                      <a:pt x="394" y="190"/>
                    </a:cubicBezTo>
                    <a:cubicBezTo>
                      <a:pt x="391" y="192"/>
                      <a:pt x="389" y="190"/>
                      <a:pt x="388" y="188"/>
                    </a:cubicBezTo>
                    <a:cubicBezTo>
                      <a:pt x="387" y="187"/>
                      <a:pt x="385" y="185"/>
                      <a:pt x="384" y="185"/>
                    </a:cubicBezTo>
                    <a:cubicBezTo>
                      <a:pt x="384" y="185"/>
                      <a:pt x="383" y="187"/>
                      <a:pt x="383" y="192"/>
                    </a:cubicBezTo>
                    <a:cubicBezTo>
                      <a:pt x="383" y="196"/>
                      <a:pt x="383" y="196"/>
                      <a:pt x="383" y="196"/>
                    </a:cubicBezTo>
                    <a:cubicBezTo>
                      <a:pt x="379" y="195"/>
                      <a:pt x="379" y="195"/>
                      <a:pt x="379" y="195"/>
                    </a:cubicBezTo>
                    <a:cubicBezTo>
                      <a:pt x="376" y="193"/>
                      <a:pt x="373" y="191"/>
                      <a:pt x="371" y="189"/>
                    </a:cubicBezTo>
                    <a:cubicBezTo>
                      <a:pt x="367" y="187"/>
                      <a:pt x="364" y="184"/>
                      <a:pt x="359" y="183"/>
                    </a:cubicBezTo>
                    <a:cubicBezTo>
                      <a:pt x="358" y="182"/>
                      <a:pt x="358" y="182"/>
                      <a:pt x="358" y="182"/>
                    </a:cubicBezTo>
                    <a:cubicBezTo>
                      <a:pt x="357" y="181"/>
                      <a:pt x="357" y="181"/>
                      <a:pt x="357" y="181"/>
                    </a:cubicBezTo>
                    <a:cubicBezTo>
                      <a:pt x="356" y="173"/>
                      <a:pt x="358" y="170"/>
                      <a:pt x="360" y="167"/>
                    </a:cubicBezTo>
                    <a:cubicBezTo>
                      <a:pt x="361" y="164"/>
                      <a:pt x="363" y="162"/>
                      <a:pt x="361" y="157"/>
                    </a:cubicBezTo>
                    <a:cubicBezTo>
                      <a:pt x="360" y="152"/>
                      <a:pt x="360" y="152"/>
                      <a:pt x="360" y="152"/>
                    </a:cubicBezTo>
                    <a:cubicBezTo>
                      <a:pt x="365" y="153"/>
                      <a:pt x="365" y="153"/>
                      <a:pt x="365" y="153"/>
                    </a:cubicBezTo>
                    <a:cubicBezTo>
                      <a:pt x="373" y="156"/>
                      <a:pt x="374" y="156"/>
                      <a:pt x="377" y="153"/>
                    </a:cubicBezTo>
                    <a:cubicBezTo>
                      <a:pt x="378" y="152"/>
                      <a:pt x="380" y="152"/>
                      <a:pt x="381" y="151"/>
                    </a:cubicBezTo>
                    <a:cubicBezTo>
                      <a:pt x="380" y="150"/>
                      <a:pt x="376" y="150"/>
                      <a:pt x="373" y="151"/>
                    </a:cubicBezTo>
                    <a:cubicBezTo>
                      <a:pt x="369" y="151"/>
                      <a:pt x="366" y="152"/>
                      <a:pt x="363" y="150"/>
                    </a:cubicBezTo>
                    <a:cubicBezTo>
                      <a:pt x="361" y="150"/>
                      <a:pt x="361" y="150"/>
                      <a:pt x="361" y="150"/>
                    </a:cubicBezTo>
                    <a:cubicBezTo>
                      <a:pt x="361" y="148"/>
                      <a:pt x="361" y="148"/>
                      <a:pt x="361" y="148"/>
                    </a:cubicBezTo>
                    <a:cubicBezTo>
                      <a:pt x="361" y="144"/>
                      <a:pt x="360" y="140"/>
                      <a:pt x="358" y="136"/>
                    </a:cubicBezTo>
                    <a:cubicBezTo>
                      <a:pt x="355" y="131"/>
                      <a:pt x="353" y="126"/>
                      <a:pt x="355" y="122"/>
                    </a:cubicBezTo>
                    <a:cubicBezTo>
                      <a:pt x="356" y="121"/>
                      <a:pt x="358" y="119"/>
                      <a:pt x="360" y="118"/>
                    </a:cubicBezTo>
                    <a:cubicBezTo>
                      <a:pt x="359" y="118"/>
                      <a:pt x="357" y="118"/>
                      <a:pt x="355" y="118"/>
                    </a:cubicBezTo>
                    <a:cubicBezTo>
                      <a:pt x="352" y="117"/>
                      <a:pt x="347" y="117"/>
                      <a:pt x="345" y="113"/>
                    </a:cubicBezTo>
                    <a:cubicBezTo>
                      <a:pt x="344" y="109"/>
                      <a:pt x="346" y="105"/>
                      <a:pt x="347" y="102"/>
                    </a:cubicBezTo>
                    <a:cubicBezTo>
                      <a:pt x="350" y="98"/>
                      <a:pt x="352" y="94"/>
                      <a:pt x="349" y="89"/>
                    </a:cubicBezTo>
                    <a:cubicBezTo>
                      <a:pt x="349" y="88"/>
                      <a:pt x="347" y="87"/>
                      <a:pt x="347" y="87"/>
                    </a:cubicBezTo>
                    <a:cubicBezTo>
                      <a:pt x="347" y="87"/>
                      <a:pt x="347" y="87"/>
                      <a:pt x="347" y="87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39" y="65"/>
                      <a:pt x="338" y="55"/>
                      <a:pt x="364" y="47"/>
                    </a:cubicBezTo>
                    <a:cubicBezTo>
                      <a:pt x="361" y="45"/>
                      <a:pt x="359" y="43"/>
                      <a:pt x="358" y="40"/>
                    </a:cubicBezTo>
                    <a:cubicBezTo>
                      <a:pt x="357" y="36"/>
                      <a:pt x="359" y="32"/>
                      <a:pt x="362" y="27"/>
                    </a:cubicBezTo>
                    <a:cubicBezTo>
                      <a:pt x="361" y="25"/>
                      <a:pt x="361" y="25"/>
                      <a:pt x="361" y="25"/>
                    </a:cubicBezTo>
                    <a:cubicBezTo>
                      <a:pt x="358" y="22"/>
                      <a:pt x="354" y="24"/>
                      <a:pt x="348" y="27"/>
                    </a:cubicBezTo>
                    <a:cubicBezTo>
                      <a:pt x="346" y="28"/>
                      <a:pt x="344" y="29"/>
                      <a:pt x="342" y="29"/>
                    </a:cubicBezTo>
                    <a:cubicBezTo>
                      <a:pt x="342" y="32"/>
                      <a:pt x="343" y="33"/>
                      <a:pt x="344" y="35"/>
                    </a:cubicBezTo>
                    <a:cubicBezTo>
                      <a:pt x="346" y="37"/>
                      <a:pt x="349" y="41"/>
                      <a:pt x="347" y="48"/>
                    </a:cubicBezTo>
                    <a:cubicBezTo>
                      <a:pt x="346" y="50"/>
                      <a:pt x="346" y="50"/>
                      <a:pt x="346" y="50"/>
                    </a:cubicBezTo>
                    <a:cubicBezTo>
                      <a:pt x="344" y="50"/>
                      <a:pt x="344" y="50"/>
                      <a:pt x="344" y="50"/>
                    </a:cubicBezTo>
                    <a:cubicBezTo>
                      <a:pt x="341" y="51"/>
                      <a:pt x="339" y="50"/>
                      <a:pt x="337" y="49"/>
                    </a:cubicBezTo>
                    <a:cubicBezTo>
                      <a:pt x="335" y="48"/>
                      <a:pt x="334" y="46"/>
                      <a:pt x="334" y="44"/>
                    </a:cubicBezTo>
                    <a:cubicBezTo>
                      <a:pt x="332" y="46"/>
                      <a:pt x="331" y="49"/>
                      <a:pt x="330" y="51"/>
                    </a:cubicBezTo>
                    <a:cubicBezTo>
                      <a:pt x="328" y="54"/>
                      <a:pt x="326" y="58"/>
                      <a:pt x="319" y="58"/>
                    </a:cubicBezTo>
                    <a:cubicBezTo>
                      <a:pt x="319" y="60"/>
                      <a:pt x="320" y="62"/>
                      <a:pt x="320" y="63"/>
                    </a:cubicBezTo>
                    <a:cubicBezTo>
                      <a:pt x="322" y="66"/>
                      <a:pt x="322" y="68"/>
                      <a:pt x="318" y="73"/>
                    </a:cubicBezTo>
                    <a:cubicBezTo>
                      <a:pt x="316" y="75"/>
                      <a:pt x="316" y="75"/>
                      <a:pt x="316" y="75"/>
                    </a:cubicBezTo>
                    <a:cubicBezTo>
                      <a:pt x="314" y="74"/>
                      <a:pt x="314" y="74"/>
                      <a:pt x="314" y="74"/>
                    </a:cubicBezTo>
                    <a:cubicBezTo>
                      <a:pt x="313" y="73"/>
                      <a:pt x="311" y="72"/>
                      <a:pt x="309" y="71"/>
                    </a:cubicBezTo>
                    <a:cubicBezTo>
                      <a:pt x="309" y="72"/>
                      <a:pt x="309" y="74"/>
                      <a:pt x="309" y="75"/>
                    </a:cubicBezTo>
                    <a:cubicBezTo>
                      <a:pt x="308" y="77"/>
                      <a:pt x="306" y="78"/>
                      <a:pt x="302" y="78"/>
                    </a:cubicBezTo>
                    <a:cubicBezTo>
                      <a:pt x="302" y="83"/>
                      <a:pt x="305" y="84"/>
                      <a:pt x="310" y="86"/>
                    </a:cubicBezTo>
                    <a:cubicBezTo>
                      <a:pt x="313" y="87"/>
                      <a:pt x="315" y="88"/>
                      <a:pt x="317" y="89"/>
                    </a:cubicBezTo>
                    <a:cubicBezTo>
                      <a:pt x="319" y="91"/>
                      <a:pt x="319" y="91"/>
                      <a:pt x="319" y="91"/>
                    </a:cubicBezTo>
                    <a:cubicBezTo>
                      <a:pt x="318" y="92"/>
                      <a:pt x="318" y="92"/>
                      <a:pt x="318" y="92"/>
                    </a:cubicBezTo>
                    <a:cubicBezTo>
                      <a:pt x="314" y="107"/>
                      <a:pt x="318" y="121"/>
                      <a:pt x="321" y="136"/>
                    </a:cubicBezTo>
                    <a:cubicBezTo>
                      <a:pt x="323" y="145"/>
                      <a:pt x="326" y="154"/>
                      <a:pt x="327" y="164"/>
                    </a:cubicBezTo>
                    <a:cubicBezTo>
                      <a:pt x="321" y="164"/>
                      <a:pt x="321" y="164"/>
                      <a:pt x="321" y="164"/>
                    </a:cubicBezTo>
                    <a:cubicBezTo>
                      <a:pt x="320" y="155"/>
                      <a:pt x="318" y="146"/>
                      <a:pt x="316" y="137"/>
                    </a:cubicBezTo>
                    <a:cubicBezTo>
                      <a:pt x="312" y="122"/>
                      <a:pt x="309" y="108"/>
                      <a:pt x="313" y="93"/>
                    </a:cubicBezTo>
                    <a:cubicBezTo>
                      <a:pt x="311" y="92"/>
                      <a:pt x="310" y="92"/>
                      <a:pt x="308" y="91"/>
                    </a:cubicBezTo>
                    <a:cubicBezTo>
                      <a:pt x="303" y="89"/>
                      <a:pt x="295" y="86"/>
                      <a:pt x="297" y="75"/>
                    </a:cubicBezTo>
                    <a:cubicBezTo>
                      <a:pt x="297" y="73"/>
                      <a:pt x="297" y="73"/>
                      <a:pt x="297" y="73"/>
                    </a:cubicBezTo>
                    <a:cubicBezTo>
                      <a:pt x="300" y="73"/>
                      <a:pt x="300" y="73"/>
                      <a:pt x="300" y="73"/>
                    </a:cubicBezTo>
                    <a:cubicBezTo>
                      <a:pt x="303" y="73"/>
                      <a:pt x="303" y="72"/>
                      <a:pt x="304" y="72"/>
                    </a:cubicBezTo>
                    <a:cubicBezTo>
                      <a:pt x="304" y="72"/>
                      <a:pt x="303" y="71"/>
                      <a:pt x="302" y="69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304" y="65"/>
                      <a:pt x="304" y="65"/>
                      <a:pt x="304" y="65"/>
                    </a:cubicBezTo>
                    <a:cubicBezTo>
                      <a:pt x="309" y="65"/>
                      <a:pt x="312" y="66"/>
                      <a:pt x="315" y="68"/>
                    </a:cubicBezTo>
                    <a:cubicBezTo>
                      <a:pt x="316" y="67"/>
                      <a:pt x="316" y="66"/>
                      <a:pt x="316" y="66"/>
                    </a:cubicBezTo>
                    <a:cubicBezTo>
                      <a:pt x="316" y="66"/>
                      <a:pt x="316" y="66"/>
                      <a:pt x="315" y="65"/>
                    </a:cubicBezTo>
                    <a:cubicBezTo>
                      <a:pt x="314" y="64"/>
                      <a:pt x="313" y="61"/>
                      <a:pt x="313" y="55"/>
                    </a:cubicBezTo>
                    <a:cubicBezTo>
                      <a:pt x="313" y="52"/>
                      <a:pt x="313" y="52"/>
                      <a:pt x="313" y="52"/>
                    </a:cubicBezTo>
                    <a:cubicBezTo>
                      <a:pt x="316" y="53"/>
                      <a:pt x="316" y="53"/>
                      <a:pt x="316" y="53"/>
                    </a:cubicBezTo>
                    <a:cubicBezTo>
                      <a:pt x="322" y="53"/>
                      <a:pt x="323" y="52"/>
                      <a:pt x="325" y="48"/>
                    </a:cubicBezTo>
                    <a:cubicBezTo>
                      <a:pt x="326" y="45"/>
                      <a:pt x="329" y="41"/>
                      <a:pt x="334" y="37"/>
                    </a:cubicBezTo>
                    <a:cubicBezTo>
                      <a:pt x="338" y="35"/>
                      <a:pt x="338" y="35"/>
                      <a:pt x="338" y="35"/>
                    </a:cubicBezTo>
                    <a:cubicBezTo>
                      <a:pt x="337" y="33"/>
                      <a:pt x="337" y="30"/>
                      <a:pt x="337" y="27"/>
                    </a:cubicBezTo>
                    <a:cubicBezTo>
                      <a:pt x="337" y="25"/>
                      <a:pt x="337" y="25"/>
                      <a:pt x="337" y="25"/>
                    </a:cubicBezTo>
                    <a:cubicBezTo>
                      <a:pt x="339" y="25"/>
                      <a:pt x="339" y="25"/>
                      <a:pt x="339" y="25"/>
                    </a:cubicBezTo>
                    <a:cubicBezTo>
                      <a:pt x="341" y="24"/>
                      <a:pt x="343" y="23"/>
                      <a:pt x="346" y="22"/>
                    </a:cubicBezTo>
                    <a:cubicBezTo>
                      <a:pt x="352" y="19"/>
                      <a:pt x="360" y="15"/>
                      <a:pt x="366" y="21"/>
                    </a:cubicBezTo>
                    <a:cubicBezTo>
                      <a:pt x="367" y="22"/>
                      <a:pt x="367" y="22"/>
                      <a:pt x="367" y="22"/>
                    </a:cubicBezTo>
                    <a:cubicBezTo>
                      <a:pt x="368" y="28"/>
                      <a:pt x="368" y="28"/>
                      <a:pt x="368" y="28"/>
                    </a:cubicBezTo>
                    <a:cubicBezTo>
                      <a:pt x="367" y="29"/>
                      <a:pt x="367" y="29"/>
                      <a:pt x="367" y="29"/>
                    </a:cubicBezTo>
                    <a:cubicBezTo>
                      <a:pt x="364" y="34"/>
                      <a:pt x="363" y="37"/>
                      <a:pt x="363" y="38"/>
                    </a:cubicBezTo>
                    <a:cubicBezTo>
                      <a:pt x="364" y="40"/>
                      <a:pt x="367" y="42"/>
                      <a:pt x="373" y="45"/>
                    </a:cubicBezTo>
                    <a:cubicBezTo>
                      <a:pt x="376" y="46"/>
                      <a:pt x="376" y="46"/>
                      <a:pt x="376" y="46"/>
                    </a:cubicBezTo>
                    <a:cubicBezTo>
                      <a:pt x="374" y="39"/>
                      <a:pt x="372" y="33"/>
                      <a:pt x="370" y="27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70" y="19"/>
                      <a:pt x="369" y="18"/>
                      <a:pt x="367" y="16"/>
                    </a:cubicBezTo>
                    <a:cubicBezTo>
                      <a:pt x="366" y="14"/>
                      <a:pt x="364" y="11"/>
                      <a:pt x="365" y="6"/>
                    </a:cubicBezTo>
                    <a:cubicBezTo>
                      <a:pt x="345" y="9"/>
                      <a:pt x="323" y="15"/>
                      <a:pt x="305" y="20"/>
                    </a:cubicBezTo>
                    <a:cubicBezTo>
                      <a:pt x="295" y="22"/>
                      <a:pt x="287" y="25"/>
                      <a:pt x="280" y="26"/>
                    </a:cubicBezTo>
                    <a:cubicBezTo>
                      <a:pt x="250" y="32"/>
                      <a:pt x="208" y="41"/>
                      <a:pt x="184" y="46"/>
                    </a:cubicBezTo>
                    <a:cubicBezTo>
                      <a:pt x="147" y="53"/>
                      <a:pt x="147" y="53"/>
                      <a:pt x="147" y="53"/>
                    </a:cubicBezTo>
                    <a:cubicBezTo>
                      <a:pt x="152" y="53"/>
                      <a:pt x="166" y="55"/>
                      <a:pt x="171" y="59"/>
                    </a:cubicBezTo>
                    <a:cubicBezTo>
                      <a:pt x="172" y="60"/>
                      <a:pt x="172" y="60"/>
                      <a:pt x="172" y="60"/>
                    </a:cubicBezTo>
                    <a:cubicBezTo>
                      <a:pt x="172" y="61"/>
                      <a:pt x="172" y="61"/>
                      <a:pt x="172" y="61"/>
                    </a:cubicBezTo>
                    <a:cubicBezTo>
                      <a:pt x="173" y="71"/>
                      <a:pt x="177" y="75"/>
                      <a:pt x="181" y="79"/>
                    </a:cubicBezTo>
                    <a:cubicBezTo>
                      <a:pt x="184" y="82"/>
                      <a:pt x="187" y="85"/>
                      <a:pt x="189" y="89"/>
                    </a:cubicBezTo>
                    <a:cubicBezTo>
                      <a:pt x="200" y="88"/>
                      <a:pt x="208" y="90"/>
                      <a:pt x="213" y="95"/>
                    </a:cubicBezTo>
                    <a:cubicBezTo>
                      <a:pt x="217" y="99"/>
                      <a:pt x="219" y="106"/>
                      <a:pt x="218" y="115"/>
                    </a:cubicBezTo>
                    <a:cubicBezTo>
                      <a:pt x="220" y="116"/>
                      <a:pt x="222" y="115"/>
                      <a:pt x="226" y="114"/>
                    </a:cubicBezTo>
                    <a:cubicBezTo>
                      <a:pt x="229" y="113"/>
                      <a:pt x="233" y="112"/>
                      <a:pt x="236" y="113"/>
                    </a:cubicBezTo>
                    <a:cubicBezTo>
                      <a:pt x="241" y="114"/>
                      <a:pt x="244" y="117"/>
                      <a:pt x="247" y="120"/>
                    </a:cubicBezTo>
                    <a:cubicBezTo>
                      <a:pt x="250" y="122"/>
                      <a:pt x="252" y="124"/>
                      <a:pt x="256" y="125"/>
                    </a:cubicBezTo>
                    <a:cubicBezTo>
                      <a:pt x="258" y="125"/>
                      <a:pt x="261" y="125"/>
                      <a:pt x="264" y="124"/>
                    </a:cubicBezTo>
                    <a:cubicBezTo>
                      <a:pt x="268" y="122"/>
                      <a:pt x="272" y="121"/>
                      <a:pt x="276" y="123"/>
                    </a:cubicBezTo>
                    <a:cubicBezTo>
                      <a:pt x="279" y="124"/>
                      <a:pt x="281" y="127"/>
                      <a:pt x="282" y="131"/>
                    </a:cubicBezTo>
                    <a:cubicBezTo>
                      <a:pt x="282" y="132"/>
                      <a:pt x="282" y="132"/>
                      <a:pt x="282" y="132"/>
                    </a:cubicBezTo>
                    <a:cubicBezTo>
                      <a:pt x="283" y="144"/>
                      <a:pt x="278" y="155"/>
                      <a:pt x="272" y="166"/>
                    </a:cubicBezTo>
                    <a:cubicBezTo>
                      <a:pt x="265" y="179"/>
                      <a:pt x="261" y="188"/>
                      <a:pt x="265" y="196"/>
                    </a:cubicBezTo>
                    <a:cubicBezTo>
                      <a:pt x="265" y="193"/>
                      <a:pt x="266" y="190"/>
                      <a:pt x="268" y="188"/>
                    </a:cubicBezTo>
                    <a:cubicBezTo>
                      <a:pt x="271" y="186"/>
                      <a:pt x="275" y="185"/>
                      <a:pt x="280" y="185"/>
                    </a:cubicBezTo>
                    <a:cubicBezTo>
                      <a:pt x="281" y="185"/>
                      <a:pt x="281" y="185"/>
                      <a:pt x="281" y="185"/>
                    </a:cubicBezTo>
                    <a:cubicBezTo>
                      <a:pt x="281" y="186"/>
                      <a:pt x="281" y="186"/>
                      <a:pt x="281" y="186"/>
                    </a:cubicBezTo>
                    <a:cubicBezTo>
                      <a:pt x="284" y="189"/>
                      <a:pt x="287" y="192"/>
                      <a:pt x="289" y="195"/>
                    </a:cubicBezTo>
                    <a:cubicBezTo>
                      <a:pt x="291" y="198"/>
                      <a:pt x="294" y="202"/>
                      <a:pt x="297" y="204"/>
                    </a:cubicBezTo>
                    <a:cubicBezTo>
                      <a:pt x="297" y="200"/>
                      <a:pt x="298" y="194"/>
                      <a:pt x="303" y="193"/>
                    </a:cubicBezTo>
                    <a:cubicBezTo>
                      <a:pt x="306" y="193"/>
                      <a:pt x="306" y="193"/>
                      <a:pt x="306" y="193"/>
                    </a:cubicBezTo>
                    <a:cubicBezTo>
                      <a:pt x="306" y="196"/>
                      <a:pt x="306" y="196"/>
                      <a:pt x="306" y="196"/>
                    </a:cubicBezTo>
                    <a:cubicBezTo>
                      <a:pt x="307" y="200"/>
                      <a:pt x="310" y="203"/>
                      <a:pt x="314" y="206"/>
                    </a:cubicBezTo>
                    <a:cubicBezTo>
                      <a:pt x="324" y="213"/>
                      <a:pt x="342" y="215"/>
                      <a:pt x="351" y="214"/>
                    </a:cubicBezTo>
                    <a:cubicBezTo>
                      <a:pt x="347" y="209"/>
                      <a:pt x="340" y="205"/>
                      <a:pt x="333" y="201"/>
                    </a:cubicBezTo>
                    <a:cubicBezTo>
                      <a:pt x="317" y="190"/>
                      <a:pt x="299" y="179"/>
                      <a:pt x="309" y="155"/>
                    </a:cubicBezTo>
                    <a:cubicBezTo>
                      <a:pt x="312" y="148"/>
                      <a:pt x="312" y="148"/>
                      <a:pt x="312" y="148"/>
                    </a:cubicBezTo>
                    <a:cubicBezTo>
                      <a:pt x="314" y="155"/>
                      <a:pt x="314" y="155"/>
                      <a:pt x="314" y="155"/>
                    </a:cubicBezTo>
                    <a:cubicBezTo>
                      <a:pt x="315" y="156"/>
                      <a:pt x="315" y="157"/>
                      <a:pt x="315" y="158"/>
                    </a:cubicBezTo>
                    <a:cubicBezTo>
                      <a:pt x="315" y="159"/>
                      <a:pt x="315" y="161"/>
                      <a:pt x="316" y="161"/>
                    </a:cubicBezTo>
                    <a:cubicBezTo>
                      <a:pt x="316" y="167"/>
                      <a:pt x="316" y="167"/>
                      <a:pt x="316" y="167"/>
                    </a:cubicBezTo>
                    <a:cubicBezTo>
                      <a:pt x="314" y="167"/>
                      <a:pt x="313" y="166"/>
                      <a:pt x="312" y="165"/>
                    </a:cubicBezTo>
                    <a:cubicBezTo>
                      <a:pt x="310" y="180"/>
                      <a:pt x="323" y="188"/>
                      <a:pt x="336" y="196"/>
                    </a:cubicBezTo>
                    <a:cubicBezTo>
                      <a:pt x="345" y="202"/>
                      <a:pt x="354" y="207"/>
                      <a:pt x="358" y="215"/>
                    </a:cubicBezTo>
                    <a:cubicBezTo>
                      <a:pt x="360" y="218"/>
                      <a:pt x="360" y="218"/>
                      <a:pt x="360" y="218"/>
                    </a:cubicBezTo>
                    <a:cubicBezTo>
                      <a:pt x="357" y="219"/>
                      <a:pt x="357" y="219"/>
                      <a:pt x="357" y="219"/>
                    </a:cubicBezTo>
                    <a:cubicBezTo>
                      <a:pt x="348" y="221"/>
                      <a:pt x="325" y="220"/>
                      <a:pt x="311" y="211"/>
                    </a:cubicBezTo>
                    <a:cubicBezTo>
                      <a:pt x="307" y="208"/>
                      <a:pt x="304" y="205"/>
                      <a:pt x="303" y="202"/>
                    </a:cubicBezTo>
                    <a:cubicBezTo>
                      <a:pt x="303" y="203"/>
                      <a:pt x="303" y="204"/>
                      <a:pt x="303" y="205"/>
                    </a:cubicBezTo>
                    <a:cubicBezTo>
                      <a:pt x="303" y="206"/>
                      <a:pt x="303" y="207"/>
                      <a:pt x="302" y="209"/>
                    </a:cubicBezTo>
                    <a:cubicBezTo>
                      <a:pt x="302" y="212"/>
                      <a:pt x="302" y="212"/>
                      <a:pt x="302" y="212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2" y="209"/>
                      <a:pt x="288" y="203"/>
                      <a:pt x="285" y="198"/>
                    </a:cubicBezTo>
                    <a:cubicBezTo>
                      <a:pt x="283" y="195"/>
                      <a:pt x="281" y="193"/>
                      <a:pt x="278" y="191"/>
                    </a:cubicBezTo>
                    <a:cubicBezTo>
                      <a:pt x="276" y="191"/>
                      <a:pt x="273" y="191"/>
                      <a:pt x="272" y="192"/>
                    </a:cubicBezTo>
                    <a:cubicBezTo>
                      <a:pt x="270" y="194"/>
                      <a:pt x="270" y="198"/>
                      <a:pt x="270" y="204"/>
                    </a:cubicBezTo>
                    <a:cubicBezTo>
                      <a:pt x="271" y="211"/>
                      <a:pt x="271" y="211"/>
                      <a:pt x="271" y="211"/>
                    </a:cubicBezTo>
                    <a:cubicBezTo>
                      <a:pt x="266" y="206"/>
                      <a:pt x="266" y="206"/>
                      <a:pt x="266" y="206"/>
                    </a:cubicBezTo>
                    <a:cubicBezTo>
                      <a:pt x="252" y="193"/>
                      <a:pt x="260" y="178"/>
                      <a:pt x="267" y="164"/>
                    </a:cubicBezTo>
                    <a:cubicBezTo>
                      <a:pt x="272" y="153"/>
                      <a:pt x="278" y="143"/>
                      <a:pt x="277" y="132"/>
                    </a:cubicBezTo>
                    <a:cubicBezTo>
                      <a:pt x="276" y="130"/>
                      <a:pt x="275" y="129"/>
                      <a:pt x="274" y="128"/>
                    </a:cubicBezTo>
                    <a:cubicBezTo>
                      <a:pt x="272" y="127"/>
                      <a:pt x="269" y="128"/>
                      <a:pt x="265" y="129"/>
                    </a:cubicBezTo>
                    <a:cubicBezTo>
                      <a:pt x="262" y="130"/>
                      <a:pt x="258" y="131"/>
                      <a:pt x="255" y="131"/>
                    </a:cubicBezTo>
                    <a:cubicBezTo>
                      <a:pt x="250" y="129"/>
                      <a:pt x="246" y="127"/>
                      <a:pt x="243" y="124"/>
                    </a:cubicBezTo>
                    <a:cubicBezTo>
                      <a:pt x="241" y="122"/>
                      <a:pt x="238" y="119"/>
                      <a:pt x="235" y="118"/>
                    </a:cubicBezTo>
                    <a:cubicBezTo>
                      <a:pt x="233" y="118"/>
                      <a:pt x="230" y="119"/>
                      <a:pt x="228" y="119"/>
                    </a:cubicBezTo>
                    <a:cubicBezTo>
                      <a:pt x="223" y="121"/>
                      <a:pt x="218" y="122"/>
                      <a:pt x="213" y="118"/>
                    </a:cubicBezTo>
                    <a:cubicBezTo>
                      <a:pt x="212" y="117"/>
                      <a:pt x="212" y="117"/>
                      <a:pt x="212" y="117"/>
                    </a:cubicBezTo>
                    <a:cubicBezTo>
                      <a:pt x="213" y="115"/>
                      <a:pt x="213" y="115"/>
                      <a:pt x="213" y="115"/>
                    </a:cubicBezTo>
                    <a:cubicBezTo>
                      <a:pt x="214" y="108"/>
                      <a:pt x="212" y="102"/>
                      <a:pt x="209" y="98"/>
                    </a:cubicBezTo>
                    <a:cubicBezTo>
                      <a:pt x="205" y="94"/>
                      <a:pt x="198" y="93"/>
                      <a:pt x="187" y="94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3"/>
                      <a:pt x="185" y="93"/>
                      <a:pt x="185" y="93"/>
                    </a:cubicBezTo>
                    <a:cubicBezTo>
                      <a:pt x="183" y="89"/>
                      <a:pt x="180" y="86"/>
                      <a:pt x="177" y="83"/>
                    </a:cubicBezTo>
                    <a:cubicBezTo>
                      <a:pt x="173" y="78"/>
                      <a:pt x="168" y="73"/>
                      <a:pt x="167" y="63"/>
                    </a:cubicBezTo>
                    <a:cubicBezTo>
                      <a:pt x="163" y="61"/>
                      <a:pt x="153" y="59"/>
                      <a:pt x="145" y="58"/>
                    </a:cubicBezTo>
                    <a:cubicBezTo>
                      <a:pt x="144" y="58"/>
                      <a:pt x="142" y="58"/>
                      <a:pt x="140" y="57"/>
                    </a:cubicBezTo>
                    <a:cubicBezTo>
                      <a:pt x="136" y="57"/>
                      <a:pt x="130" y="56"/>
                      <a:pt x="129" y="58"/>
                    </a:cubicBezTo>
                    <a:cubicBezTo>
                      <a:pt x="127" y="62"/>
                      <a:pt x="123" y="63"/>
                      <a:pt x="119" y="64"/>
                    </a:cubicBezTo>
                    <a:cubicBezTo>
                      <a:pt x="116" y="65"/>
                      <a:pt x="114" y="65"/>
                      <a:pt x="113" y="67"/>
                    </a:cubicBezTo>
                    <a:cubicBezTo>
                      <a:pt x="112" y="68"/>
                      <a:pt x="111" y="69"/>
                      <a:pt x="110" y="71"/>
                    </a:cubicBezTo>
                    <a:cubicBezTo>
                      <a:pt x="106" y="77"/>
                      <a:pt x="100" y="86"/>
                      <a:pt x="94" y="84"/>
                    </a:cubicBezTo>
                    <a:cubicBezTo>
                      <a:pt x="91" y="84"/>
                      <a:pt x="87" y="81"/>
                      <a:pt x="83" y="80"/>
                    </a:cubicBezTo>
                    <a:cubicBezTo>
                      <a:pt x="80" y="78"/>
                      <a:pt x="77" y="76"/>
                      <a:pt x="76" y="76"/>
                    </a:cubicBezTo>
                    <a:cubicBezTo>
                      <a:pt x="75" y="77"/>
                      <a:pt x="74" y="77"/>
                      <a:pt x="71" y="83"/>
                    </a:cubicBezTo>
                    <a:cubicBezTo>
                      <a:pt x="69" y="87"/>
                      <a:pt x="63" y="100"/>
                      <a:pt x="53" y="101"/>
                    </a:cubicBezTo>
                    <a:cubicBezTo>
                      <a:pt x="45" y="102"/>
                      <a:pt x="43" y="104"/>
                      <a:pt x="42" y="107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39" y="113"/>
                      <a:pt x="36" y="121"/>
                      <a:pt x="31" y="125"/>
                    </a:cubicBezTo>
                    <a:cubicBezTo>
                      <a:pt x="29" y="126"/>
                      <a:pt x="28" y="127"/>
                      <a:pt x="26" y="128"/>
                    </a:cubicBezTo>
                    <a:cubicBezTo>
                      <a:pt x="22" y="131"/>
                      <a:pt x="18" y="134"/>
                      <a:pt x="16" y="139"/>
                    </a:cubicBezTo>
                    <a:cubicBezTo>
                      <a:pt x="13" y="149"/>
                      <a:pt x="13" y="149"/>
                      <a:pt x="13" y="14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83" y="41"/>
                      <a:pt x="183" y="41"/>
                      <a:pt x="183" y="41"/>
                    </a:cubicBezTo>
                    <a:cubicBezTo>
                      <a:pt x="207" y="36"/>
                      <a:pt x="249" y="27"/>
                      <a:pt x="279" y="21"/>
                    </a:cubicBezTo>
                    <a:cubicBezTo>
                      <a:pt x="286" y="19"/>
                      <a:pt x="294" y="17"/>
                      <a:pt x="304" y="14"/>
                    </a:cubicBezTo>
                    <a:cubicBezTo>
                      <a:pt x="323" y="9"/>
                      <a:pt x="347" y="3"/>
                      <a:pt x="368" y="0"/>
                    </a:cubicBezTo>
                    <a:cubicBezTo>
                      <a:pt x="372" y="0"/>
                      <a:pt x="372" y="0"/>
                      <a:pt x="372" y="0"/>
                    </a:cubicBezTo>
                    <a:cubicBezTo>
                      <a:pt x="371" y="4"/>
                      <a:pt x="371" y="4"/>
                      <a:pt x="371" y="4"/>
                    </a:cubicBezTo>
                    <a:cubicBezTo>
                      <a:pt x="369" y="9"/>
                      <a:pt x="370" y="10"/>
                      <a:pt x="372" y="13"/>
                    </a:cubicBezTo>
                    <a:cubicBezTo>
                      <a:pt x="374" y="15"/>
                      <a:pt x="376" y="18"/>
                      <a:pt x="375" y="23"/>
                    </a:cubicBezTo>
                    <a:cubicBezTo>
                      <a:pt x="375" y="25"/>
                      <a:pt x="375" y="25"/>
                      <a:pt x="375" y="25"/>
                    </a:cubicBezTo>
                    <a:cubicBezTo>
                      <a:pt x="381" y="44"/>
                      <a:pt x="387" y="66"/>
                      <a:pt x="392" y="86"/>
                    </a:cubicBezTo>
                    <a:cubicBezTo>
                      <a:pt x="398" y="113"/>
                      <a:pt x="405" y="140"/>
                      <a:pt x="414" y="165"/>
                    </a:cubicBezTo>
                    <a:cubicBezTo>
                      <a:pt x="417" y="164"/>
                      <a:pt x="421" y="163"/>
                      <a:pt x="425" y="161"/>
                    </a:cubicBezTo>
                    <a:cubicBezTo>
                      <a:pt x="443" y="155"/>
                      <a:pt x="466" y="148"/>
                      <a:pt x="479" y="162"/>
                    </a:cubicBezTo>
                    <a:cubicBezTo>
                      <a:pt x="480" y="164"/>
                      <a:pt x="480" y="164"/>
                      <a:pt x="480" y="164"/>
                    </a:cubicBezTo>
                    <a:cubicBezTo>
                      <a:pt x="479" y="165"/>
                      <a:pt x="479" y="165"/>
                      <a:pt x="479" y="165"/>
                    </a:cubicBezTo>
                    <a:cubicBezTo>
                      <a:pt x="478" y="168"/>
                      <a:pt x="476" y="171"/>
                      <a:pt x="475" y="173"/>
                    </a:cubicBezTo>
                    <a:cubicBezTo>
                      <a:pt x="468" y="185"/>
                      <a:pt x="462" y="197"/>
                      <a:pt x="459" y="213"/>
                    </a:cubicBezTo>
                    <a:cubicBezTo>
                      <a:pt x="459" y="215"/>
                      <a:pt x="459" y="215"/>
                      <a:pt x="459" y="215"/>
                    </a:cubicBezTo>
                    <a:cubicBezTo>
                      <a:pt x="457" y="215"/>
                      <a:pt x="457" y="215"/>
                      <a:pt x="457" y="215"/>
                    </a:cubicBezTo>
                    <a:cubicBezTo>
                      <a:pt x="449" y="216"/>
                      <a:pt x="443" y="219"/>
                      <a:pt x="437" y="223"/>
                    </a:cubicBezTo>
                    <a:cubicBezTo>
                      <a:pt x="430" y="227"/>
                      <a:pt x="423" y="231"/>
                      <a:pt x="412" y="231"/>
                    </a:cubicBezTo>
                    <a:lnTo>
                      <a:pt x="408" y="231"/>
                    </a:lnTo>
                    <a:close/>
                    <a:moveTo>
                      <a:pt x="407" y="203"/>
                    </a:moveTo>
                    <a:cubicBezTo>
                      <a:pt x="412" y="203"/>
                      <a:pt x="422" y="207"/>
                      <a:pt x="423" y="211"/>
                    </a:cubicBezTo>
                    <a:cubicBezTo>
                      <a:pt x="423" y="212"/>
                      <a:pt x="423" y="212"/>
                      <a:pt x="423" y="212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22" y="216"/>
                      <a:pt x="420" y="219"/>
                      <a:pt x="419" y="222"/>
                    </a:cubicBezTo>
                    <a:cubicBezTo>
                      <a:pt x="418" y="223"/>
                      <a:pt x="417" y="224"/>
                      <a:pt x="417" y="225"/>
                    </a:cubicBezTo>
                    <a:cubicBezTo>
                      <a:pt x="424" y="224"/>
                      <a:pt x="429" y="221"/>
                      <a:pt x="435" y="218"/>
                    </a:cubicBezTo>
                    <a:cubicBezTo>
                      <a:pt x="440" y="214"/>
                      <a:pt x="446" y="211"/>
                      <a:pt x="454" y="210"/>
                    </a:cubicBezTo>
                    <a:cubicBezTo>
                      <a:pt x="457" y="194"/>
                      <a:pt x="464" y="182"/>
                      <a:pt x="470" y="170"/>
                    </a:cubicBezTo>
                    <a:cubicBezTo>
                      <a:pt x="471" y="168"/>
                      <a:pt x="472" y="167"/>
                      <a:pt x="473" y="165"/>
                    </a:cubicBezTo>
                    <a:cubicBezTo>
                      <a:pt x="463" y="155"/>
                      <a:pt x="443" y="161"/>
                      <a:pt x="427" y="167"/>
                    </a:cubicBezTo>
                    <a:cubicBezTo>
                      <a:pt x="422" y="168"/>
                      <a:pt x="417" y="170"/>
                      <a:pt x="413" y="171"/>
                    </a:cubicBezTo>
                    <a:cubicBezTo>
                      <a:pt x="410" y="171"/>
                      <a:pt x="410" y="171"/>
                      <a:pt x="410" y="171"/>
                    </a:cubicBezTo>
                    <a:cubicBezTo>
                      <a:pt x="410" y="169"/>
                      <a:pt x="410" y="169"/>
                      <a:pt x="410" y="169"/>
                    </a:cubicBezTo>
                    <a:cubicBezTo>
                      <a:pt x="400" y="144"/>
                      <a:pt x="393" y="115"/>
                      <a:pt x="386" y="87"/>
                    </a:cubicBezTo>
                    <a:cubicBezTo>
                      <a:pt x="383" y="75"/>
                      <a:pt x="380" y="62"/>
                      <a:pt x="376" y="49"/>
                    </a:cubicBezTo>
                    <a:cubicBezTo>
                      <a:pt x="373" y="50"/>
                      <a:pt x="373" y="50"/>
                      <a:pt x="373" y="50"/>
                    </a:cubicBezTo>
                    <a:cubicBezTo>
                      <a:pt x="346" y="57"/>
                      <a:pt x="344" y="62"/>
                      <a:pt x="346" y="82"/>
                    </a:cubicBezTo>
                    <a:cubicBezTo>
                      <a:pt x="349" y="81"/>
                      <a:pt x="353" y="83"/>
                      <a:pt x="354" y="86"/>
                    </a:cubicBezTo>
                    <a:cubicBezTo>
                      <a:pt x="358" y="94"/>
                      <a:pt x="355" y="100"/>
                      <a:pt x="352" y="104"/>
                    </a:cubicBezTo>
                    <a:cubicBezTo>
                      <a:pt x="351" y="107"/>
                      <a:pt x="350" y="109"/>
                      <a:pt x="350" y="111"/>
                    </a:cubicBezTo>
                    <a:cubicBezTo>
                      <a:pt x="351" y="112"/>
                      <a:pt x="354" y="112"/>
                      <a:pt x="356" y="112"/>
                    </a:cubicBezTo>
                    <a:cubicBezTo>
                      <a:pt x="360" y="113"/>
                      <a:pt x="366" y="113"/>
                      <a:pt x="367" y="120"/>
                    </a:cubicBezTo>
                    <a:cubicBezTo>
                      <a:pt x="367" y="122"/>
                      <a:pt x="367" y="122"/>
                      <a:pt x="367" y="122"/>
                    </a:cubicBezTo>
                    <a:cubicBezTo>
                      <a:pt x="365" y="122"/>
                      <a:pt x="365" y="122"/>
                      <a:pt x="365" y="122"/>
                    </a:cubicBezTo>
                    <a:cubicBezTo>
                      <a:pt x="362" y="123"/>
                      <a:pt x="361" y="124"/>
                      <a:pt x="360" y="125"/>
                    </a:cubicBezTo>
                    <a:cubicBezTo>
                      <a:pt x="359" y="126"/>
                      <a:pt x="361" y="130"/>
                      <a:pt x="363" y="133"/>
                    </a:cubicBezTo>
                    <a:cubicBezTo>
                      <a:pt x="364" y="137"/>
                      <a:pt x="366" y="141"/>
                      <a:pt x="367" y="146"/>
                    </a:cubicBezTo>
                    <a:cubicBezTo>
                      <a:pt x="368" y="146"/>
                      <a:pt x="371" y="145"/>
                      <a:pt x="373" y="145"/>
                    </a:cubicBezTo>
                    <a:cubicBezTo>
                      <a:pt x="377" y="145"/>
                      <a:pt x="382" y="144"/>
                      <a:pt x="385" y="147"/>
                    </a:cubicBezTo>
                    <a:cubicBezTo>
                      <a:pt x="386" y="148"/>
                      <a:pt x="387" y="149"/>
                      <a:pt x="387" y="152"/>
                    </a:cubicBezTo>
                    <a:cubicBezTo>
                      <a:pt x="387" y="154"/>
                      <a:pt x="387" y="154"/>
                      <a:pt x="387" y="154"/>
                    </a:cubicBezTo>
                    <a:cubicBezTo>
                      <a:pt x="386" y="154"/>
                      <a:pt x="386" y="154"/>
                      <a:pt x="386" y="154"/>
                    </a:cubicBezTo>
                    <a:cubicBezTo>
                      <a:pt x="383" y="156"/>
                      <a:pt x="382" y="157"/>
                      <a:pt x="381" y="158"/>
                    </a:cubicBezTo>
                    <a:cubicBezTo>
                      <a:pt x="376" y="161"/>
                      <a:pt x="374" y="162"/>
                      <a:pt x="367" y="160"/>
                    </a:cubicBezTo>
                    <a:cubicBezTo>
                      <a:pt x="367" y="164"/>
                      <a:pt x="366" y="167"/>
                      <a:pt x="364" y="169"/>
                    </a:cubicBezTo>
                    <a:cubicBezTo>
                      <a:pt x="363" y="172"/>
                      <a:pt x="362" y="174"/>
                      <a:pt x="362" y="178"/>
                    </a:cubicBezTo>
                    <a:cubicBezTo>
                      <a:pt x="367" y="180"/>
                      <a:pt x="371" y="182"/>
                      <a:pt x="374" y="185"/>
                    </a:cubicBezTo>
                    <a:cubicBezTo>
                      <a:pt x="375" y="186"/>
                      <a:pt x="377" y="187"/>
                      <a:pt x="378" y="188"/>
                    </a:cubicBezTo>
                    <a:cubicBezTo>
                      <a:pt x="379" y="183"/>
                      <a:pt x="380" y="181"/>
                      <a:pt x="382" y="180"/>
                    </a:cubicBezTo>
                    <a:cubicBezTo>
                      <a:pt x="386" y="179"/>
                      <a:pt x="389" y="181"/>
                      <a:pt x="391" y="184"/>
                    </a:cubicBezTo>
                    <a:cubicBezTo>
                      <a:pt x="391" y="183"/>
                      <a:pt x="391" y="183"/>
                      <a:pt x="391" y="183"/>
                    </a:cubicBezTo>
                    <a:cubicBezTo>
                      <a:pt x="392" y="179"/>
                      <a:pt x="393" y="176"/>
                      <a:pt x="395" y="174"/>
                    </a:cubicBezTo>
                    <a:cubicBezTo>
                      <a:pt x="397" y="173"/>
                      <a:pt x="399" y="173"/>
                      <a:pt x="401" y="173"/>
                    </a:cubicBezTo>
                    <a:cubicBezTo>
                      <a:pt x="404" y="174"/>
                      <a:pt x="404" y="174"/>
                      <a:pt x="404" y="174"/>
                    </a:cubicBezTo>
                    <a:cubicBezTo>
                      <a:pt x="403" y="177"/>
                      <a:pt x="403" y="177"/>
                      <a:pt x="403" y="177"/>
                    </a:cubicBezTo>
                    <a:cubicBezTo>
                      <a:pt x="399" y="183"/>
                      <a:pt x="402" y="185"/>
                      <a:pt x="406" y="189"/>
                    </a:cubicBezTo>
                    <a:cubicBezTo>
                      <a:pt x="409" y="191"/>
                      <a:pt x="411" y="193"/>
                      <a:pt x="411" y="196"/>
                    </a:cubicBezTo>
                    <a:cubicBezTo>
                      <a:pt x="411" y="198"/>
                      <a:pt x="410" y="200"/>
                      <a:pt x="407" y="202"/>
                    </a:cubicBezTo>
                    <a:cubicBezTo>
                      <a:pt x="407" y="203"/>
                      <a:pt x="407" y="203"/>
                      <a:pt x="406" y="203"/>
                    </a:cubicBezTo>
                    <a:cubicBezTo>
                      <a:pt x="407" y="203"/>
                      <a:pt x="407" y="203"/>
                      <a:pt x="407" y="203"/>
                    </a:cubicBezTo>
                    <a:close/>
                    <a:moveTo>
                      <a:pt x="6" y="79"/>
                    </a:moveTo>
                    <a:cubicBezTo>
                      <a:pt x="15" y="131"/>
                      <a:pt x="15" y="131"/>
                      <a:pt x="15" y="131"/>
                    </a:cubicBezTo>
                    <a:cubicBezTo>
                      <a:pt x="18" y="127"/>
                      <a:pt x="21" y="126"/>
                      <a:pt x="23" y="124"/>
                    </a:cubicBezTo>
                    <a:cubicBezTo>
                      <a:pt x="25" y="123"/>
                      <a:pt x="26" y="122"/>
                      <a:pt x="27" y="121"/>
                    </a:cubicBezTo>
                    <a:cubicBezTo>
                      <a:pt x="31" y="118"/>
                      <a:pt x="34" y="110"/>
                      <a:pt x="36" y="106"/>
                    </a:cubicBezTo>
                    <a:cubicBezTo>
                      <a:pt x="37" y="105"/>
                      <a:pt x="37" y="105"/>
                      <a:pt x="37" y="105"/>
                    </a:cubicBezTo>
                    <a:cubicBezTo>
                      <a:pt x="40" y="98"/>
                      <a:pt x="46" y="96"/>
                      <a:pt x="52" y="96"/>
                    </a:cubicBezTo>
                    <a:cubicBezTo>
                      <a:pt x="58" y="95"/>
                      <a:pt x="63" y="87"/>
                      <a:pt x="66" y="80"/>
                    </a:cubicBezTo>
                    <a:cubicBezTo>
                      <a:pt x="69" y="75"/>
                      <a:pt x="70" y="72"/>
                      <a:pt x="75" y="71"/>
                    </a:cubicBezTo>
                    <a:cubicBezTo>
                      <a:pt x="77" y="70"/>
                      <a:pt x="80" y="72"/>
                      <a:pt x="85" y="75"/>
                    </a:cubicBezTo>
                    <a:cubicBezTo>
                      <a:pt x="89" y="76"/>
                      <a:pt x="93" y="78"/>
                      <a:pt x="95" y="79"/>
                    </a:cubicBezTo>
                    <a:cubicBezTo>
                      <a:pt x="98" y="80"/>
                      <a:pt x="103" y="71"/>
                      <a:pt x="105" y="68"/>
                    </a:cubicBezTo>
                    <a:cubicBezTo>
                      <a:pt x="107" y="66"/>
                      <a:pt x="108" y="64"/>
                      <a:pt x="109" y="63"/>
                    </a:cubicBezTo>
                    <a:cubicBezTo>
                      <a:pt x="111" y="61"/>
                      <a:pt x="114" y="60"/>
                      <a:pt x="117" y="59"/>
                    </a:cubicBezTo>
                    <a:cubicBezTo>
                      <a:pt x="119" y="59"/>
                      <a:pt x="120" y="58"/>
                      <a:pt x="122" y="58"/>
                    </a:cubicBezTo>
                    <a:lnTo>
                      <a:pt x="6" y="79"/>
                    </a:lnTo>
                    <a:close/>
                    <a:moveTo>
                      <a:pt x="338" y="35"/>
                    </a:moveTo>
                    <a:cubicBezTo>
                      <a:pt x="339" y="39"/>
                      <a:pt x="339" y="39"/>
                      <a:pt x="339" y="39"/>
                    </a:cubicBezTo>
                    <a:cubicBezTo>
                      <a:pt x="339" y="41"/>
                      <a:pt x="339" y="44"/>
                      <a:pt x="340" y="45"/>
                    </a:cubicBezTo>
                    <a:cubicBezTo>
                      <a:pt x="340" y="45"/>
                      <a:pt x="341" y="45"/>
                      <a:pt x="342" y="45"/>
                    </a:cubicBezTo>
                    <a:cubicBezTo>
                      <a:pt x="342" y="41"/>
                      <a:pt x="341" y="40"/>
                      <a:pt x="340" y="38"/>
                    </a:cubicBezTo>
                    <a:cubicBezTo>
                      <a:pt x="339" y="37"/>
                      <a:pt x="339" y="36"/>
                      <a:pt x="338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217">
                <a:extLst>
                  <a:ext uri="{FF2B5EF4-FFF2-40B4-BE49-F238E27FC236}">
                    <a16:creationId xmlns:a16="http://schemas.microsoft.com/office/drawing/2014/main" id="{7E82F1A0-76D6-4677-B99E-33150D069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" y="2113"/>
                <a:ext cx="287" cy="287"/>
              </a:xfrm>
              <a:custGeom>
                <a:avLst/>
                <a:gdLst>
                  <a:gd name="T0" fmla="*/ 300 w 464"/>
                  <a:gd name="T1" fmla="*/ 159 h 464"/>
                  <a:gd name="T2" fmla="*/ 328 w 464"/>
                  <a:gd name="T3" fmla="*/ 127 h 464"/>
                  <a:gd name="T4" fmla="*/ 357 w 464"/>
                  <a:gd name="T5" fmla="*/ 103 h 464"/>
                  <a:gd name="T6" fmla="*/ 377 w 464"/>
                  <a:gd name="T7" fmla="*/ 111 h 464"/>
                  <a:gd name="T8" fmla="*/ 397 w 464"/>
                  <a:gd name="T9" fmla="*/ 91 h 464"/>
                  <a:gd name="T10" fmla="*/ 413 w 464"/>
                  <a:gd name="T11" fmla="*/ 78 h 464"/>
                  <a:gd name="T12" fmla="*/ 445 w 464"/>
                  <a:gd name="T13" fmla="*/ 86 h 464"/>
                  <a:gd name="T14" fmla="*/ 445 w 464"/>
                  <a:gd name="T15" fmla="*/ 95 h 464"/>
                  <a:gd name="T16" fmla="*/ 453 w 464"/>
                  <a:gd name="T17" fmla="*/ 95 h 464"/>
                  <a:gd name="T18" fmla="*/ 457 w 464"/>
                  <a:gd name="T19" fmla="*/ 107 h 464"/>
                  <a:gd name="T20" fmla="*/ 461 w 464"/>
                  <a:gd name="T21" fmla="*/ 135 h 464"/>
                  <a:gd name="T22" fmla="*/ 405 w 464"/>
                  <a:gd name="T23" fmla="*/ 115 h 464"/>
                  <a:gd name="T24" fmla="*/ 397 w 464"/>
                  <a:gd name="T25" fmla="*/ 159 h 464"/>
                  <a:gd name="T26" fmla="*/ 389 w 464"/>
                  <a:gd name="T27" fmla="*/ 167 h 464"/>
                  <a:gd name="T28" fmla="*/ 389 w 464"/>
                  <a:gd name="T29" fmla="*/ 179 h 464"/>
                  <a:gd name="T30" fmla="*/ 369 w 464"/>
                  <a:gd name="T31" fmla="*/ 203 h 464"/>
                  <a:gd name="T32" fmla="*/ 328 w 464"/>
                  <a:gd name="T33" fmla="*/ 263 h 464"/>
                  <a:gd name="T34" fmla="*/ 292 w 464"/>
                  <a:gd name="T35" fmla="*/ 251 h 464"/>
                  <a:gd name="T36" fmla="*/ 288 w 464"/>
                  <a:gd name="T37" fmla="*/ 279 h 464"/>
                  <a:gd name="T38" fmla="*/ 272 w 464"/>
                  <a:gd name="T39" fmla="*/ 308 h 464"/>
                  <a:gd name="T40" fmla="*/ 272 w 464"/>
                  <a:gd name="T41" fmla="*/ 328 h 464"/>
                  <a:gd name="T42" fmla="*/ 248 w 464"/>
                  <a:gd name="T43" fmla="*/ 372 h 464"/>
                  <a:gd name="T44" fmla="*/ 248 w 464"/>
                  <a:gd name="T45" fmla="*/ 408 h 464"/>
                  <a:gd name="T46" fmla="*/ 200 w 464"/>
                  <a:gd name="T47" fmla="*/ 424 h 464"/>
                  <a:gd name="T48" fmla="*/ 192 w 464"/>
                  <a:gd name="T49" fmla="*/ 440 h 464"/>
                  <a:gd name="T50" fmla="*/ 148 w 464"/>
                  <a:gd name="T51" fmla="*/ 444 h 464"/>
                  <a:gd name="T52" fmla="*/ 123 w 464"/>
                  <a:gd name="T53" fmla="*/ 464 h 464"/>
                  <a:gd name="T54" fmla="*/ 83 w 464"/>
                  <a:gd name="T55" fmla="*/ 428 h 464"/>
                  <a:gd name="T56" fmla="*/ 27 w 464"/>
                  <a:gd name="T57" fmla="*/ 388 h 464"/>
                  <a:gd name="T58" fmla="*/ 3 w 464"/>
                  <a:gd name="T59" fmla="*/ 356 h 464"/>
                  <a:gd name="T60" fmla="*/ 3 w 464"/>
                  <a:gd name="T61" fmla="*/ 324 h 464"/>
                  <a:gd name="T62" fmla="*/ 39 w 464"/>
                  <a:gd name="T63" fmla="*/ 296 h 464"/>
                  <a:gd name="T64" fmla="*/ 43 w 464"/>
                  <a:gd name="T65" fmla="*/ 239 h 464"/>
                  <a:gd name="T66" fmla="*/ 59 w 464"/>
                  <a:gd name="T67" fmla="*/ 255 h 464"/>
                  <a:gd name="T68" fmla="*/ 71 w 464"/>
                  <a:gd name="T69" fmla="*/ 203 h 464"/>
                  <a:gd name="T70" fmla="*/ 87 w 464"/>
                  <a:gd name="T71" fmla="*/ 179 h 464"/>
                  <a:gd name="T72" fmla="*/ 103 w 464"/>
                  <a:gd name="T73" fmla="*/ 183 h 464"/>
                  <a:gd name="T74" fmla="*/ 127 w 464"/>
                  <a:gd name="T75" fmla="*/ 159 h 464"/>
                  <a:gd name="T76" fmla="*/ 148 w 464"/>
                  <a:gd name="T77" fmla="*/ 135 h 464"/>
                  <a:gd name="T78" fmla="*/ 150 w 464"/>
                  <a:gd name="T79" fmla="*/ 113 h 464"/>
                  <a:gd name="T80" fmla="*/ 152 w 464"/>
                  <a:gd name="T81" fmla="*/ 75 h 464"/>
                  <a:gd name="T82" fmla="*/ 155 w 464"/>
                  <a:gd name="T83" fmla="*/ 0 h 464"/>
                  <a:gd name="T84" fmla="*/ 176 w 464"/>
                  <a:gd name="T85" fmla="*/ 119 h 464"/>
                  <a:gd name="T86" fmla="*/ 280 w 464"/>
                  <a:gd name="T87" fmla="*/ 103 h 464"/>
                  <a:gd name="T88" fmla="*/ 292 w 464"/>
                  <a:gd name="T89" fmla="*/ 171 h 464"/>
                  <a:gd name="T90" fmla="*/ 300 w 464"/>
                  <a:gd name="T91" fmla="*/ 163 h 464"/>
                  <a:gd name="T92" fmla="*/ 300 w 464"/>
                  <a:gd name="T93" fmla="*/ 159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4" h="464">
                    <a:moveTo>
                      <a:pt x="300" y="159"/>
                    </a:moveTo>
                    <a:cubicBezTo>
                      <a:pt x="316" y="155"/>
                      <a:pt x="320" y="139"/>
                      <a:pt x="328" y="127"/>
                    </a:cubicBezTo>
                    <a:cubicBezTo>
                      <a:pt x="341" y="127"/>
                      <a:pt x="353" y="121"/>
                      <a:pt x="357" y="103"/>
                    </a:cubicBezTo>
                    <a:cubicBezTo>
                      <a:pt x="364" y="104"/>
                      <a:pt x="367" y="111"/>
                      <a:pt x="377" y="111"/>
                    </a:cubicBezTo>
                    <a:cubicBezTo>
                      <a:pt x="388" y="110"/>
                      <a:pt x="390" y="96"/>
                      <a:pt x="397" y="91"/>
                    </a:cubicBezTo>
                    <a:cubicBezTo>
                      <a:pt x="403" y="86"/>
                      <a:pt x="415" y="91"/>
                      <a:pt x="413" y="78"/>
                    </a:cubicBezTo>
                    <a:cubicBezTo>
                      <a:pt x="420" y="86"/>
                      <a:pt x="437" y="81"/>
                      <a:pt x="445" y="86"/>
                    </a:cubicBezTo>
                    <a:cubicBezTo>
                      <a:pt x="446" y="87"/>
                      <a:pt x="444" y="93"/>
                      <a:pt x="445" y="95"/>
                    </a:cubicBezTo>
                    <a:cubicBezTo>
                      <a:pt x="446" y="96"/>
                      <a:pt x="452" y="93"/>
                      <a:pt x="453" y="95"/>
                    </a:cubicBezTo>
                    <a:cubicBezTo>
                      <a:pt x="456" y="99"/>
                      <a:pt x="455" y="104"/>
                      <a:pt x="457" y="107"/>
                    </a:cubicBezTo>
                    <a:cubicBezTo>
                      <a:pt x="462" y="114"/>
                      <a:pt x="464" y="119"/>
                      <a:pt x="461" y="135"/>
                    </a:cubicBezTo>
                    <a:cubicBezTo>
                      <a:pt x="438" y="134"/>
                      <a:pt x="423" y="107"/>
                      <a:pt x="405" y="115"/>
                    </a:cubicBezTo>
                    <a:cubicBezTo>
                      <a:pt x="395" y="128"/>
                      <a:pt x="400" y="145"/>
                      <a:pt x="397" y="159"/>
                    </a:cubicBezTo>
                    <a:cubicBezTo>
                      <a:pt x="396" y="161"/>
                      <a:pt x="389" y="165"/>
                      <a:pt x="389" y="167"/>
                    </a:cubicBezTo>
                    <a:cubicBezTo>
                      <a:pt x="388" y="170"/>
                      <a:pt x="390" y="176"/>
                      <a:pt x="389" y="179"/>
                    </a:cubicBezTo>
                    <a:cubicBezTo>
                      <a:pt x="385" y="186"/>
                      <a:pt x="364" y="181"/>
                      <a:pt x="369" y="203"/>
                    </a:cubicBezTo>
                    <a:cubicBezTo>
                      <a:pt x="329" y="197"/>
                      <a:pt x="349" y="250"/>
                      <a:pt x="328" y="263"/>
                    </a:cubicBezTo>
                    <a:cubicBezTo>
                      <a:pt x="311" y="266"/>
                      <a:pt x="307" y="239"/>
                      <a:pt x="292" y="251"/>
                    </a:cubicBezTo>
                    <a:cubicBezTo>
                      <a:pt x="283" y="260"/>
                      <a:pt x="291" y="269"/>
                      <a:pt x="288" y="279"/>
                    </a:cubicBezTo>
                    <a:cubicBezTo>
                      <a:pt x="286" y="288"/>
                      <a:pt x="275" y="299"/>
                      <a:pt x="272" y="308"/>
                    </a:cubicBezTo>
                    <a:cubicBezTo>
                      <a:pt x="270" y="314"/>
                      <a:pt x="274" y="322"/>
                      <a:pt x="272" y="328"/>
                    </a:cubicBezTo>
                    <a:cubicBezTo>
                      <a:pt x="267" y="343"/>
                      <a:pt x="252" y="352"/>
                      <a:pt x="248" y="372"/>
                    </a:cubicBezTo>
                    <a:cubicBezTo>
                      <a:pt x="246" y="383"/>
                      <a:pt x="254" y="396"/>
                      <a:pt x="248" y="408"/>
                    </a:cubicBezTo>
                    <a:cubicBezTo>
                      <a:pt x="226" y="407"/>
                      <a:pt x="222" y="425"/>
                      <a:pt x="200" y="424"/>
                    </a:cubicBezTo>
                    <a:cubicBezTo>
                      <a:pt x="194" y="427"/>
                      <a:pt x="192" y="433"/>
                      <a:pt x="192" y="440"/>
                    </a:cubicBezTo>
                    <a:cubicBezTo>
                      <a:pt x="177" y="439"/>
                      <a:pt x="161" y="458"/>
                      <a:pt x="148" y="444"/>
                    </a:cubicBezTo>
                    <a:cubicBezTo>
                      <a:pt x="138" y="450"/>
                      <a:pt x="134" y="461"/>
                      <a:pt x="123" y="464"/>
                    </a:cubicBezTo>
                    <a:cubicBezTo>
                      <a:pt x="104" y="458"/>
                      <a:pt x="85" y="452"/>
                      <a:pt x="83" y="428"/>
                    </a:cubicBezTo>
                    <a:cubicBezTo>
                      <a:pt x="54" y="428"/>
                      <a:pt x="44" y="411"/>
                      <a:pt x="27" y="388"/>
                    </a:cubicBezTo>
                    <a:cubicBezTo>
                      <a:pt x="18" y="376"/>
                      <a:pt x="4" y="361"/>
                      <a:pt x="3" y="356"/>
                    </a:cubicBezTo>
                    <a:cubicBezTo>
                      <a:pt x="0" y="346"/>
                      <a:pt x="10" y="332"/>
                      <a:pt x="3" y="324"/>
                    </a:cubicBezTo>
                    <a:cubicBezTo>
                      <a:pt x="30" y="330"/>
                      <a:pt x="19" y="297"/>
                      <a:pt x="39" y="296"/>
                    </a:cubicBezTo>
                    <a:cubicBezTo>
                      <a:pt x="30" y="281"/>
                      <a:pt x="36" y="251"/>
                      <a:pt x="43" y="239"/>
                    </a:cubicBezTo>
                    <a:cubicBezTo>
                      <a:pt x="56" y="237"/>
                      <a:pt x="54" y="249"/>
                      <a:pt x="59" y="255"/>
                    </a:cubicBezTo>
                    <a:cubicBezTo>
                      <a:pt x="78" y="243"/>
                      <a:pt x="64" y="220"/>
                      <a:pt x="71" y="203"/>
                    </a:cubicBezTo>
                    <a:cubicBezTo>
                      <a:pt x="75" y="194"/>
                      <a:pt x="97" y="195"/>
                      <a:pt x="87" y="179"/>
                    </a:cubicBezTo>
                    <a:cubicBezTo>
                      <a:pt x="94" y="179"/>
                      <a:pt x="103" y="177"/>
                      <a:pt x="103" y="183"/>
                    </a:cubicBezTo>
                    <a:cubicBezTo>
                      <a:pt x="113" y="178"/>
                      <a:pt x="119" y="168"/>
                      <a:pt x="127" y="159"/>
                    </a:cubicBezTo>
                    <a:cubicBezTo>
                      <a:pt x="133" y="152"/>
                      <a:pt x="144" y="143"/>
                      <a:pt x="148" y="135"/>
                    </a:cubicBezTo>
                    <a:cubicBezTo>
                      <a:pt x="150" y="129"/>
                      <a:pt x="149" y="119"/>
                      <a:pt x="150" y="113"/>
                    </a:cubicBezTo>
                    <a:cubicBezTo>
                      <a:pt x="151" y="104"/>
                      <a:pt x="149" y="84"/>
                      <a:pt x="152" y="75"/>
                    </a:cubicBezTo>
                    <a:cubicBezTo>
                      <a:pt x="166" y="24"/>
                      <a:pt x="148" y="5"/>
                      <a:pt x="155" y="0"/>
                    </a:cubicBezTo>
                    <a:cubicBezTo>
                      <a:pt x="160" y="24"/>
                      <a:pt x="171" y="100"/>
                      <a:pt x="176" y="119"/>
                    </a:cubicBezTo>
                    <a:cubicBezTo>
                      <a:pt x="213" y="116"/>
                      <a:pt x="243" y="105"/>
                      <a:pt x="280" y="103"/>
                    </a:cubicBezTo>
                    <a:cubicBezTo>
                      <a:pt x="285" y="124"/>
                      <a:pt x="288" y="148"/>
                      <a:pt x="292" y="171"/>
                    </a:cubicBezTo>
                    <a:cubicBezTo>
                      <a:pt x="296" y="169"/>
                      <a:pt x="299" y="167"/>
                      <a:pt x="300" y="163"/>
                    </a:cubicBezTo>
                    <a:lnTo>
                      <a:pt x="300" y="1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218">
                <a:extLst>
                  <a:ext uri="{FF2B5EF4-FFF2-40B4-BE49-F238E27FC236}">
                    <a16:creationId xmlns:a16="http://schemas.microsoft.com/office/drawing/2014/main" id="{BDD0400B-CD39-4EFA-8A41-3FA11D0D11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45" y="2109"/>
                <a:ext cx="292" cy="293"/>
              </a:xfrm>
              <a:custGeom>
                <a:avLst/>
                <a:gdLst>
                  <a:gd name="T0" fmla="*/ 33 w 471"/>
                  <a:gd name="T1" fmla="*/ 400 h 472"/>
                  <a:gd name="T2" fmla="*/ 5 w 471"/>
                  <a:gd name="T3" fmla="*/ 346 h 472"/>
                  <a:gd name="T4" fmla="*/ 13 w 471"/>
                  <a:gd name="T5" fmla="*/ 327 h 472"/>
                  <a:gd name="T6" fmla="*/ 45 w 471"/>
                  <a:gd name="T7" fmla="*/ 242 h 472"/>
                  <a:gd name="T8" fmla="*/ 70 w 471"/>
                  <a:gd name="T9" fmla="*/ 230 h 472"/>
                  <a:gd name="T10" fmla="*/ 89 w 471"/>
                  <a:gd name="T11" fmla="*/ 185 h 472"/>
                  <a:gd name="T12" fmla="*/ 100 w 471"/>
                  <a:gd name="T13" fmla="*/ 181 h 472"/>
                  <a:gd name="T14" fmla="*/ 135 w 471"/>
                  <a:gd name="T15" fmla="*/ 156 h 472"/>
                  <a:gd name="T16" fmla="*/ 152 w 471"/>
                  <a:gd name="T17" fmla="*/ 103 h 472"/>
                  <a:gd name="T18" fmla="*/ 161 w 471"/>
                  <a:gd name="T19" fmla="*/ 0 h 472"/>
                  <a:gd name="T20" fmla="*/ 230 w 471"/>
                  <a:gd name="T21" fmla="*/ 113 h 472"/>
                  <a:gd name="T22" fmla="*/ 295 w 471"/>
                  <a:gd name="T23" fmla="*/ 149 h 472"/>
                  <a:gd name="T24" fmla="*/ 304 w 471"/>
                  <a:gd name="T25" fmla="*/ 161 h 472"/>
                  <a:gd name="T26" fmla="*/ 333 w 471"/>
                  <a:gd name="T27" fmla="*/ 129 h 472"/>
                  <a:gd name="T28" fmla="*/ 370 w 471"/>
                  <a:gd name="T29" fmla="*/ 109 h 472"/>
                  <a:gd name="T30" fmla="*/ 408 w 471"/>
                  <a:gd name="T31" fmla="*/ 90 h 472"/>
                  <a:gd name="T32" fmla="*/ 434 w 471"/>
                  <a:gd name="T33" fmla="*/ 85 h 472"/>
                  <a:gd name="T34" fmla="*/ 453 w 471"/>
                  <a:gd name="T35" fmla="*/ 97 h 472"/>
                  <a:gd name="T36" fmla="*/ 463 w 471"/>
                  <a:gd name="T37" fmla="*/ 110 h 472"/>
                  <a:gd name="T38" fmla="*/ 436 w 471"/>
                  <a:gd name="T39" fmla="*/ 130 h 472"/>
                  <a:gd name="T40" fmla="*/ 398 w 471"/>
                  <a:gd name="T41" fmla="*/ 171 h 472"/>
                  <a:gd name="T42" fmla="*/ 386 w 471"/>
                  <a:gd name="T43" fmla="*/ 191 h 472"/>
                  <a:gd name="T44" fmla="*/ 367 w 471"/>
                  <a:gd name="T45" fmla="*/ 210 h 472"/>
                  <a:gd name="T46" fmla="*/ 330 w 471"/>
                  <a:gd name="T47" fmla="*/ 271 h 472"/>
                  <a:gd name="T48" fmla="*/ 298 w 471"/>
                  <a:gd name="T49" fmla="*/ 258 h 472"/>
                  <a:gd name="T50" fmla="*/ 279 w 471"/>
                  <a:gd name="T51" fmla="*/ 314 h 472"/>
                  <a:gd name="T52" fmla="*/ 255 w 471"/>
                  <a:gd name="T53" fmla="*/ 377 h 472"/>
                  <a:gd name="T54" fmla="*/ 251 w 471"/>
                  <a:gd name="T55" fmla="*/ 416 h 472"/>
                  <a:gd name="T56" fmla="*/ 198 w 471"/>
                  <a:gd name="T57" fmla="*/ 448 h 472"/>
                  <a:gd name="T58" fmla="*/ 151 w 471"/>
                  <a:gd name="T59" fmla="*/ 453 h 472"/>
                  <a:gd name="T60" fmla="*/ 12 w 471"/>
                  <a:gd name="T61" fmla="*/ 332 h 472"/>
                  <a:gd name="T62" fmla="*/ 33 w 471"/>
                  <a:gd name="T63" fmla="*/ 391 h 472"/>
                  <a:gd name="T64" fmla="*/ 90 w 471"/>
                  <a:gd name="T65" fmla="*/ 433 h 472"/>
                  <a:gd name="T66" fmla="*/ 152 w 471"/>
                  <a:gd name="T67" fmla="*/ 446 h 472"/>
                  <a:gd name="T68" fmla="*/ 193 w 471"/>
                  <a:gd name="T69" fmla="*/ 442 h 472"/>
                  <a:gd name="T70" fmla="*/ 227 w 471"/>
                  <a:gd name="T71" fmla="*/ 419 h 472"/>
                  <a:gd name="T72" fmla="*/ 264 w 471"/>
                  <a:gd name="T73" fmla="*/ 348 h 472"/>
                  <a:gd name="T74" fmla="*/ 281 w 471"/>
                  <a:gd name="T75" fmla="*/ 298 h 472"/>
                  <a:gd name="T76" fmla="*/ 304 w 471"/>
                  <a:gd name="T77" fmla="*/ 250 h 472"/>
                  <a:gd name="T78" fmla="*/ 369 w 471"/>
                  <a:gd name="T79" fmla="*/ 205 h 472"/>
                  <a:gd name="T80" fmla="*/ 390 w 471"/>
                  <a:gd name="T81" fmla="*/ 171 h 472"/>
                  <a:gd name="T82" fmla="*/ 407 w 471"/>
                  <a:gd name="T83" fmla="*/ 118 h 472"/>
                  <a:gd name="T84" fmla="*/ 439 w 471"/>
                  <a:gd name="T85" fmla="*/ 126 h 472"/>
                  <a:gd name="T86" fmla="*/ 455 w 471"/>
                  <a:gd name="T87" fmla="*/ 102 h 472"/>
                  <a:gd name="T88" fmla="*/ 446 w 471"/>
                  <a:gd name="T89" fmla="*/ 95 h 472"/>
                  <a:gd name="T90" fmla="*/ 409 w 471"/>
                  <a:gd name="T91" fmla="*/ 96 h 472"/>
                  <a:gd name="T92" fmla="*/ 367 w 471"/>
                  <a:gd name="T93" fmla="*/ 114 h 472"/>
                  <a:gd name="T94" fmla="*/ 307 w 471"/>
                  <a:gd name="T95" fmla="*/ 166 h 472"/>
                  <a:gd name="T96" fmla="*/ 294 w 471"/>
                  <a:gd name="T97" fmla="*/ 176 h 472"/>
                  <a:gd name="T98" fmla="*/ 180 w 471"/>
                  <a:gd name="T99" fmla="*/ 126 h 472"/>
                  <a:gd name="T100" fmla="*/ 164 w 471"/>
                  <a:gd name="T101" fmla="*/ 49 h 472"/>
                  <a:gd name="T102" fmla="*/ 156 w 471"/>
                  <a:gd name="T103" fmla="*/ 125 h 472"/>
                  <a:gd name="T104" fmla="*/ 128 w 471"/>
                  <a:gd name="T105" fmla="*/ 173 h 472"/>
                  <a:gd name="T106" fmla="*/ 100 w 471"/>
                  <a:gd name="T107" fmla="*/ 187 h 472"/>
                  <a:gd name="T108" fmla="*/ 86 w 471"/>
                  <a:gd name="T109" fmla="*/ 203 h 472"/>
                  <a:gd name="T110" fmla="*/ 63 w 471"/>
                  <a:gd name="T111" fmla="*/ 264 h 472"/>
                  <a:gd name="T112" fmla="*/ 45 w 471"/>
                  <a:gd name="T113" fmla="*/ 299 h 472"/>
                  <a:gd name="T114" fmla="*/ 12 w 471"/>
                  <a:gd name="T115" fmla="*/ 33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1" h="472">
                    <a:moveTo>
                      <a:pt x="127" y="472"/>
                    </a:moveTo>
                    <a:cubicBezTo>
                      <a:pt x="127" y="472"/>
                      <a:pt x="127" y="472"/>
                      <a:pt x="127" y="472"/>
                    </a:cubicBezTo>
                    <a:cubicBezTo>
                      <a:pt x="108" y="466"/>
                      <a:pt x="88" y="459"/>
                      <a:pt x="85" y="436"/>
                    </a:cubicBezTo>
                    <a:cubicBezTo>
                      <a:pt x="59" y="435"/>
                      <a:pt x="48" y="420"/>
                      <a:pt x="33" y="400"/>
                    </a:cubicBezTo>
                    <a:cubicBezTo>
                      <a:pt x="29" y="395"/>
                      <a:pt x="29" y="395"/>
                      <a:pt x="29" y="395"/>
                    </a:cubicBezTo>
                    <a:cubicBezTo>
                      <a:pt x="26" y="391"/>
                      <a:pt x="22" y="386"/>
                      <a:pt x="19" y="382"/>
                    </a:cubicBezTo>
                    <a:cubicBezTo>
                      <a:pt x="10" y="372"/>
                      <a:pt x="5" y="365"/>
                      <a:pt x="4" y="362"/>
                    </a:cubicBezTo>
                    <a:cubicBezTo>
                      <a:pt x="3" y="357"/>
                      <a:pt x="4" y="351"/>
                      <a:pt x="5" y="346"/>
                    </a:cubicBezTo>
                    <a:cubicBezTo>
                      <a:pt x="6" y="340"/>
                      <a:pt x="8" y="334"/>
                      <a:pt x="5" y="330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7" y="326"/>
                      <a:pt x="7" y="326"/>
                      <a:pt x="7" y="326"/>
                    </a:cubicBezTo>
                    <a:cubicBezTo>
                      <a:pt x="9" y="326"/>
                      <a:pt x="11" y="327"/>
                      <a:pt x="13" y="327"/>
                    </a:cubicBezTo>
                    <a:cubicBezTo>
                      <a:pt x="21" y="327"/>
                      <a:pt x="23" y="322"/>
                      <a:pt x="26" y="314"/>
                    </a:cubicBezTo>
                    <a:cubicBezTo>
                      <a:pt x="28" y="308"/>
                      <a:pt x="31" y="301"/>
                      <a:pt x="39" y="298"/>
                    </a:cubicBezTo>
                    <a:cubicBezTo>
                      <a:pt x="32" y="282"/>
                      <a:pt x="37" y="254"/>
                      <a:pt x="45" y="243"/>
                    </a:cubicBezTo>
                    <a:cubicBezTo>
                      <a:pt x="45" y="242"/>
                      <a:pt x="45" y="242"/>
                      <a:pt x="45" y="242"/>
                    </a:cubicBezTo>
                    <a:cubicBezTo>
                      <a:pt x="47" y="242"/>
                      <a:pt x="47" y="242"/>
                      <a:pt x="47" y="242"/>
                    </a:cubicBezTo>
                    <a:cubicBezTo>
                      <a:pt x="58" y="240"/>
                      <a:pt x="60" y="247"/>
                      <a:pt x="62" y="253"/>
                    </a:cubicBezTo>
                    <a:cubicBezTo>
                      <a:pt x="63" y="254"/>
                      <a:pt x="63" y="255"/>
                      <a:pt x="64" y="256"/>
                    </a:cubicBezTo>
                    <a:cubicBezTo>
                      <a:pt x="72" y="250"/>
                      <a:pt x="71" y="241"/>
                      <a:pt x="70" y="230"/>
                    </a:cubicBezTo>
                    <a:cubicBezTo>
                      <a:pt x="70" y="222"/>
                      <a:pt x="69" y="214"/>
                      <a:pt x="73" y="207"/>
                    </a:cubicBezTo>
                    <a:cubicBezTo>
                      <a:pt x="74" y="203"/>
                      <a:pt x="79" y="200"/>
                      <a:pt x="83" y="198"/>
                    </a:cubicBezTo>
                    <a:cubicBezTo>
                      <a:pt x="87" y="196"/>
                      <a:pt x="90" y="195"/>
                      <a:pt x="91" y="192"/>
                    </a:cubicBezTo>
                    <a:cubicBezTo>
                      <a:pt x="91" y="191"/>
                      <a:pt x="91" y="188"/>
                      <a:pt x="89" y="185"/>
                    </a:cubicBezTo>
                    <a:cubicBezTo>
                      <a:pt x="86" y="181"/>
                      <a:pt x="86" y="181"/>
                      <a:pt x="86" y="181"/>
                    </a:cubicBezTo>
                    <a:cubicBezTo>
                      <a:pt x="91" y="181"/>
                      <a:pt x="91" y="181"/>
                      <a:pt x="91" y="181"/>
                    </a:cubicBezTo>
                    <a:cubicBezTo>
                      <a:pt x="93" y="181"/>
                      <a:pt x="94" y="181"/>
                      <a:pt x="96" y="181"/>
                    </a:cubicBezTo>
                    <a:cubicBezTo>
                      <a:pt x="97" y="181"/>
                      <a:pt x="98" y="181"/>
                      <a:pt x="100" y="181"/>
                    </a:cubicBezTo>
                    <a:cubicBezTo>
                      <a:pt x="101" y="181"/>
                      <a:pt x="106" y="181"/>
                      <a:pt x="109" y="184"/>
                    </a:cubicBezTo>
                    <a:cubicBezTo>
                      <a:pt x="114" y="181"/>
                      <a:pt x="118" y="175"/>
                      <a:pt x="123" y="169"/>
                    </a:cubicBezTo>
                    <a:cubicBezTo>
                      <a:pt x="125" y="167"/>
                      <a:pt x="127" y="164"/>
                      <a:pt x="129" y="162"/>
                    </a:cubicBezTo>
                    <a:cubicBezTo>
                      <a:pt x="131" y="160"/>
                      <a:pt x="133" y="158"/>
                      <a:pt x="135" y="156"/>
                    </a:cubicBezTo>
                    <a:cubicBezTo>
                      <a:pt x="141" y="151"/>
                      <a:pt x="147" y="144"/>
                      <a:pt x="149" y="139"/>
                    </a:cubicBezTo>
                    <a:cubicBezTo>
                      <a:pt x="150" y="135"/>
                      <a:pt x="151" y="130"/>
                      <a:pt x="151" y="124"/>
                    </a:cubicBezTo>
                    <a:cubicBezTo>
                      <a:pt x="151" y="122"/>
                      <a:pt x="151" y="119"/>
                      <a:pt x="151" y="117"/>
                    </a:cubicBezTo>
                    <a:cubicBezTo>
                      <a:pt x="152" y="114"/>
                      <a:pt x="152" y="109"/>
                      <a:pt x="152" y="103"/>
                    </a:cubicBezTo>
                    <a:cubicBezTo>
                      <a:pt x="151" y="94"/>
                      <a:pt x="151" y="85"/>
                      <a:pt x="153" y="79"/>
                    </a:cubicBezTo>
                    <a:cubicBezTo>
                      <a:pt x="162" y="48"/>
                      <a:pt x="158" y="29"/>
                      <a:pt x="156" y="18"/>
                    </a:cubicBezTo>
                    <a:cubicBezTo>
                      <a:pt x="154" y="11"/>
                      <a:pt x="153" y="6"/>
                      <a:pt x="157" y="3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2" y="4"/>
                      <a:pt x="162" y="4"/>
                      <a:pt x="162" y="4"/>
                    </a:cubicBezTo>
                    <a:cubicBezTo>
                      <a:pt x="164" y="16"/>
                      <a:pt x="168" y="38"/>
                      <a:pt x="171" y="61"/>
                    </a:cubicBezTo>
                    <a:cubicBezTo>
                      <a:pt x="175" y="85"/>
                      <a:pt x="179" y="109"/>
                      <a:pt x="182" y="121"/>
                    </a:cubicBezTo>
                    <a:cubicBezTo>
                      <a:pt x="199" y="119"/>
                      <a:pt x="215" y="116"/>
                      <a:pt x="230" y="113"/>
                    </a:cubicBezTo>
                    <a:cubicBezTo>
                      <a:pt x="247" y="110"/>
                      <a:pt x="265" y="106"/>
                      <a:pt x="284" y="105"/>
                    </a:cubicBezTo>
                    <a:cubicBezTo>
                      <a:pt x="286" y="105"/>
                      <a:pt x="286" y="105"/>
                      <a:pt x="286" y="105"/>
                    </a:cubicBezTo>
                    <a:cubicBezTo>
                      <a:pt x="287" y="107"/>
                      <a:pt x="287" y="107"/>
                      <a:pt x="287" y="107"/>
                    </a:cubicBezTo>
                    <a:cubicBezTo>
                      <a:pt x="290" y="120"/>
                      <a:pt x="292" y="135"/>
                      <a:pt x="295" y="149"/>
                    </a:cubicBezTo>
                    <a:cubicBezTo>
                      <a:pt x="296" y="157"/>
                      <a:pt x="297" y="164"/>
                      <a:pt x="298" y="172"/>
                    </a:cubicBezTo>
                    <a:cubicBezTo>
                      <a:pt x="300" y="171"/>
                      <a:pt x="301" y="169"/>
                      <a:pt x="302" y="167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4" y="161"/>
                      <a:pt x="304" y="161"/>
                      <a:pt x="304" y="161"/>
                    </a:cubicBezTo>
                    <a:cubicBezTo>
                      <a:pt x="314" y="158"/>
                      <a:pt x="319" y="150"/>
                      <a:pt x="324" y="140"/>
                    </a:cubicBezTo>
                    <a:cubicBezTo>
                      <a:pt x="326" y="137"/>
                      <a:pt x="328" y="133"/>
                      <a:pt x="330" y="130"/>
                    </a:cubicBezTo>
                    <a:cubicBezTo>
                      <a:pt x="331" y="129"/>
                      <a:pt x="331" y="129"/>
                      <a:pt x="331" y="129"/>
                    </a:cubicBezTo>
                    <a:cubicBezTo>
                      <a:pt x="333" y="129"/>
                      <a:pt x="333" y="129"/>
                      <a:pt x="333" y="129"/>
                    </a:cubicBezTo>
                    <a:cubicBezTo>
                      <a:pt x="343" y="129"/>
                      <a:pt x="355" y="125"/>
                      <a:pt x="358" y="107"/>
                    </a:cubicBezTo>
                    <a:cubicBezTo>
                      <a:pt x="358" y="104"/>
                      <a:pt x="358" y="104"/>
                      <a:pt x="358" y="104"/>
                    </a:cubicBezTo>
                    <a:cubicBezTo>
                      <a:pt x="361" y="105"/>
                      <a:pt x="361" y="105"/>
                      <a:pt x="361" y="105"/>
                    </a:cubicBezTo>
                    <a:cubicBezTo>
                      <a:pt x="365" y="106"/>
                      <a:pt x="367" y="108"/>
                      <a:pt x="370" y="109"/>
                    </a:cubicBezTo>
                    <a:cubicBezTo>
                      <a:pt x="373" y="111"/>
                      <a:pt x="376" y="113"/>
                      <a:pt x="380" y="113"/>
                    </a:cubicBezTo>
                    <a:cubicBezTo>
                      <a:pt x="386" y="112"/>
                      <a:pt x="389" y="107"/>
                      <a:pt x="392" y="102"/>
                    </a:cubicBezTo>
                    <a:cubicBezTo>
                      <a:pt x="394" y="99"/>
                      <a:pt x="396" y="96"/>
                      <a:pt x="399" y="93"/>
                    </a:cubicBezTo>
                    <a:cubicBezTo>
                      <a:pt x="402" y="91"/>
                      <a:pt x="405" y="91"/>
                      <a:pt x="408" y="90"/>
                    </a:cubicBezTo>
                    <a:cubicBezTo>
                      <a:pt x="413" y="89"/>
                      <a:pt x="415" y="89"/>
                      <a:pt x="414" y="84"/>
                    </a:cubicBezTo>
                    <a:cubicBezTo>
                      <a:pt x="413" y="76"/>
                      <a:pt x="413" y="76"/>
                      <a:pt x="413" y="76"/>
                    </a:cubicBezTo>
                    <a:cubicBezTo>
                      <a:pt x="419" y="81"/>
                      <a:pt x="419" y="81"/>
                      <a:pt x="419" y="81"/>
                    </a:cubicBezTo>
                    <a:cubicBezTo>
                      <a:pt x="422" y="85"/>
                      <a:pt x="428" y="85"/>
                      <a:pt x="434" y="85"/>
                    </a:cubicBezTo>
                    <a:cubicBezTo>
                      <a:pt x="440" y="86"/>
                      <a:pt x="446" y="86"/>
                      <a:pt x="451" y="89"/>
                    </a:cubicBezTo>
                    <a:cubicBezTo>
                      <a:pt x="453" y="91"/>
                      <a:pt x="452" y="93"/>
                      <a:pt x="452" y="96"/>
                    </a:cubicBezTo>
                    <a:cubicBezTo>
                      <a:pt x="452" y="96"/>
                      <a:pt x="452" y="97"/>
                      <a:pt x="452" y="97"/>
                    </a:cubicBezTo>
                    <a:cubicBezTo>
                      <a:pt x="452" y="97"/>
                      <a:pt x="452" y="97"/>
                      <a:pt x="453" y="97"/>
                    </a:cubicBezTo>
                    <a:cubicBezTo>
                      <a:pt x="454" y="97"/>
                      <a:pt x="455" y="96"/>
                      <a:pt x="456" y="96"/>
                    </a:cubicBezTo>
                    <a:cubicBezTo>
                      <a:pt x="458" y="96"/>
                      <a:pt x="459" y="97"/>
                      <a:pt x="459" y="98"/>
                    </a:cubicBezTo>
                    <a:cubicBezTo>
                      <a:pt x="461" y="101"/>
                      <a:pt x="462" y="104"/>
                      <a:pt x="462" y="106"/>
                    </a:cubicBezTo>
                    <a:cubicBezTo>
                      <a:pt x="463" y="108"/>
                      <a:pt x="463" y="109"/>
                      <a:pt x="463" y="110"/>
                    </a:cubicBezTo>
                    <a:cubicBezTo>
                      <a:pt x="469" y="119"/>
                      <a:pt x="471" y="124"/>
                      <a:pt x="468" y="140"/>
                    </a:cubicBezTo>
                    <a:cubicBezTo>
                      <a:pt x="467" y="143"/>
                      <a:pt x="467" y="143"/>
                      <a:pt x="467" y="143"/>
                    </a:cubicBezTo>
                    <a:cubicBezTo>
                      <a:pt x="465" y="142"/>
                      <a:pt x="465" y="142"/>
                      <a:pt x="465" y="142"/>
                    </a:cubicBezTo>
                    <a:cubicBezTo>
                      <a:pt x="454" y="142"/>
                      <a:pt x="444" y="136"/>
                      <a:pt x="436" y="130"/>
                    </a:cubicBezTo>
                    <a:cubicBezTo>
                      <a:pt x="427" y="124"/>
                      <a:pt x="418" y="119"/>
                      <a:pt x="411" y="122"/>
                    </a:cubicBezTo>
                    <a:cubicBezTo>
                      <a:pt x="405" y="129"/>
                      <a:pt x="405" y="139"/>
                      <a:pt x="405" y="148"/>
                    </a:cubicBezTo>
                    <a:cubicBezTo>
                      <a:pt x="405" y="153"/>
                      <a:pt x="405" y="159"/>
                      <a:pt x="403" y="165"/>
                    </a:cubicBezTo>
                    <a:cubicBezTo>
                      <a:pt x="403" y="166"/>
                      <a:pt x="401" y="168"/>
                      <a:pt x="398" y="171"/>
                    </a:cubicBezTo>
                    <a:cubicBezTo>
                      <a:pt x="397" y="171"/>
                      <a:pt x="395" y="173"/>
                      <a:pt x="395" y="173"/>
                    </a:cubicBezTo>
                    <a:cubicBezTo>
                      <a:pt x="395" y="174"/>
                      <a:pt x="395" y="175"/>
                      <a:pt x="396" y="177"/>
                    </a:cubicBezTo>
                    <a:cubicBezTo>
                      <a:pt x="396" y="180"/>
                      <a:pt x="397" y="183"/>
                      <a:pt x="395" y="185"/>
                    </a:cubicBezTo>
                    <a:cubicBezTo>
                      <a:pt x="393" y="189"/>
                      <a:pt x="389" y="190"/>
                      <a:pt x="386" y="191"/>
                    </a:cubicBezTo>
                    <a:cubicBezTo>
                      <a:pt x="379" y="193"/>
                      <a:pt x="372" y="195"/>
                      <a:pt x="375" y="207"/>
                    </a:cubicBezTo>
                    <a:cubicBezTo>
                      <a:pt x="376" y="211"/>
                      <a:pt x="376" y="211"/>
                      <a:pt x="376" y="211"/>
                    </a:cubicBezTo>
                    <a:cubicBezTo>
                      <a:pt x="372" y="211"/>
                      <a:pt x="372" y="211"/>
                      <a:pt x="372" y="211"/>
                    </a:cubicBezTo>
                    <a:cubicBezTo>
                      <a:pt x="370" y="211"/>
                      <a:pt x="369" y="210"/>
                      <a:pt x="367" y="210"/>
                    </a:cubicBezTo>
                    <a:cubicBezTo>
                      <a:pt x="352" y="210"/>
                      <a:pt x="350" y="222"/>
                      <a:pt x="347" y="240"/>
                    </a:cubicBezTo>
                    <a:cubicBezTo>
                      <a:pt x="345" y="252"/>
                      <a:pt x="343" y="265"/>
                      <a:pt x="334" y="271"/>
                    </a:cubicBezTo>
                    <a:cubicBezTo>
                      <a:pt x="333" y="271"/>
                      <a:pt x="333" y="271"/>
                      <a:pt x="333" y="271"/>
                    </a:cubicBezTo>
                    <a:cubicBezTo>
                      <a:pt x="332" y="271"/>
                      <a:pt x="331" y="271"/>
                      <a:pt x="330" y="271"/>
                    </a:cubicBezTo>
                    <a:cubicBezTo>
                      <a:pt x="330" y="271"/>
                      <a:pt x="330" y="271"/>
                      <a:pt x="330" y="271"/>
                    </a:cubicBezTo>
                    <a:cubicBezTo>
                      <a:pt x="322" y="271"/>
                      <a:pt x="317" y="266"/>
                      <a:pt x="313" y="262"/>
                    </a:cubicBezTo>
                    <a:cubicBezTo>
                      <a:pt x="309" y="259"/>
                      <a:pt x="307" y="256"/>
                      <a:pt x="304" y="256"/>
                    </a:cubicBezTo>
                    <a:cubicBezTo>
                      <a:pt x="302" y="256"/>
                      <a:pt x="300" y="257"/>
                      <a:pt x="298" y="258"/>
                    </a:cubicBezTo>
                    <a:cubicBezTo>
                      <a:pt x="294" y="263"/>
                      <a:pt x="294" y="267"/>
                      <a:pt x="295" y="273"/>
                    </a:cubicBezTo>
                    <a:cubicBezTo>
                      <a:pt x="295" y="277"/>
                      <a:pt x="296" y="281"/>
                      <a:pt x="295" y="285"/>
                    </a:cubicBezTo>
                    <a:cubicBezTo>
                      <a:pt x="294" y="290"/>
                      <a:pt x="290" y="296"/>
                      <a:pt x="286" y="301"/>
                    </a:cubicBezTo>
                    <a:cubicBezTo>
                      <a:pt x="283" y="305"/>
                      <a:pt x="280" y="310"/>
                      <a:pt x="279" y="314"/>
                    </a:cubicBezTo>
                    <a:cubicBezTo>
                      <a:pt x="278" y="316"/>
                      <a:pt x="278" y="319"/>
                      <a:pt x="279" y="322"/>
                    </a:cubicBezTo>
                    <a:cubicBezTo>
                      <a:pt x="279" y="326"/>
                      <a:pt x="280" y="330"/>
                      <a:pt x="279" y="334"/>
                    </a:cubicBezTo>
                    <a:cubicBezTo>
                      <a:pt x="276" y="340"/>
                      <a:pt x="272" y="346"/>
                      <a:pt x="268" y="352"/>
                    </a:cubicBezTo>
                    <a:cubicBezTo>
                      <a:pt x="262" y="359"/>
                      <a:pt x="257" y="366"/>
                      <a:pt x="255" y="377"/>
                    </a:cubicBezTo>
                    <a:cubicBezTo>
                      <a:pt x="254" y="381"/>
                      <a:pt x="255" y="386"/>
                      <a:pt x="256" y="391"/>
                    </a:cubicBezTo>
                    <a:cubicBezTo>
                      <a:pt x="257" y="398"/>
                      <a:pt x="258" y="406"/>
                      <a:pt x="255" y="414"/>
                    </a:cubicBezTo>
                    <a:cubicBezTo>
                      <a:pt x="254" y="416"/>
                      <a:pt x="254" y="416"/>
                      <a:pt x="254" y="416"/>
                    </a:cubicBezTo>
                    <a:cubicBezTo>
                      <a:pt x="251" y="416"/>
                      <a:pt x="251" y="416"/>
                      <a:pt x="251" y="416"/>
                    </a:cubicBezTo>
                    <a:cubicBezTo>
                      <a:pt x="241" y="416"/>
                      <a:pt x="236" y="420"/>
                      <a:pt x="230" y="423"/>
                    </a:cubicBezTo>
                    <a:cubicBezTo>
                      <a:pt x="223" y="428"/>
                      <a:pt x="216" y="432"/>
                      <a:pt x="204" y="432"/>
                    </a:cubicBezTo>
                    <a:cubicBezTo>
                      <a:pt x="201" y="434"/>
                      <a:pt x="199" y="438"/>
                      <a:pt x="199" y="445"/>
                    </a:cubicBezTo>
                    <a:cubicBezTo>
                      <a:pt x="198" y="448"/>
                      <a:pt x="198" y="448"/>
                      <a:pt x="198" y="448"/>
                    </a:cubicBezTo>
                    <a:cubicBezTo>
                      <a:pt x="195" y="448"/>
                      <a:pt x="195" y="448"/>
                      <a:pt x="195" y="448"/>
                    </a:cubicBezTo>
                    <a:cubicBezTo>
                      <a:pt x="190" y="447"/>
                      <a:pt x="185" y="450"/>
                      <a:pt x="179" y="452"/>
                    </a:cubicBezTo>
                    <a:cubicBezTo>
                      <a:pt x="174" y="455"/>
                      <a:pt x="168" y="457"/>
                      <a:pt x="163" y="457"/>
                    </a:cubicBezTo>
                    <a:cubicBezTo>
                      <a:pt x="159" y="457"/>
                      <a:pt x="155" y="456"/>
                      <a:pt x="151" y="453"/>
                    </a:cubicBezTo>
                    <a:cubicBezTo>
                      <a:pt x="149" y="455"/>
                      <a:pt x="146" y="457"/>
                      <a:pt x="144" y="460"/>
                    </a:cubicBezTo>
                    <a:cubicBezTo>
                      <a:pt x="140" y="465"/>
                      <a:pt x="135" y="470"/>
                      <a:pt x="128" y="472"/>
                    </a:cubicBezTo>
                    <a:lnTo>
                      <a:pt x="127" y="472"/>
                    </a:lnTo>
                    <a:close/>
                    <a:moveTo>
                      <a:pt x="12" y="332"/>
                    </a:moveTo>
                    <a:cubicBezTo>
                      <a:pt x="13" y="337"/>
                      <a:pt x="12" y="343"/>
                      <a:pt x="11" y="347"/>
                    </a:cubicBezTo>
                    <a:cubicBezTo>
                      <a:pt x="9" y="352"/>
                      <a:pt x="8" y="357"/>
                      <a:pt x="9" y="360"/>
                    </a:cubicBezTo>
                    <a:cubicBezTo>
                      <a:pt x="10" y="363"/>
                      <a:pt x="17" y="371"/>
                      <a:pt x="23" y="379"/>
                    </a:cubicBezTo>
                    <a:cubicBezTo>
                      <a:pt x="27" y="383"/>
                      <a:pt x="30" y="387"/>
                      <a:pt x="33" y="391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52" y="417"/>
                      <a:pt x="62" y="430"/>
                      <a:pt x="87" y="430"/>
                    </a:cubicBezTo>
                    <a:cubicBezTo>
                      <a:pt x="90" y="430"/>
                      <a:pt x="90" y="430"/>
                      <a:pt x="90" y="430"/>
                    </a:cubicBezTo>
                    <a:cubicBezTo>
                      <a:pt x="90" y="433"/>
                      <a:pt x="90" y="433"/>
                      <a:pt x="90" y="433"/>
                    </a:cubicBezTo>
                    <a:cubicBezTo>
                      <a:pt x="92" y="454"/>
                      <a:pt x="109" y="460"/>
                      <a:pt x="127" y="466"/>
                    </a:cubicBezTo>
                    <a:cubicBezTo>
                      <a:pt x="133" y="464"/>
                      <a:pt x="136" y="460"/>
                      <a:pt x="140" y="456"/>
                    </a:cubicBezTo>
                    <a:cubicBezTo>
                      <a:pt x="143" y="453"/>
                      <a:pt x="146" y="450"/>
                      <a:pt x="150" y="447"/>
                    </a:cubicBezTo>
                    <a:cubicBezTo>
                      <a:pt x="152" y="446"/>
                      <a:pt x="152" y="446"/>
                      <a:pt x="152" y="446"/>
                    </a:cubicBezTo>
                    <a:cubicBezTo>
                      <a:pt x="153" y="447"/>
                      <a:pt x="153" y="447"/>
                      <a:pt x="153" y="447"/>
                    </a:cubicBezTo>
                    <a:cubicBezTo>
                      <a:pt x="156" y="450"/>
                      <a:pt x="159" y="451"/>
                      <a:pt x="163" y="451"/>
                    </a:cubicBezTo>
                    <a:cubicBezTo>
                      <a:pt x="167" y="451"/>
                      <a:pt x="172" y="449"/>
                      <a:pt x="177" y="447"/>
                    </a:cubicBezTo>
                    <a:cubicBezTo>
                      <a:pt x="182" y="445"/>
                      <a:pt x="188" y="443"/>
                      <a:pt x="193" y="442"/>
                    </a:cubicBezTo>
                    <a:cubicBezTo>
                      <a:pt x="194" y="434"/>
                      <a:pt x="197" y="429"/>
                      <a:pt x="203" y="427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204" y="426"/>
                      <a:pt x="204" y="426"/>
                      <a:pt x="204" y="426"/>
                    </a:cubicBezTo>
                    <a:cubicBezTo>
                      <a:pt x="214" y="427"/>
                      <a:pt x="220" y="423"/>
                      <a:pt x="227" y="419"/>
                    </a:cubicBezTo>
                    <a:cubicBezTo>
                      <a:pt x="233" y="415"/>
                      <a:pt x="239" y="410"/>
                      <a:pt x="250" y="410"/>
                    </a:cubicBezTo>
                    <a:cubicBezTo>
                      <a:pt x="252" y="404"/>
                      <a:pt x="251" y="398"/>
                      <a:pt x="250" y="392"/>
                    </a:cubicBezTo>
                    <a:cubicBezTo>
                      <a:pt x="249" y="387"/>
                      <a:pt x="248" y="381"/>
                      <a:pt x="249" y="376"/>
                    </a:cubicBezTo>
                    <a:cubicBezTo>
                      <a:pt x="252" y="364"/>
                      <a:pt x="258" y="356"/>
                      <a:pt x="264" y="348"/>
                    </a:cubicBezTo>
                    <a:cubicBezTo>
                      <a:pt x="268" y="343"/>
                      <a:pt x="272" y="338"/>
                      <a:pt x="274" y="332"/>
                    </a:cubicBezTo>
                    <a:cubicBezTo>
                      <a:pt x="274" y="329"/>
                      <a:pt x="274" y="326"/>
                      <a:pt x="273" y="323"/>
                    </a:cubicBezTo>
                    <a:cubicBezTo>
                      <a:pt x="273" y="319"/>
                      <a:pt x="272" y="315"/>
                      <a:pt x="274" y="312"/>
                    </a:cubicBezTo>
                    <a:cubicBezTo>
                      <a:pt x="275" y="307"/>
                      <a:pt x="278" y="303"/>
                      <a:pt x="281" y="298"/>
                    </a:cubicBezTo>
                    <a:cubicBezTo>
                      <a:pt x="285" y="293"/>
                      <a:pt x="288" y="288"/>
                      <a:pt x="290" y="284"/>
                    </a:cubicBezTo>
                    <a:cubicBezTo>
                      <a:pt x="290" y="280"/>
                      <a:pt x="290" y="277"/>
                      <a:pt x="289" y="274"/>
                    </a:cubicBezTo>
                    <a:cubicBezTo>
                      <a:pt x="289" y="268"/>
                      <a:pt x="288" y="261"/>
                      <a:pt x="294" y="254"/>
                    </a:cubicBezTo>
                    <a:cubicBezTo>
                      <a:pt x="298" y="252"/>
                      <a:pt x="301" y="250"/>
                      <a:pt x="304" y="250"/>
                    </a:cubicBezTo>
                    <a:cubicBezTo>
                      <a:pt x="309" y="250"/>
                      <a:pt x="313" y="254"/>
                      <a:pt x="316" y="258"/>
                    </a:cubicBezTo>
                    <a:cubicBezTo>
                      <a:pt x="321" y="262"/>
                      <a:pt x="325" y="266"/>
                      <a:pt x="331" y="266"/>
                    </a:cubicBezTo>
                    <a:cubicBezTo>
                      <a:pt x="338" y="261"/>
                      <a:pt x="340" y="250"/>
                      <a:pt x="342" y="239"/>
                    </a:cubicBezTo>
                    <a:cubicBezTo>
                      <a:pt x="344" y="222"/>
                      <a:pt x="347" y="204"/>
                      <a:pt x="369" y="205"/>
                    </a:cubicBezTo>
                    <a:cubicBezTo>
                      <a:pt x="368" y="191"/>
                      <a:pt x="377" y="188"/>
                      <a:pt x="384" y="186"/>
                    </a:cubicBezTo>
                    <a:cubicBezTo>
                      <a:pt x="387" y="185"/>
                      <a:pt x="390" y="184"/>
                      <a:pt x="390" y="183"/>
                    </a:cubicBezTo>
                    <a:cubicBezTo>
                      <a:pt x="391" y="182"/>
                      <a:pt x="390" y="179"/>
                      <a:pt x="390" y="178"/>
                    </a:cubicBezTo>
                    <a:cubicBezTo>
                      <a:pt x="390" y="175"/>
                      <a:pt x="389" y="173"/>
                      <a:pt x="390" y="171"/>
                    </a:cubicBezTo>
                    <a:cubicBezTo>
                      <a:pt x="391" y="170"/>
                      <a:pt x="392" y="169"/>
                      <a:pt x="394" y="166"/>
                    </a:cubicBezTo>
                    <a:cubicBezTo>
                      <a:pt x="396" y="165"/>
                      <a:pt x="398" y="164"/>
                      <a:pt x="398" y="163"/>
                    </a:cubicBezTo>
                    <a:cubicBezTo>
                      <a:pt x="399" y="159"/>
                      <a:pt x="399" y="153"/>
                      <a:pt x="399" y="148"/>
                    </a:cubicBezTo>
                    <a:cubicBezTo>
                      <a:pt x="400" y="138"/>
                      <a:pt x="400" y="127"/>
                      <a:pt x="407" y="118"/>
                    </a:cubicBezTo>
                    <a:cubicBezTo>
                      <a:pt x="407" y="117"/>
                      <a:pt x="407" y="117"/>
                      <a:pt x="407" y="117"/>
                    </a:cubicBezTo>
                    <a:cubicBezTo>
                      <a:pt x="408" y="117"/>
                      <a:pt x="408" y="117"/>
                      <a:pt x="408" y="117"/>
                    </a:cubicBezTo>
                    <a:cubicBezTo>
                      <a:pt x="410" y="116"/>
                      <a:pt x="413" y="116"/>
                      <a:pt x="415" y="116"/>
                    </a:cubicBezTo>
                    <a:cubicBezTo>
                      <a:pt x="423" y="116"/>
                      <a:pt x="431" y="120"/>
                      <a:pt x="439" y="126"/>
                    </a:cubicBezTo>
                    <a:cubicBezTo>
                      <a:pt x="446" y="131"/>
                      <a:pt x="454" y="136"/>
                      <a:pt x="463" y="137"/>
                    </a:cubicBezTo>
                    <a:cubicBezTo>
                      <a:pt x="465" y="124"/>
                      <a:pt x="463" y="120"/>
                      <a:pt x="459" y="113"/>
                    </a:cubicBezTo>
                    <a:cubicBezTo>
                      <a:pt x="458" y="111"/>
                      <a:pt x="457" y="109"/>
                      <a:pt x="457" y="107"/>
                    </a:cubicBezTo>
                    <a:cubicBezTo>
                      <a:pt x="456" y="105"/>
                      <a:pt x="456" y="104"/>
                      <a:pt x="455" y="102"/>
                    </a:cubicBezTo>
                    <a:cubicBezTo>
                      <a:pt x="455" y="102"/>
                      <a:pt x="454" y="102"/>
                      <a:pt x="453" y="102"/>
                    </a:cubicBezTo>
                    <a:cubicBezTo>
                      <a:pt x="452" y="102"/>
                      <a:pt x="451" y="103"/>
                      <a:pt x="450" y="103"/>
                    </a:cubicBezTo>
                    <a:cubicBezTo>
                      <a:pt x="450" y="103"/>
                      <a:pt x="448" y="103"/>
                      <a:pt x="447" y="101"/>
                    </a:cubicBezTo>
                    <a:cubicBezTo>
                      <a:pt x="445" y="100"/>
                      <a:pt x="446" y="98"/>
                      <a:pt x="446" y="95"/>
                    </a:cubicBezTo>
                    <a:cubicBezTo>
                      <a:pt x="446" y="95"/>
                      <a:pt x="447" y="94"/>
                      <a:pt x="447" y="93"/>
                    </a:cubicBezTo>
                    <a:cubicBezTo>
                      <a:pt x="444" y="92"/>
                      <a:pt x="439" y="91"/>
                      <a:pt x="434" y="91"/>
                    </a:cubicBezTo>
                    <a:cubicBezTo>
                      <a:pt x="429" y="91"/>
                      <a:pt x="424" y="90"/>
                      <a:pt x="420" y="88"/>
                    </a:cubicBezTo>
                    <a:cubicBezTo>
                      <a:pt x="418" y="94"/>
                      <a:pt x="413" y="95"/>
                      <a:pt x="409" y="96"/>
                    </a:cubicBezTo>
                    <a:cubicBezTo>
                      <a:pt x="406" y="96"/>
                      <a:pt x="404" y="96"/>
                      <a:pt x="403" y="98"/>
                    </a:cubicBezTo>
                    <a:cubicBezTo>
                      <a:pt x="401" y="99"/>
                      <a:pt x="399" y="102"/>
                      <a:pt x="397" y="105"/>
                    </a:cubicBezTo>
                    <a:cubicBezTo>
                      <a:pt x="394" y="111"/>
                      <a:pt x="390" y="118"/>
                      <a:pt x="381" y="118"/>
                    </a:cubicBezTo>
                    <a:cubicBezTo>
                      <a:pt x="374" y="119"/>
                      <a:pt x="370" y="116"/>
                      <a:pt x="367" y="114"/>
                    </a:cubicBezTo>
                    <a:cubicBezTo>
                      <a:pt x="365" y="113"/>
                      <a:pt x="364" y="112"/>
                      <a:pt x="363" y="111"/>
                    </a:cubicBezTo>
                    <a:cubicBezTo>
                      <a:pt x="358" y="131"/>
                      <a:pt x="343" y="134"/>
                      <a:pt x="334" y="134"/>
                    </a:cubicBezTo>
                    <a:cubicBezTo>
                      <a:pt x="332" y="137"/>
                      <a:pt x="330" y="140"/>
                      <a:pt x="329" y="143"/>
                    </a:cubicBezTo>
                    <a:cubicBezTo>
                      <a:pt x="324" y="152"/>
                      <a:pt x="318" y="162"/>
                      <a:pt x="307" y="166"/>
                    </a:cubicBezTo>
                    <a:cubicBezTo>
                      <a:pt x="307" y="168"/>
                      <a:pt x="307" y="168"/>
                      <a:pt x="307" y="168"/>
                    </a:cubicBezTo>
                    <a:cubicBezTo>
                      <a:pt x="306" y="174"/>
                      <a:pt x="301" y="176"/>
                      <a:pt x="298" y="178"/>
                    </a:cubicBezTo>
                    <a:cubicBezTo>
                      <a:pt x="294" y="180"/>
                      <a:pt x="294" y="180"/>
                      <a:pt x="294" y="180"/>
                    </a:cubicBezTo>
                    <a:cubicBezTo>
                      <a:pt x="294" y="176"/>
                      <a:pt x="294" y="176"/>
                      <a:pt x="294" y="176"/>
                    </a:cubicBezTo>
                    <a:cubicBezTo>
                      <a:pt x="292" y="168"/>
                      <a:pt x="291" y="159"/>
                      <a:pt x="289" y="150"/>
                    </a:cubicBezTo>
                    <a:cubicBezTo>
                      <a:pt x="287" y="137"/>
                      <a:pt x="285" y="123"/>
                      <a:pt x="282" y="111"/>
                    </a:cubicBezTo>
                    <a:cubicBezTo>
                      <a:pt x="264" y="112"/>
                      <a:pt x="247" y="115"/>
                      <a:pt x="231" y="118"/>
                    </a:cubicBezTo>
                    <a:cubicBezTo>
                      <a:pt x="215" y="122"/>
                      <a:pt x="198" y="125"/>
                      <a:pt x="180" y="126"/>
                    </a:cubicBezTo>
                    <a:cubicBezTo>
                      <a:pt x="178" y="127"/>
                      <a:pt x="178" y="127"/>
                      <a:pt x="178" y="127"/>
                    </a:cubicBezTo>
                    <a:cubicBezTo>
                      <a:pt x="177" y="124"/>
                      <a:pt x="177" y="124"/>
                      <a:pt x="177" y="124"/>
                    </a:cubicBezTo>
                    <a:cubicBezTo>
                      <a:pt x="174" y="114"/>
                      <a:pt x="170" y="87"/>
                      <a:pt x="166" y="61"/>
                    </a:cubicBezTo>
                    <a:cubicBezTo>
                      <a:pt x="165" y="57"/>
                      <a:pt x="164" y="53"/>
                      <a:pt x="164" y="49"/>
                    </a:cubicBezTo>
                    <a:cubicBezTo>
                      <a:pt x="163" y="58"/>
                      <a:pt x="162" y="68"/>
                      <a:pt x="158" y="81"/>
                    </a:cubicBezTo>
                    <a:cubicBezTo>
                      <a:pt x="157" y="86"/>
                      <a:pt x="157" y="95"/>
                      <a:pt x="157" y="103"/>
                    </a:cubicBezTo>
                    <a:cubicBezTo>
                      <a:pt x="157" y="109"/>
                      <a:pt x="157" y="114"/>
                      <a:pt x="157" y="118"/>
                    </a:cubicBezTo>
                    <a:cubicBezTo>
                      <a:pt x="157" y="120"/>
                      <a:pt x="157" y="122"/>
                      <a:pt x="156" y="125"/>
                    </a:cubicBezTo>
                    <a:cubicBezTo>
                      <a:pt x="156" y="130"/>
                      <a:pt x="156" y="137"/>
                      <a:pt x="154" y="141"/>
                    </a:cubicBezTo>
                    <a:cubicBezTo>
                      <a:pt x="152" y="147"/>
                      <a:pt x="145" y="154"/>
                      <a:pt x="139" y="160"/>
                    </a:cubicBezTo>
                    <a:cubicBezTo>
                      <a:pt x="137" y="162"/>
                      <a:pt x="135" y="164"/>
                      <a:pt x="134" y="166"/>
                    </a:cubicBezTo>
                    <a:cubicBezTo>
                      <a:pt x="131" y="168"/>
                      <a:pt x="130" y="170"/>
                      <a:pt x="128" y="173"/>
                    </a:cubicBezTo>
                    <a:cubicBezTo>
                      <a:pt x="122" y="180"/>
                      <a:pt x="116" y="187"/>
                      <a:pt x="109" y="190"/>
                    </a:cubicBezTo>
                    <a:cubicBezTo>
                      <a:pt x="105" y="192"/>
                      <a:pt x="105" y="192"/>
                      <a:pt x="105" y="192"/>
                    </a:cubicBezTo>
                    <a:cubicBezTo>
                      <a:pt x="105" y="188"/>
                      <a:pt x="105" y="188"/>
                      <a:pt x="105" y="188"/>
                    </a:cubicBezTo>
                    <a:cubicBezTo>
                      <a:pt x="104" y="188"/>
                      <a:pt x="104" y="187"/>
                      <a:pt x="100" y="187"/>
                    </a:cubicBezTo>
                    <a:cubicBezTo>
                      <a:pt x="98" y="187"/>
                      <a:pt x="97" y="187"/>
                      <a:pt x="96" y="187"/>
                    </a:cubicBezTo>
                    <a:cubicBezTo>
                      <a:pt x="96" y="187"/>
                      <a:pt x="96" y="187"/>
                      <a:pt x="96" y="187"/>
                    </a:cubicBezTo>
                    <a:cubicBezTo>
                      <a:pt x="96" y="189"/>
                      <a:pt x="97" y="192"/>
                      <a:pt x="96" y="194"/>
                    </a:cubicBezTo>
                    <a:cubicBezTo>
                      <a:pt x="95" y="199"/>
                      <a:pt x="90" y="201"/>
                      <a:pt x="86" y="203"/>
                    </a:cubicBezTo>
                    <a:cubicBezTo>
                      <a:pt x="82" y="205"/>
                      <a:pt x="79" y="207"/>
                      <a:pt x="78" y="209"/>
                    </a:cubicBezTo>
                    <a:cubicBezTo>
                      <a:pt x="75" y="215"/>
                      <a:pt x="75" y="222"/>
                      <a:pt x="76" y="230"/>
                    </a:cubicBezTo>
                    <a:cubicBezTo>
                      <a:pt x="77" y="241"/>
                      <a:pt x="77" y="254"/>
                      <a:pt x="65" y="263"/>
                    </a:cubicBezTo>
                    <a:cubicBezTo>
                      <a:pt x="63" y="264"/>
                      <a:pt x="63" y="264"/>
                      <a:pt x="63" y="264"/>
                    </a:cubicBezTo>
                    <a:cubicBezTo>
                      <a:pt x="61" y="262"/>
                      <a:pt x="61" y="262"/>
                      <a:pt x="61" y="262"/>
                    </a:cubicBezTo>
                    <a:cubicBezTo>
                      <a:pt x="59" y="260"/>
                      <a:pt x="58" y="257"/>
                      <a:pt x="57" y="255"/>
                    </a:cubicBezTo>
                    <a:cubicBezTo>
                      <a:pt x="55" y="249"/>
                      <a:pt x="54" y="246"/>
                      <a:pt x="49" y="247"/>
                    </a:cubicBezTo>
                    <a:cubicBezTo>
                      <a:pt x="42" y="259"/>
                      <a:pt x="38" y="286"/>
                      <a:pt x="45" y="299"/>
                    </a:cubicBezTo>
                    <a:cubicBezTo>
                      <a:pt x="48" y="303"/>
                      <a:pt x="48" y="303"/>
                      <a:pt x="48" y="303"/>
                    </a:cubicBezTo>
                    <a:cubicBezTo>
                      <a:pt x="43" y="303"/>
                      <a:pt x="43" y="303"/>
                      <a:pt x="43" y="303"/>
                    </a:cubicBezTo>
                    <a:cubicBezTo>
                      <a:pt x="36" y="304"/>
                      <a:pt x="34" y="308"/>
                      <a:pt x="31" y="316"/>
                    </a:cubicBezTo>
                    <a:cubicBezTo>
                      <a:pt x="28" y="323"/>
                      <a:pt x="24" y="333"/>
                      <a:pt x="12" y="3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219">
                <a:extLst>
                  <a:ext uri="{FF2B5EF4-FFF2-40B4-BE49-F238E27FC236}">
                    <a16:creationId xmlns:a16="http://schemas.microsoft.com/office/drawing/2014/main" id="{16783564-8BA5-405F-9EE7-13766FD17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" y="2273"/>
                <a:ext cx="463" cy="244"/>
              </a:xfrm>
              <a:custGeom>
                <a:avLst/>
                <a:gdLst>
                  <a:gd name="T0" fmla="*/ 19 w 746"/>
                  <a:gd name="T1" fmla="*/ 386 h 395"/>
                  <a:gd name="T2" fmla="*/ 35 w 746"/>
                  <a:gd name="T3" fmla="*/ 302 h 395"/>
                  <a:gd name="T4" fmla="*/ 91 w 746"/>
                  <a:gd name="T5" fmla="*/ 314 h 395"/>
                  <a:gd name="T6" fmla="*/ 83 w 746"/>
                  <a:gd name="T7" fmla="*/ 274 h 395"/>
                  <a:gd name="T8" fmla="*/ 119 w 746"/>
                  <a:gd name="T9" fmla="*/ 262 h 395"/>
                  <a:gd name="T10" fmla="*/ 115 w 746"/>
                  <a:gd name="T11" fmla="*/ 229 h 395"/>
                  <a:gd name="T12" fmla="*/ 135 w 746"/>
                  <a:gd name="T13" fmla="*/ 205 h 395"/>
                  <a:gd name="T14" fmla="*/ 159 w 746"/>
                  <a:gd name="T15" fmla="*/ 209 h 395"/>
                  <a:gd name="T16" fmla="*/ 179 w 746"/>
                  <a:gd name="T17" fmla="*/ 193 h 395"/>
                  <a:gd name="T18" fmla="*/ 216 w 746"/>
                  <a:gd name="T19" fmla="*/ 209 h 395"/>
                  <a:gd name="T20" fmla="*/ 240 w 746"/>
                  <a:gd name="T21" fmla="*/ 181 h 395"/>
                  <a:gd name="T22" fmla="*/ 268 w 746"/>
                  <a:gd name="T23" fmla="*/ 197 h 395"/>
                  <a:gd name="T24" fmla="*/ 288 w 746"/>
                  <a:gd name="T25" fmla="*/ 157 h 395"/>
                  <a:gd name="T26" fmla="*/ 312 w 746"/>
                  <a:gd name="T27" fmla="*/ 165 h 395"/>
                  <a:gd name="T28" fmla="*/ 340 w 746"/>
                  <a:gd name="T29" fmla="*/ 165 h 395"/>
                  <a:gd name="T30" fmla="*/ 344 w 746"/>
                  <a:gd name="T31" fmla="*/ 137 h 395"/>
                  <a:gd name="T32" fmla="*/ 364 w 746"/>
                  <a:gd name="T33" fmla="*/ 121 h 395"/>
                  <a:gd name="T34" fmla="*/ 384 w 746"/>
                  <a:gd name="T35" fmla="*/ 85 h 395"/>
                  <a:gd name="T36" fmla="*/ 380 w 746"/>
                  <a:gd name="T37" fmla="*/ 65 h 395"/>
                  <a:gd name="T38" fmla="*/ 400 w 746"/>
                  <a:gd name="T39" fmla="*/ 69 h 395"/>
                  <a:gd name="T40" fmla="*/ 441 w 746"/>
                  <a:gd name="T41" fmla="*/ 49 h 395"/>
                  <a:gd name="T42" fmla="*/ 433 w 746"/>
                  <a:gd name="T43" fmla="*/ 8 h 395"/>
                  <a:gd name="T44" fmla="*/ 453 w 746"/>
                  <a:gd name="T45" fmla="*/ 8 h 395"/>
                  <a:gd name="T46" fmla="*/ 473 w 746"/>
                  <a:gd name="T47" fmla="*/ 4 h 395"/>
                  <a:gd name="T48" fmla="*/ 505 w 746"/>
                  <a:gd name="T49" fmla="*/ 41 h 395"/>
                  <a:gd name="T50" fmla="*/ 553 w 746"/>
                  <a:gd name="T51" fmla="*/ 53 h 395"/>
                  <a:gd name="T52" fmla="*/ 573 w 746"/>
                  <a:gd name="T53" fmla="*/ 45 h 395"/>
                  <a:gd name="T54" fmla="*/ 605 w 746"/>
                  <a:gd name="T55" fmla="*/ 49 h 395"/>
                  <a:gd name="T56" fmla="*/ 630 w 746"/>
                  <a:gd name="T57" fmla="*/ 28 h 395"/>
                  <a:gd name="T58" fmla="*/ 670 w 746"/>
                  <a:gd name="T59" fmla="*/ 61 h 395"/>
                  <a:gd name="T60" fmla="*/ 670 w 746"/>
                  <a:gd name="T61" fmla="*/ 97 h 395"/>
                  <a:gd name="T62" fmla="*/ 738 w 746"/>
                  <a:gd name="T63" fmla="*/ 173 h 395"/>
                  <a:gd name="T64" fmla="*/ 742 w 746"/>
                  <a:gd name="T65" fmla="*/ 177 h 395"/>
                  <a:gd name="T66" fmla="*/ 678 w 746"/>
                  <a:gd name="T67" fmla="*/ 250 h 395"/>
                  <a:gd name="T68" fmla="*/ 658 w 746"/>
                  <a:gd name="T69" fmla="*/ 278 h 395"/>
                  <a:gd name="T70" fmla="*/ 646 w 746"/>
                  <a:gd name="T71" fmla="*/ 294 h 395"/>
                  <a:gd name="T72" fmla="*/ 626 w 746"/>
                  <a:gd name="T73" fmla="*/ 298 h 395"/>
                  <a:gd name="T74" fmla="*/ 622 w 746"/>
                  <a:gd name="T75" fmla="*/ 306 h 395"/>
                  <a:gd name="T76" fmla="*/ 613 w 746"/>
                  <a:gd name="T77" fmla="*/ 306 h 395"/>
                  <a:gd name="T78" fmla="*/ 589 w 746"/>
                  <a:gd name="T79" fmla="*/ 322 h 395"/>
                  <a:gd name="T80" fmla="*/ 529 w 746"/>
                  <a:gd name="T81" fmla="*/ 326 h 395"/>
                  <a:gd name="T82" fmla="*/ 481 w 746"/>
                  <a:gd name="T83" fmla="*/ 334 h 395"/>
                  <a:gd name="T84" fmla="*/ 433 w 746"/>
                  <a:gd name="T85" fmla="*/ 334 h 395"/>
                  <a:gd name="T86" fmla="*/ 352 w 746"/>
                  <a:gd name="T87" fmla="*/ 346 h 395"/>
                  <a:gd name="T88" fmla="*/ 304 w 746"/>
                  <a:gd name="T89" fmla="*/ 346 h 395"/>
                  <a:gd name="T90" fmla="*/ 131 w 746"/>
                  <a:gd name="T91" fmla="*/ 358 h 395"/>
                  <a:gd name="T92" fmla="*/ 135 w 746"/>
                  <a:gd name="T93" fmla="*/ 386 h 395"/>
                  <a:gd name="T94" fmla="*/ 19 w 746"/>
                  <a:gd name="T95" fmla="*/ 394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46" h="395">
                    <a:moveTo>
                      <a:pt x="19" y="386"/>
                    </a:moveTo>
                    <a:cubicBezTo>
                      <a:pt x="32" y="350"/>
                      <a:pt x="0" y="315"/>
                      <a:pt x="35" y="302"/>
                    </a:cubicBezTo>
                    <a:cubicBezTo>
                      <a:pt x="54" y="304"/>
                      <a:pt x="71" y="326"/>
                      <a:pt x="91" y="314"/>
                    </a:cubicBezTo>
                    <a:cubicBezTo>
                      <a:pt x="95" y="294"/>
                      <a:pt x="78" y="295"/>
                      <a:pt x="83" y="274"/>
                    </a:cubicBezTo>
                    <a:cubicBezTo>
                      <a:pt x="97" y="272"/>
                      <a:pt x="104" y="263"/>
                      <a:pt x="119" y="262"/>
                    </a:cubicBezTo>
                    <a:cubicBezTo>
                      <a:pt x="127" y="247"/>
                      <a:pt x="114" y="247"/>
                      <a:pt x="115" y="229"/>
                    </a:cubicBezTo>
                    <a:cubicBezTo>
                      <a:pt x="119" y="222"/>
                      <a:pt x="144" y="213"/>
                      <a:pt x="135" y="205"/>
                    </a:cubicBezTo>
                    <a:cubicBezTo>
                      <a:pt x="142" y="201"/>
                      <a:pt x="155" y="202"/>
                      <a:pt x="159" y="209"/>
                    </a:cubicBezTo>
                    <a:cubicBezTo>
                      <a:pt x="174" y="204"/>
                      <a:pt x="165" y="199"/>
                      <a:pt x="179" y="193"/>
                    </a:cubicBezTo>
                    <a:cubicBezTo>
                      <a:pt x="195" y="195"/>
                      <a:pt x="209" y="198"/>
                      <a:pt x="216" y="209"/>
                    </a:cubicBezTo>
                    <a:cubicBezTo>
                      <a:pt x="227" y="204"/>
                      <a:pt x="227" y="186"/>
                      <a:pt x="240" y="181"/>
                    </a:cubicBezTo>
                    <a:cubicBezTo>
                      <a:pt x="250" y="186"/>
                      <a:pt x="262" y="188"/>
                      <a:pt x="268" y="197"/>
                    </a:cubicBezTo>
                    <a:cubicBezTo>
                      <a:pt x="278" y="187"/>
                      <a:pt x="277" y="166"/>
                      <a:pt x="288" y="157"/>
                    </a:cubicBezTo>
                    <a:cubicBezTo>
                      <a:pt x="300" y="145"/>
                      <a:pt x="295" y="171"/>
                      <a:pt x="312" y="165"/>
                    </a:cubicBezTo>
                    <a:cubicBezTo>
                      <a:pt x="317" y="176"/>
                      <a:pt x="333" y="165"/>
                      <a:pt x="340" y="165"/>
                    </a:cubicBezTo>
                    <a:cubicBezTo>
                      <a:pt x="343" y="157"/>
                      <a:pt x="335" y="139"/>
                      <a:pt x="344" y="137"/>
                    </a:cubicBezTo>
                    <a:cubicBezTo>
                      <a:pt x="344" y="124"/>
                      <a:pt x="360" y="129"/>
                      <a:pt x="364" y="121"/>
                    </a:cubicBezTo>
                    <a:cubicBezTo>
                      <a:pt x="361" y="99"/>
                      <a:pt x="378" y="97"/>
                      <a:pt x="384" y="85"/>
                    </a:cubicBezTo>
                    <a:cubicBezTo>
                      <a:pt x="386" y="75"/>
                      <a:pt x="377" y="76"/>
                      <a:pt x="380" y="65"/>
                    </a:cubicBezTo>
                    <a:cubicBezTo>
                      <a:pt x="387" y="54"/>
                      <a:pt x="399" y="69"/>
                      <a:pt x="400" y="69"/>
                    </a:cubicBezTo>
                    <a:cubicBezTo>
                      <a:pt x="414" y="66"/>
                      <a:pt x="417" y="46"/>
                      <a:pt x="441" y="49"/>
                    </a:cubicBezTo>
                    <a:cubicBezTo>
                      <a:pt x="442" y="32"/>
                      <a:pt x="434" y="23"/>
                      <a:pt x="433" y="8"/>
                    </a:cubicBezTo>
                    <a:cubicBezTo>
                      <a:pt x="437" y="0"/>
                      <a:pt x="446" y="9"/>
                      <a:pt x="453" y="8"/>
                    </a:cubicBezTo>
                    <a:cubicBezTo>
                      <a:pt x="461" y="8"/>
                      <a:pt x="465" y="2"/>
                      <a:pt x="473" y="4"/>
                    </a:cubicBezTo>
                    <a:cubicBezTo>
                      <a:pt x="490" y="10"/>
                      <a:pt x="493" y="31"/>
                      <a:pt x="505" y="41"/>
                    </a:cubicBezTo>
                    <a:cubicBezTo>
                      <a:pt x="527" y="38"/>
                      <a:pt x="543" y="42"/>
                      <a:pt x="553" y="53"/>
                    </a:cubicBezTo>
                    <a:cubicBezTo>
                      <a:pt x="566" y="56"/>
                      <a:pt x="566" y="46"/>
                      <a:pt x="573" y="45"/>
                    </a:cubicBezTo>
                    <a:cubicBezTo>
                      <a:pt x="591" y="44"/>
                      <a:pt x="590" y="58"/>
                      <a:pt x="605" y="49"/>
                    </a:cubicBezTo>
                    <a:cubicBezTo>
                      <a:pt x="618" y="47"/>
                      <a:pt x="621" y="35"/>
                      <a:pt x="630" y="28"/>
                    </a:cubicBezTo>
                    <a:cubicBezTo>
                      <a:pt x="640" y="42"/>
                      <a:pt x="654" y="52"/>
                      <a:pt x="670" y="61"/>
                    </a:cubicBezTo>
                    <a:cubicBezTo>
                      <a:pt x="670" y="73"/>
                      <a:pt x="679" y="87"/>
                      <a:pt x="670" y="97"/>
                    </a:cubicBezTo>
                    <a:cubicBezTo>
                      <a:pt x="693" y="122"/>
                      <a:pt x="706" y="157"/>
                      <a:pt x="738" y="173"/>
                    </a:cubicBezTo>
                    <a:cubicBezTo>
                      <a:pt x="745" y="172"/>
                      <a:pt x="746" y="177"/>
                      <a:pt x="742" y="177"/>
                    </a:cubicBezTo>
                    <a:cubicBezTo>
                      <a:pt x="730" y="208"/>
                      <a:pt x="694" y="217"/>
                      <a:pt x="678" y="250"/>
                    </a:cubicBezTo>
                    <a:cubicBezTo>
                      <a:pt x="671" y="263"/>
                      <a:pt x="671" y="265"/>
                      <a:pt x="658" y="278"/>
                    </a:cubicBezTo>
                    <a:cubicBezTo>
                      <a:pt x="653" y="282"/>
                      <a:pt x="647" y="293"/>
                      <a:pt x="646" y="294"/>
                    </a:cubicBezTo>
                    <a:cubicBezTo>
                      <a:pt x="643" y="296"/>
                      <a:pt x="632" y="295"/>
                      <a:pt x="626" y="298"/>
                    </a:cubicBezTo>
                    <a:cubicBezTo>
                      <a:pt x="624" y="299"/>
                      <a:pt x="623" y="305"/>
                      <a:pt x="622" y="306"/>
                    </a:cubicBezTo>
                    <a:cubicBezTo>
                      <a:pt x="619" y="307"/>
                      <a:pt x="616" y="305"/>
                      <a:pt x="613" y="306"/>
                    </a:cubicBezTo>
                    <a:cubicBezTo>
                      <a:pt x="605" y="310"/>
                      <a:pt x="596" y="320"/>
                      <a:pt x="589" y="322"/>
                    </a:cubicBezTo>
                    <a:cubicBezTo>
                      <a:pt x="578" y="325"/>
                      <a:pt x="550" y="323"/>
                      <a:pt x="529" y="326"/>
                    </a:cubicBezTo>
                    <a:cubicBezTo>
                      <a:pt x="521" y="327"/>
                      <a:pt x="494" y="333"/>
                      <a:pt x="481" y="334"/>
                    </a:cubicBezTo>
                    <a:cubicBezTo>
                      <a:pt x="464" y="335"/>
                      <a:pt x="449" y="332"/>
                      <a:pt x="433" y="334"/>
                    </a:cubicBezTo>
                    <a:cubicBezTo>
                      <a:pt x="411" y="336"/>
                      <a:pt x="383" y="344"/>
                      <a:pt x="352" y="346"/>
                    </a:cubicBezTo>
                    <a:cubicBezTo>
                      <a:pt x="336" y="347"/>
                      <a:pt x="320" y="345"/>
                      <a:pt x="304" y="346"/>
                    </a:cubicBezTo>
                    <a:cubicBezTo>
                      <a:pt x="244" y="350"/>
                      <a:pt x="183" y="369"/>
                      <a:pt x="131" y="358"/>
                    </a:cubicBezTo>
                    <a:cubicBezTo>
                      <a:pt x="128" y="372"/>
                      <a:pt x="137" y="374"/>
                      <a:pt x="135" y="386"/>
                    </a:cubicBezTo>
                    <a:cubicBezTo>
                      <a:pt x="95" y="387"/>
                      <a:pt x="61" y="395"/>
                      <a:pt x="19" y="39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220">
                <a:extLst>
                  <a:ext uri="{FF2B5EF4-FFF2-40B4-BE49-F238E27FC236}">
                    <a16:creationId xmlns:a16="http://schemas.microsoft.com/office/drawing/2014/main" id="{0EE9911E-D4A3-4CF4-967C-9D8ADD0DD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273"/>
                <a:ext cx="457" cy="246"/>
              </a:xfrm>
              <a:custGeom>
                <a:avLst/>
                <a:gdLst>
                  <a:gd name="T0" fmla="*/ 72 w 737"/>
                  <a:gd name="T1" fmla="*/ 387 h 397"/>
                  <a:gd name="T2" fmla="*/ 118 w 737"/>
                  <a:gd name="T3" fmla="*/ 355 h 397"/>
                  <a:gd name="T4" fmla="*/ 318 w 737"/>
                  <a:gd name="T5" fmla="*/ 343 h 397"/>
                  <a:gd name="T6" fmla="*/ 447 w 737"/>
                  <a:gd name="T7" fmla="*/ 331 h 397"/>
                  <a:gd name="T8" fmla="*/ 550 w 737"/>
                  <a:gd name="T9" fmla="*/ 321 h 397"/>
                  <a:gd name="T10" fmla="*/ 607 w 737"/>
                  <a:gd name="T11" fmla="*/ 303 h 397"/>
                  <a:gd name="T12" fmla="*/ 627 w 737"/>
                  <a:gd name="T13" fmla="*/ 293 h 397"/>
                  <a:gd name="T14" fmla="*/ 663 w 737"/>
                  <a:gd name="T15" fmla="*/ 251 h 397"/>
                  <a:gd name="T16" fmla="*/ 729 w 737"/>
                  <a:gd name="T17" fmla="*/ 176 h 397"/>
                  <a:gd name="T18" fmla="*/ 679 w 737"/>
                  <a:gd name="T19" fmla="*/ 127 h 397"/>
                  <a:gd name="T20" fmla="*/ 658 w 737"/>
                  <a:gd name="T21" fmla="*/ 74 h 397"/>
                  <a:gd name="T22" fmla="*/ 595 w 737"/>
                  <a:gd name="T23" fmla="*/ 51 h 397"/>
                  <a:gd name="T24" fmla="*/ 541 w 737"/>
                  <a:gd name="T25" fmla="*/ 55 h 397"/>
                  <a:gd name="T26" fmla="*/ 493 w 737"/>
                  <a:gd name="T27" fmla="*/ 43 h 397"/>
                  <a:gd name="T28" fmla="*/ 452 w 737"/>
                  <a:gd name="T29" fmla="*/ 8 h 397"/>
                  <a:gd name="T30" fmla="*/ 428 w 737"/>
                  <a:gd name="T31" fmla="*/ 23 h 397"/>
                  <a:gd name="T32" fmla="*/ 405 w 737"/>
                  <a:gd name="T33" fmla="*/ 62 h 397"/>
                  <a:gd name="T34" fmla="*/ 372 w 737"/>
                  <a:gd name="T35" fmla="*/ 66 h 397"/>
                  <a:gd name="T36" fmla="*/ 366 w 737"/>
                  <a:gd name="T37" fmla="*/ 97 h 397"/>
                  <a:gd name="T38" fmla="*/ 344 w 737"/>
                  <a:gd name="T39" fmla="*/ 129 h 397"/>
                  <a:gd name="T40" fmla="*/ 332 w 737"/>
                  <a:gd name="T41" fmla="*/ 153 h 397"/>
                  <a:gd name="T42" fmla="*/ 329 w 737"/>
                  <a:gd name="T43" fmla="*/ 168 h 397"/>
                  <a:gd name="T44" fmla="*/ 282 w 737"/>
                  <a:gd name="T45" fmla="*/ 156 h 397"/>
                  <a:gd name="T46" fmla="*/ 256 w 737"/>
                  <a:gd name="T47" fmla="*/ 202 h 397"/>
                  <a:gd name="T48" fmla="*/ 218 w 737"/>
                  <a:gd name="T49" fmla="*/ 197 h 397"/>
                  <a:gd name="T50" fmla="*/ 169 w 737"/>
                  <a:gd name="T51" fmla="*/ 196 h 397"/>
                  <a:gd name="T52" fmla="*/ 146 w 737"/>
                  <a:gd name="T53" fmla="*/ 211 h 397"/>
                  <a:gd name="T54" fmla="*/ 116 w 737"/>
                  <a:gd name="T55" fmla="*/ 223 h 397"/>
                  <a:gd name="T56" fmla="*/ 110 w 737"/>
                  <a:gd name="T57" fmla="*/ 264 h 397"/>
                  <a:gd name="T58" fmla="*/ 78 w 737"/>
                  <a:gd name="T59" fmla="*/ 293 h 397"/>
                  <a:gd name="T60" fmla="*/ 44 w 737"/>
                  <a:gd name="T61" fmla="*/ 312 h 397"/>
                  <a:gd name="T62" fmla="*/ 5 w 737"/>
                  <a:gd name="T63" fmla="*/ 385 h 397"/>
                  <a:gd name="T64" fmla="*/ 24 w 737"/>
                  <a:gd name="T65" fmla="*/ 299 h 397"/>
                  <a:gd name="T66" fmla="*/ 69 w 737"/>
                  <a:gd name="T67" fmla="*/ 273 h 397"/>
                  <a:gd name="T68" fmla="*/ 106 w 737"/>
                  <a:gd name="T69" fmla="*/ 259 h 397"/>
                  <a:gd name="T70" fmla="*/ 113 w 737"/>
                  <a:gd name="T71" fmla="*/ 218 h 397"/>
                  <a:gd name="T72" fmla="*/ 123 w 737"/>
                  <a:gd name="T73" fmla="*/ 203 h 397"/>
                  <a:gd name="T74" fmla="*/ 167 w 737"/>
                  <a:gd name="T75" fmla="*/ 191 h 397"/>
                  <a:gd name="T76" fmla="*/ 213 w 737"/>
                  <a:gd name="T77" fmla="*/ 194 h 397"/>
                  <a:gd name="T78" fmla="*/ 238 w 737"/>
                  <a:gd name="T79" fmla="*/ 182 h 397"/>
                  <a:gd name="T80" fmla="*/ 283 w 737"/>
                  <a:gd name="T81" fmla="*/ 151 h 397"/>
                  <a:gd name="T82" fmla="*/ 304 w 737"/>
                  <a:gd name="T83" fmla="*/ 164 h 397"/>
                  <a:gd name="T84" fmla="*/ 330 w 737"/>
                  <a:gd name="T85" fmla="*/ 135 h 397"/>
                  <a:gd name="T86" fmla="*/ 371 w 737"/>
                  <a:gd name="T87" fmla="*/ 84 h 397"/>
                  <a:gd name="T88" fmla="*/ 374 w 737"/>
                  <a:gd name="T89" fmla="*/ 58 h 397"/>
                  <a:gd name="T90" fmla="*/ 427 w 737"/>
                  <a:gd name="T91" fmla="*/ 46 h 397"/>
                  <a:gd name="T92" fmla="*/ 419 w 737"/>
                  <a:gd name="T93" fmla="*/ 7 h 397"/>
                  <a:gd name="T94" fmla="*/ 463 w 737"/>
                  <a:gd name="T95" fmla="*/ 2 h 397"/>
                  <a:gd name="T96" fmla="*/ 554 w 737"/>
                  <a:gd name="T97" fmla="*/ 47 h 397"/>
                  <a:gd name="T98" fmla="*/ 594 w 737"/>
                  <a:gd name="T99" fmla="*/ 46 h 397"/>
                  <a:gd name="T100" fmla="*/ 621 w 737"/>
                  <a:gd name="T101" fmla="*/ 27 h 397"/>
                  <a:gd name="T102" fmla="*/ 664 w 737"/>
                  <a:gd name="T103" fmla="*/ 73 h 397"/>
                  <a:gd name="T104" fmla="*/ 735 w 737"/>
                  <a:gd name="T105" fmla="*/ 173 h 397"/>
                  <a:gd name="T106" fmla="*/ 669 w 737"/>
                  <a:gd name="T107" fmla="*/ 251 h 397"/>
                  <a:gd name="T108" fmla="*/ 636 w 737"/>
                  <a:gd name="T109" fmla="*/ 296 h 397"/>
                  <a:gd name="T110" fmla="*/ 612 w 737"/>
                  <a:gd name="T111" fmla="*/ 308 h 397"/>
                  <a:gd name="T112" fmla="*/ 579 w 737"/>
                  <a:gd name="T113" fmla="*/ 325 h 397"/>
                  <a:gd name="T114" fmla="*/ 470 w 737"/>
                  <a:gd name="T115" fmla="*/ 337 h 397"/>
                  <a:gd name="T116" fmla="*/ 341 w 737"/>
                  <a:gd name="T117" fmla="*/ 349 h 397"/>
                  <a:gd name="T118" fmla="*/ 122 w 737"/>
                  <a:gd name="T119" fmla="*/ 361 h 397"/>
                  <a:gd name="T120" fmla="*/ 124 w 737"/>
                  <a:gd name="T121" fmla="*/ 38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7" h="397">
                    <a:moveTo>
                      <a:pt x="12" y="397"/>
                    </a:moveTo>
                    <a:cubicBezTo>
                      <a:pt x="10" y="397"/>
                      <a:pt x="9" y="397"/>
                      <a:pt x="8" y="397"/>
                    </a:cubicBezTo>
                    <a:cubicBezTo>
                      <a:pt x="8" y="392"/>
                      <a:pt x="8" y="392"/>
                      <a:pt x="8" y="392"/>
                    </a:cubicBezTo>
                    <a:cubicBezTo>
                      <a:pt x="31" y="392"/>
                      <a:pt x="52" y="390"/>
                      <a:pt x="72" y="387"/>
                    </a:cubicBezTo>
                    <a:cubicBezTo>
                      <a:pt x="88" y="386"/>
                      <a:pt x="104" y="384"/>
                      <a:pt x="122" y="384"/>
                    </a:cubicBezTo>
                    <a:cubicBezTo>
                      <a:pt x="122" y="380"/>
                      <a:pt x="121" y="377"/>
                      <a:pt x="119" y="374"/>
                    </a:cubicBezTo>
                    <a:cubicBezTo>
                      <a:pt x="118" y="370"/>
                      <a:pt x="116" y="366"/>
                      <a:pt x="117" y="357"/>
                    </a:cubicBezTo>
                    <a:cubicBezTo>
                      <a:pt x="118" y="355"/>
                      <a:pt x="118" y="355"/>
                      <a:pt x="118" y="355"/>
                    </a:cubicBezTo>
                    <a:cubicBezTo>
                      <a:pt x="121" y="355"/>
                      <a:pt x="121" y="355"/>
                      <a:pt x="121" y="355"/>
                    </a:cubicBezTo>
                    <a:cubicBezTo>
                      <a:pt x="155" y="363"/>
                      <a:pt x="192" y="357"/>
                      <a:pt x="232" y="351"/>
                    </a:cubicBezTo>
                    <a:cubicBezTo>
                      <a:pt x="252" y="348"/>
                      <a:pt x="272" y="345"/>
                      <a:pt x="293" y="343"/>
                    </a:cubicBezTo>
                    <a:cubicBezTo>
                      <a:pt x="301" y="343"/>
                      <a:pt x="310" y="343"/>
                      <a:pt x="318" y="343"/>
                    </a:cubicBezTo>
                    <a:cubicBezTo>
                      <a:pt x="326" y="344"/>
                      <a:pt x="333" y="344"/>
                      <a:pt x="341" y="343"/>
                    </a:cubicBezTo>
                    <a:cubicBezTo>
                      <a:pt x="359" y="342"/>
                      <a:pt x="376" y="339"/>
                      <a:pt x="392" y="336"/>
                    </a:cubicBezTo>
                    <a:cubicBezTo>
                      <a:pt x="402" y="334"/>
                      <a:pt x="412" y="332"/>
                      <a:pt x="421" y="331"/>
                    </a:cubicBezTo>
                    <a:cubicBezTo>
                      <a:pt x="430" y="330"/>
                      <a:pt x="438" y="331"/>
                      <a:pt x="447" y="331"/>
                    </a:cubicBezTo>
                    <a:cubicBezTo>
                      <a:pt x="454" y="331"/>
                      <a:pt x="462" y="332"/>
                      <a:pt x="470" y="331"/>
                    </a:cubicBezTo>
                    <a:cubicBezTo>
                      <a:pt x="478" y="331"/>
                      <a:pt x="492" y="328"/>
                      <a:pt x="503" y="326"/>
                    </a:cubicBezTo>
                    <a:cubicBezTo>
                      <a:pt x="510" y="325"/>
                      <a:pt x="515" y="324"/>
                      <a:pt x="518" y="323"/>
                    </a:cubicBezTo>
                    <a:cubicBezTo>
                      <a:pt x="528" y="322"/>
                      <a:pt x="540" y="322"/>
                      <a:pt x="550" y="321"/>
                    </a:cubicBezTo>
                    <a:cubicBezTo>
                      <a:pt x="561" y="321"/>
                      <a:pt x="572" y="321"/>
                      <a:pt x="578" y="319"/>
                    </a:cubicBezTo>
                    <a:cubicBezTo>
                      <a:pt x="581" y="318"/>
                      <a:pt x="585" y="315"/>
                      <a:pt x="590" y="311"/>
                    </a:cubicBezTo>
                    <a:cubicBezTo>
                      <a:pt x="593" y="309"/>
                      <a:pt x="597" y="305"/>
                      <a:pt x="601" y="303"/>
                    </a:cubicBezTo>
                    <a:cubicBezTo>
                      <a:pt x="603" y="302"/>
                      <a:pt x="605" y="303"/>
                      <a:pt x="607" y="303"/>
                    </a:cubicBezTo>
                    <a:cubicBezTo>
                      <a:pt x="608" y="303"/>
                      <a:pt x="608" y="303"/>
                      <a:pt x="609" y="303"/>
                    </a:cubicBezTo>
                    <a:cubicBezTo>
                      <a:pt x="609" y="303"/>
                      <a:pt x="610" y="302"/>
                      <a:pt x="610" y="301"/>
                    </a:cubicBezTo>
                    <a:cubicBezTo>
                      <a:pt x="611" y="299"/>
                      <a:pt x="611" y="296"/>
                      <a:pt x="613" y="295"/>
                    </a:cubicBezTo>
                    <a:cubicBezTo>
                      <a:pt x="617" y="293"/>
                      <a:pt x="622" y="293"/>
                      <a:pt x="627" y="293"/>
                    </a:cubicBezTo>
                    <a:cubicBezTo>
                      <a:pt x="629" y="292"/>
                      <a:pt x="632" y="292"/>
                      <a:pt x="633" y="292"/>
                    </a:cubicBezTo>
                    <a:cubicBezTo>
                      <a:pt x="633" y="291"/>
                      <a:pt x="634" y="290"/>
                      <a:pt x="635" y="288"/>
                    </a:cubicBezTo>
                    <a:cubicBezTo>
                      <a:pt x="638" y="284"/>
                      <a:pt x="641" y="279"/>
                      <a:pt x="645" y="276"/>
                    </a:cubicBezTo>
                    <a:cubicBezTo>
                      <a:pt x="656" y="265"/>
                      <a:pt x="658" y="262"/>
                      <a:pt x="663" y="251"/>
                    </a:cubicBezTo>
                    <a:cubicBezTo>
                      <a:pt x="664" y="248"/>
                      <a:pt x="664" y="248"/>
                      <a:pt x="664" y="248"/>
                    </a:cubicBezTo>
                    <a:cubicBezTo>
                      <a:pt x="673" y="232"/>
                      <a:pt x="686" y="221"/>
                      <a:pt x="698" y="211"/>
                    </a:cubicBezTo>
                    <a:cubicBezTo>
                      <a:pt x="711" y="201"/>
                      <a:pt x="723" y="191"/>
                      <a:pt x="729" y="176"/>
                    </a:cubicBezTo>
                    <a:cubicBezTo>
                      <a:pt x="729" y="176"/>
                      <a:pt x="729" y="176"/>
                      <a:pt x="729" y="176"/>
                    </a:cubicBezTo>
                    <a:cubicBezTo>
                      <a:pt x="728" y="176"/>
                      <a:pt x="728" y="176"/>
                      <a:pt x="728" y="176"/>
                    </a:cubicBezTo>
                    <a:cubicBezTo>
                      <a:pt x="727" y="176"/>
                      <a:pt x="727" y="176"/>
                      <a:pt x="727" y="176"/>
                    </a:cubicBezTo>
                    <a:cubicBezTo>
                      <a:pt x="726" y="176"/>
                      <a:pt x="726" y="176"/>
                      <a:pt x="726" y="176"/>
                    </a:cubicBezTo>
                    <a:cubicBezTo>
                      <a:pt x="705" y="165"/>
                      <a:pt x="691" y="146"/>
                      <a:pt x="679" y="127"/>
                    </a:cubicBezTo>
                    <a:cubicBezTo>
                      <a:pt x="672" y="117"/>
                      <a:pt x="665" y="107"/>
                      <a:pt x="657" y="99"/>
                    </a:cubicBezTo>
                    <a:cubicBezTo>
                      <a:pt x="655" y="97"/>
                      <a:pt x="655" y="97"/>
                      <a:pt x="655" y="97"/>
                    </a:cubicBezTo>
                    <a:cubicBezTo>
                      <a:pt x="657" y="95"/>
                      <a:pt x="657" y="95"/>
                      <a:pt x="657" y="95"/>
                    </a:cubicBezTo>
                    <a:cubicBezTo>
                      <a:pt x="662" y="89"/>
                      <a:pt x="660" y="82"/>
                      <a:pt x="658" y="74"/>
                    </a:cubicBezTo>
                    <a:cubicBezTo>
                      <a:pt x="657" y="70"/>
                      <a:pt x="656" y="66"/>
                      <a:pt x="656" y="62"/>
                    </a:cubicBezTo>
                    <a:cubicBezTo>
                      <a:pt x="640" y="53"/>
                      <a:pt x="628" y="44"/>
                      <a:pt x="618" y="33"/>
                    </a:cubicBezTo>
                    <a:cubicBezTo>
                      <a:pt x="617" y="34"/>
                      <a:pt x="615" y="36"/>
                      <a:pt x="614" y="38"/>
                    </a:cubicBezTo>
                    <a:cubicBezTo>
                      <a:pt x="609" y="44"/>
                      <a:pt x="605" y="50"/>
                      <a:pt x="595" y="51"/>
                    </a:cubicBezTo>
                    <a:cubicBezTo>
                      <a:pt x="585" y="57"/>
                      <a:pt x="581" y="54"/>
                      <a:pt x="576" y="51"/>
                    </a:cubicBezTo>
                    <a:cubicBezTo>
                      <a:pt x="573" y="49"/>
                      <a:pt x="569" y="47"/>
                      <a:pt x="562" y="47"/>
                    </a:cubicBezTo>
                    <a:cubicBezTo>
                      <a:pt x="561" y="48"/>
                      <a:pt x="560" y="49"/>
                      <a:pt x="558" y="51"/>
                    </a:cubicBezTo>
                    <a:cubicBezTo>
                      <a:pt x="555" y="54"/>
                      <a:pt x="551" y="58"/>
                      <a:pt x="541" y="55"/>
                    </a:cubicBezTo>
                    <a:cubicBezTo>
                      <a:pt x="541" y="55"/>
                      <a:pt x="541" y="55"/>
                      <a:pt x="541" y="55"/>
                    </a:cubicBezTo>
                    <a:cubicBezTo>
                      <a:pt x="540" y="55"/>
                      <a:pt x="540" y="55"/>
                      <a:pt x="540" y="55"/>
                    </a:cubicBezTo>
                    <a:cubicBezTo>
                      <a:pt x="531" y="45"/>
                      <a:pt x="515" y="41"/>
                      <a:pt x="494" y="43"/>
                    </a:cubicBezTo>
                    <a:cubicBezTo>
                      <a:pt x="493" y="43"/>
                      <a:pt x="493" y="43"/>
                      <a:pt x="493" y="43"/>
                    </a:cubicBezTo>
                    <a:cubicBezTo>
                      <a:pt x="492" y="43"/>
                      <a:pt x="492" y="43"/>
                      <a:pt x="492" y="43"/>
                    </a:cubicBezTo>
                    <a:cubicBezTo>
                      <a:pt x="487" y="39"/>
                      <a:pt x="484" y="33"/>
                      <a:pt x="480" y="27"/>
                    </a:cubicBezTo>
                    <a:cubicBezTo>
                      <a:pt x="475" y="18"/>
                      <a:pt x="470" y="10"/>
                      <a:pt x="461" y="7"/>
                    </a:cubicBezTo>
                    <a:cubicBezTo>
                      <a:pt x="458" y="6"/>
                      <a:pt x="455" y="7"/>
                      <a:pt x="452" y="8"/>
                    </a:cubicBezTo>
                    <a:cubicBezTo>
                      <a:pt x="449" y="10"/>
                      <a:pt x="446" y="11"/>
                      <a:pt x="442" y="11"/>
                    </a:cubicBezTo>
                    <a:cubicBezTo>
                      <a:pt x="439" y="11"/>
                      <a:pt x="436" y="10"/>
                      <a:pt x="433" y="9"/>
                    </a:cubicBezTo>
                    <a:cubicBezTo>
                      <a:pt x="428" y="7"/>
                      <a:pt x="426" y="7"/>
                      <a:pt x="424" y="9"/>
                    </a:cubicBezTo>
                    <a:cubicBezTo>
                      <a:pt x="425" y="14"/>
                      <a:pt x="427" y="18"/>
                      <a:pt x="428" y="23"/>
                    </a:cubicBezTo>
                    <a:cubicBezTo>
                      <a:pt x="430" y="30"/>
                      <a:pt x="433" y="38"/>
                      <a:pt x="432" y="49"/>
                    </a:cubicBezTo>
                    <a:cubicBezTo>
                      <a:pt x="432" y="52"/>
                      <a:pt x="432" y="52"/>
                      <a:pt x="432" y="52"/>
                    </a:cubicBezTo>
                    <a:cubicBezTo>
                      <a:pt x="429" y="51"/>
                      <a:pt x="429" y="51"/>
                      <a:pt x="429" y="51"/>
                    </a:cubicBezTo>
                    <a:cubicBezTo>
                      <a:pt x="417" y="50"/>
                      <a:pt x="411" y="56"/>
                      <a:pt x="405" y="62"/>
                    </a:cubicBezTo>
                    <a:cubicBezTo>
                      <a:pt x="401" y="66"/>
                      <a:pt x="396" y="70"/>
                      <a:pt x="390" y="71"/>
                    </a:cubicBezTo>
                    <a:cubicBezTo>
                      <a:pt x="388" y="72"/>
                      <a:pt x="387" y="71"/>
                      <a:pt x="385" y="69"/>
                    </a:cubicBezTo>
                    <a:cubicBezTo>
                      <a:pt x="382" y="67"/>
                      <a:pt x="378" y="63"/>
                      <a:pt x="375" y="63"/>
                    </a:cubicBezTo>
                    <a:cubicBezTo>
                      <a:pt x="374" y="64"/>
                      <a:pt x="373" y="64"/>
                      <a:pt x="372" y="66"/>
                    </a:cubicBezTo>
                    <a:cubicBezTo>
                      <a:pt x="371" y="70"/>
                      <a:pt x="372" y="72"/>
                      <a:pt x="373" y="74"/>
                    </a:cubicBezTo>
                    <a:cubicBezTo>
                      <a:pt x="375" y="77"/>
                      <a:pt x="377" y="80"/>
                      <a:pt x="376" y="85"/>
                    </a:cubicBezTo>
                    <a:cubicBezTo>
                      <a:pt x="376" y="86"/>
                      <a:pt x="376" y="86"/>
                      <a:pt x="376" y="86"/>
                    </a:cubicBezTo>
                    <a:cubicBezTo>
                      <a:pt x="373" y="91"/>
                      <a:pt x="370" y="94"/>
                      <a:pt x="366" y="97"/>
                    </a:cubicBezTo>
                    <a:cubicBezTo>
                      <a:pt x="360" y="103"/>
                      <a:pt x="354" y="108"/>
                      <a:pt x="356" y="121"/>
                    </a:cubicBezTo>
                    <a:cubicBezTo>
                      <a:pt x="356" y="121"/>
                      <a:pt x="356" y="121"/>
                      <a:pt x="356" y="121"/>
                    </a:cubicBezTo>
                    <a:cubicBezTo>
                      <a:pt x="356" y="122"/>
                      <a:pt x="356" y="122"/>
                      <a:pt x="356" y="122"/>
                    </a:cubicBezTo>
                    <a:cubicBezTo>
                      <a:pt x="354" y="127"/>
                      <a:pt x="349" y="128"/>
                      <a:pt x="344" y="129"/>
                    </a:cubicBezTo>
                    <a:cubicBezTo>
                      <a:pt x="338" y="131"/>
                      <a:pt x="336" y="132"/>
                      <a:pt x="336" y="137"/>
                    </a:cubicBezTo>
                    <a:cubicBezTo>
                      <a:pt x="336" y="139"/>
                      <a:pt x="336" y="139"/>
                      <a:pt x="336" y="139"/>
                    </a:cubicBezTo>
                    <a:cubicBezTo>
                      <a:pt x="334" y="140"/>
                      <a:pt x="334" y="140"/>
                      <a:pt x="334" y="140"/>
                    </a:cubicBezTo>
                    <a:cubicBezTo>
                      <a:pt x="331" y="140"/>
                      <a:pt x="331" y="146"/>
                      <a:pt x="332" y="153"/>
                    </a:cubicBezTo>
                    <a:cubicBezTo>
                      <a:pt x="332" y="157"/>
                      <a:pt x="333" y="162"/>
                      <a:pt x="332" y="166"/>
                    </a:cubicBezTo>
                    <a:cubicBezTo>
                      <a:pt x="331" y="168"/>
                      <a:pt x="331" y="168"/>
                      <a:pt x="331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7" y="168"/>
                      <a:pt x="324" y="169"/>
                      <a:pt x="321" y="170"/>
                    </a:cubicBezTo>
                    <a:cubicBezTo>
                      <a:pt x="315" y="172"/>
                      <a:pt x="305" y="176"/>
                      <a:pt x="300" y="168"/>
                    </a:cubicBezTo>
                    <a:cubicBezTo>
                      <a:pt x="290" y="170"/>
                      <a:pt x="287" y="164"/>
                      <a:pt x="285" y="160"/>
                    </a:cubicBezTo>
                    <a:cubicBezTo>
                      <a:pt x="284" y="159"/>
                      <a:pt x="283" y="157"/>
                      <a:pt x="282" y="156"/>
                    </a:cubicBezTo>
                    <a:cubicBezTo>
                      <a:pt x="282" y="156"/>
                      <a:pt x="281" y="156"/>
                      <a:pt x="279" y="159"/>
                    </a:cubicBezTo>
                    <a:cubicBezTo>
                      <a:pt x="274" y="164"/>
                      <a:pt x="271" y="171"/>
                      <a:pt x="269" y="179"/>
                    </a:cubicBezTo>
                    <a:cubicBezTo>
                      <a:pt x="266" y="186"/>
                      <a:pt x="264" y="194"/>
                      <a:pt x="259" y="199"/>
                    </a:cubicBezTo>
                    <a:cubicBezTo>
                      <a:pt x="256" y="202"/>
                      <a:pt x="256" y="202"/>
                      <a:pt x="256" y="202"/>
                    </a:cubicBezTo>
                    <a:cubicBezTo>
                      <a:pt x="254" y="199"/>
                      <a:pt x="254" y="199"/>
                      <a:pt x="254" y="199"/>
                    </a:cubicBezTo>
                    <a:cubicBezTo>
                      <a:pt x="251" y="193"/>
                      <a:pt x="243" y="190"/>
                      <a:pt x="236" y="187"/>
                    </a:cubicBezTo>
                    <a:cubicBezTo>
                      <a:pt x="233" y="186"/>
                      <a:pt x="231" y="185"/>
                      <a:pt x="229" y="184"/>
                    </a:cubicBezTo>
                    <a:cubicBezTo>
                      <a:pt x="224" y="187"/>
                      <a:pt x="221" y="192"/>
                      <a:pt x="218" y="197"/>
                    </a:cubicBezTo>
                    <a:cubicBezTo>
                      <a:pt x="215" y="203"/>
                      <a:pt x="212" y="209"/>
                      <a:pt x="206" y="212"/>
                    </a:cubicBez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2" y="211"/>
                      <a:pt x="202" y="211"/>
                      <a:pt x="202" y="211"/>
                    </a:cubicBezTo>
                    <a:cubicBezTo>
                      <a:pt x="197" y="201"/>
                      <a:pt x="184" y="198"/>
                      <a:pt x="169" y="196"/>
                    </a:cubicBezTo>
                    <a:cubicBezTo>
                      <a:pt x="163" y="198"/>
                      <a:pt x="162" y="200"/>
                      <a:pt x="161" y="203"/>
                    </a:cubicBezTo>
                    <a:cubicBezTo>
                      <a:pt x="159" y="206"/>
                      <a:pt x="157" y="209"/>
                      <a:pt x="149" y="212"/>
                    </a:cubicBezTo>
                    <a:cubicBezTo>
                      <a:pt x="147" y="213"/>
                      <a:pt x="147" y="213"/>
                      <a:pt x="147" y="213"/>
                    </a:cubicBezTo>
                    <a:cubicBezTo>
                      <a:pt x="146" y="211"/>
                      <a:pt x="146" y="211"/>
                      <a:pt x="146" y="211"/>
                    </a:cubicBezTo>
                    <a:cubicBezTo>
                      <a:pt x="144" y="208"/>
                      <a:pt x="141" y="206"/>
                      <a:pt x="138" y="206"/>
                    </a:cubicBezTo>
                    <a:cubicBezTo>
                      <a:pt x="135" y="205"/>
                      <a:pt x="131" y="205"/>
                      <a:pt x="128" y="206"/>
                    </a:cubicBezTo>
                    <a:cubicBezTo>
                      <a:pt x="129" y="208"/>
                      <a:pt x="129" y="209"/>
                      <a:pt x="129" y="209"/>
                    </a:cubicBezTo>
                    <a:cubicBezTo>
                      <a:pt x="128" y="214"/>
                      <a:pt x="123" y="219"/>
                      <a:pt x="116" y="223"/>
                    </a:cubicBezTo>
                    <a:cubicBezTo>
                      <a:pt x="112" y="225"/>
                      <a:pt x="108" y="228"/>
                      <a:pt x="107" y="230"/>
                    </a:cubicBezTo>
                    <a:cubicBezTo>
                      <a:pt x="106" y="237"/>
                      <a:pt x="108" y="241"/>
                      <a:pt x="110" y="244"/>
                    </a:cubicBezTo>
                    <a:cubicBezTo>
                      <a:pt x="113" y="249"/>
                      <a:pt x="115" y="254"/>
                      <a:pt x="110" y="263"/>
                    </a:cubicBezTo>
                    <a:cubicBezTo>
                      <a:pt x="110" y="264"/>
                      <a:pt x="110" y="264"/>
                      <a:pt x="110" y="264"/>
                    </a:cubicBezTo>
                    <a:cubicBezTo>
                      <a:pt x="108" y="264"/>
                      <a:pt x="108" y="264"/>
                      <a:pt x="108" y="264"/>
                    </a:cubicBezTo>
                    <a:cubicBezTo>
                      <a:pt x="101" y="265"/>
                      <a:pt x="96" y="268"/>
                      <a:pt x="90" y="270"/>
                    </a:cubicBezTo>
                    <a:cubicBezTo>
                      <a:pt x="85" y="273"/>
                      <a:pt x="80" y="275"/>
                      <a:pt x="74" y="276"/>
                    </a:cubicBezTo>
                    <a:cubicBezTo>
                      <a:pt x="72" y="285"/>
                      <a:pt x="75" y="289"/>
                      <a:pt x="78" y="293"/>
                    </a:cubicBezTo>
                    <a:cubicBezTo>
                      <a:pt x="81" y="298"/>
                      <a:pt x="85" y="304"/>
                      <a:pt x="83" y="314"/>
                    </a:cubicBezTo>
                    <a:cubicBezTo>
                      <a:pt x="82" y="316"/>
                      <a:pt x="82" y="316"/>
                      <a:pt x="82" y="316"/>
                    </a:cubicBezTo>
                    <a:cubicBezTo>
                      <a:pt x="81" y="316"/>
                      <a:pt x="81" y="316"/>
                      <a:pt x="81" y="316"/>
                    </a:cubicBezTo>
                    <a:cubicBezTo>
                      <a:pt x="68" y="324"/>
                      <a:pt x="55" y="318"/>
                      <a:pt x="44" y="312"/>
                    </a:cubicBezTo>
                    <a:cubicBezTo>
                      <a:pt x="37" y="309"/>
                      <a:pt x="31" y="305"/>
                      <a:pt x="24" y="305"/>
                    </a:cubicBezTo>
                    <a:cubicBezTo>
                      <a:pt x="7" y="311"/>
                      <a:pt x="9" y="324"/>
                      <a:pt x="12" y="342"/>
                    </a:cubicBezTo>
                    <a:cubicBezTo>
                      <a:pt x="14" y="355"/>
                      <a:pt x="16" y="371"/>
                      <a:pt x="10" y="387"/>
                    </a:cubicBezTo>
                    <a:cubicBezTo>
                      <a:pt x="5" y="385"/>
                      <a:pt x="5" y="385"/>
                      <a:pt x="5" y="385"/>
                    </a:cubicBezTo>
                    <a:cubicBezTo>
                      <a:pt x="11" y="370"/>
                      <a:pt x="8" y="356"/>
                      <a:pt x="6" y="343"/>
                    </a:cubicBezTo>
                    <a:cubicBezTo>
                      <a:pt x="3" y="325"/>
                      <a:pt x="0" y="307"/>
                      <a:pt x="23" y="299"/>
                    </a:cubicBezTo>
                    <a:cubicBezTo>
                      <a:pt x="23" y="299"/>
                      <a:pt x="23" y="299"/>
                      <a:pt x="23" y="299"/>
                    </a:cubicBezTo>
                    <a:cubicBezTo>
                      <a:pt x="24" y="299"/>
                      <a:pt x="24" y="299"/>
                      <a:pt x="24" y="299"/>
                    </a:cubicBezTo>
                    <a:cubicBezTo>
                      <a:pt x="32" y="300"/>
                      <a:pt x="39" y="304"/>
                      <a:pt x="46" y="307"/>
                    </a:cubicBezTo>
                    <a:cubicBezTo>
                      <a:pt x="57" y="313"/>
                      <a:pt x="67" y="318"/>
                      <a:pt x="77" y="312"/>
                    </a:cubicBezTo>
                    <a:cubicBezTo>
                      <a:pt x="78" y="305"/>
                      <a:pt x="76" y="301"/>
                      <a:pt x="73" y="296"/>
                    </a:cubicBezTo>
                    <a:cubicBezTo>
                      <a:pt x="70" y="291"/>
                      <a:pt x="66" y="285"/>
                      <a:pt x="69" y="273"/>
                    </a:cubicBezTo>
                    <a:cubicBezTo>
                      <a:pt x="70" y="271"/>
                      <a:pt x="70" y="271"/>
                      <a:pt x="70" y="271"/>
                    </a:cubicBezTo>
                    <a:cubicBezTo>
                      <a:pt x="71" y="271"/>
                      <a:pt x="71" y="271"/>
                      <a:pt x="71" y="271"/>
                    </a:cubicBezTo>
                    <a:cubicBezTo>
                      <a:pt x="78" y="270"/>
                      <a:pt x="82" y="268"/>
                      <a:pt x="87" y="265"/>
                    </a:cubicBezTo>
                    <a:cubicBezTo>
                      <a:pt x="93" y="263"/>
                      <a:pt x="99" y="260"/>
                      <a:pt x="106" y="259"/>
                    </a:cubicBezTo>
                    <a:cubicBezTo>
                      <a:pt x="109" y="253"/>
                      <a:pt x="108" y="251"/>
                      <a:pt x="105" y="247"/>
                    </a:cubicBezTo>
                    <a:cubicBezTo>
                      <a:pt x="103" y="243"/>
                      <a:pt x="101" y="238"/>
                      <a:pt x="101" y="229"/>
                    </a:cubicBezTo>
                    <a:cubicBezTo>
                      <a:pt x="102" y="228"/>
                      <a:pt x="102" y="228"/>
                      <a:pt x="102" y="228"/>
                    </a:cubicBezTo>
                    <a:cubicBezTo>
                      <a:pt x="104" y="225"/>
                      <a:pt x="108" y="221"/>
                      <a:pt x="113" y="218"/>
                    </a:cubicBezTo>
                    <a:cubicBezTo>
                      <a:pt x="117" y="215"/>
                      <a:pt x="123" y="211"/>
                      <a:pt x="123" y="209"/>
                    </a:cubicBezTo>
                    <a:cubicBezTo>
                      <a:pt x="123" y="209"/>
                      <a:pt x="123" y="208"/>
                      <a:pt x="122" y="207"/>
                    </a:cubicBezTo>
                    <a:cubicBezTo>
                      <a:pt x="120" y="205"/>
                      <a:pt x="120" y="205"/>
                      <a:pt x="120" y="205"/>
                    </a:cubicBezTo>
                    <a:cubicBezTo>
                      <a:pt x="123" y="203"/>
                      <a:pt x="123" y="203"/>
                      <a:pt x="123" y="203"/>
                    </a:cubicBezTo>
                    <a:cubicBezTo>
                      <a:pt x="127" y="200"/>
                      <a:pt x="134" y="199"/>
                      <a:pt x="140" y="200"/>
                    </a:cubicBezTo>
                    <a:cubicBezTo>
                      <a:pt x="144" y="201"/>
                      <a:pt x="147" y="203"/>
                      <a:pt x="149" y="206"/>
                    </a:cubicBezTo>
                    <a:cubicBezTo>
                      <a:pt x="154" y="204"/>
                      <a:pt x="155" y="202"/>
                      <a:pt x="156" y="200"/>
                    </a:cubicBezTo>
                    <a:cubicBezTo>
                      <a:pt x="157" y="197"/>
                      <a:pt x="159" y="194"/>
                      <a:pt x="167" y="191"/>
                    </a:cubicBezTo>
                    <a:cubicBezTo>
                      <a:pt x="168" y="190"/>
                      <a:pt x="168" y="190"/>
                      <a:pt x="168" y="190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84" y="193"/>
                      <a:pt x="198" y="195"/>
                      <a:pt x="205" y="206"/>
                    </a:cubicBezTo>
                    <a:cubicBezTo>
                      <a:pt x="209" y="203"/>
                      <a:pt x="211" y="199"/>
                      <a:pt x="213" y="194"/>
                    </a:cubicBezTo>
                    <a:cubicBezTo>
                      <a:pt x="217" y="188"/>
                      <a:pt x="220" y="181"/>
                      <a:pt x="228" y="179"/>
                    </a:cubicBezTo>
                    <a:cubicBezTo>
                      <a:pt x="229" y="178"/>
                      <a:pt x="229" y="178"/>
                      <a:pt x="229" y="178"/>
                    </a:cubicBezTo>
                    <a:cubicBezTo>
                      <a:pt x="230" y="179"/>
                      <a:pt x="230" y="179"/>
                      <a:pt x="230" y="179"/>
                    </a:cubicBezTo>
                    <a:cubicBezTo>
                      <a:pt x="232" y="180"/>
                      <a:pt x="235" y="181"/>
                      <a:pt x="238" y="182"/>
                    </a:cubicBezTo>
                    <a:cubicBezTo>
                      <a:pt x="245" y="184"/>
                      <a:pt x="252" y="187"/>
                      <a:pt x="257" y="193"/>
                    </a:cubicBezTo>
                    <a:cubicBezTo>
                      <a:pt x="260" y="189"/>
                      <a:pt x="262" y="183"/>
                      <a:pt x="263" y="177"/>
                    </a:cubicBezTo>
                    <a:cubicBezTo>
                      <a:pt x="266" y="169"/>
                      <a:pt x="269" y="160"/>
                      <a:pt x="275" y="155"/>
                    </a:cubicBezTo>
                    <a:cubicBezTo>
                      <a:pt x="278" y="152"/>
                      <a:pt x="281" y="151"/>
                      <a:pt x="283" y="151"/>
                    </a:cubicBezTo>
                    <a:cubicBezTo>
                      <a:pt x="286" y="151"/>
                      <a:pt x="288" y="154"/>
                      <a:pt x="289" y="157"/>
                    </a:cubicBezTo>
                    <a:cubicBezTo>
                      <a:pt x="292" y="162"/>
                      <a:pt x="294" y="165"/>
                      <a:pt x="300" y="163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04" y="164"/>
                      <a:pt x="304" y="164"/>
                      <a:pt x="304" y="164"/>
                    </a:cubicBezTo>
                    <a:cubicBezTo>
                      <a:pt x="305" y="169"/>
                      <a:pt x="310" y="168"/>
                      <a:pt x="320" y="165"/>
                    </a:cubicBezTo>
                    <a:cubicBezTo>
                      <a:pt x="322" y="164"/>
                      <a:pt x="325" y="163"/>
                      <a:pt x="327" y="163"/>
                    </a:cubicBezTo>
                    <a:cubicBezTo>
                      <a:pt x="327" y="160"/>
                      <a:pt x="327" y="157"/>
                      <a:pt x="326" y="153"/>
                    </a:cubicBezTo>
                    <a:cubicBezTo>
                      <a:pt x="326" y="146"/>
                      <a:pt x="325" y="138"/>
                      <a:pt x="330" y="135"/>
                    </a:cubicBezTo>
                    <a:cubicBezTo>
                      <a:pt x="331" y="127"/>
                      <a:pt x="338" y="125"/>
                      <a:pt x="343" y="124"/>
                    </a:cubicBezTo>
                    <a:cubicBezTo>
                      <a:pt x="346" y="123"/>
                      <a:pt x="349" y="122"/>
                      <a:pt x="350" y="120"/>
                    </a:cubicBezTo>
                    <a:cubicBezTo>
                      <a:pt x="349" y="105"/>
                      <a:pt x="356" y="99"/>
                      <a:pt x="362" y="93"/>
                    </a:cubicBezTo>
                    <a:cubicBezTo>
                      <a:pt x="366" y="90"/>
                      <a:pt x="369" y="88"/>
                      <a:pt x="371" y="84"/>
                    </a:cubicBezTo>
                    <a:cubicBezTo>
                      <a:pt x="371" y="81"/>
                      <a:pt x="370" y="79"/>
                      <a:pt x="369" y="77"/>
                    </a:cubicBezTo>
                    <a:cubicBezTo>
                      <a:pt x="367" y="75"/>
                      <a:pt x="365" y="71"/>
                      <a:pt x="367" y="64"/>
                    </a:cubicBezTo>
                    <a:cubicBezTo>
                      <a:pt x="367" y="63"/>
                      <a:pt x="367" y="63"/>
                      <a:pt x="367" y="63"/>
                    </a:cubicBezTo>
                    <a:cubicBezTo>
                      <a:pt x="369" y="60"/>
                      <a:pt x="371" y="59"/>
                      <a:pt x="374" y="58"/>
                    </a:cubicBezTo>
                    <a:cubicBezTo>
                      <a:pt x="379" y="57"/>
                      <a:pt x="385" y="62"/>
                      <a:pt x="389" y="65"/>
                    </a:cubicBezTo>
                    <a:cubicBezTo>
                      <a:pt x="389" y="65"/>
                      <a:pt x="389" y="66"/>
                      <a:pt x="390" y="66"/>
                    </a:cubicBezTo>
                    <a:cubicBezTo>
                      <a:pt x="394" y="65"/>
                      <a:pt x="397" y="62"/>
                      <a:pt x="401" y="58"/>
                    </a:cubicBezTo>
                    <a:cubicBezTo>
                      <a:pt x="407" y="52"/>
                      <a:pt x="414" y="45"/>
                      <a:pt x="427" y="46"/>
                    </a:cubicBezTo>
                    <a:cubicBezTo>
                      <a:pt x="427" y="37"/>
                      <a:pt x="425" y="31"/>
                      <a:pt x="423" y="25"/>
                    </a:cubicBezTo>
                    <a:cubicBezTo>
                      <a:pt x="421" y="20"/>
                      <a:pt x="420" y="15"/>
                      <a:pt x="419" y="9"/>
                    </a:cubicBezTo>
                    <a:cubicBezTo>
                      <a:pt x="419" y="8"/>
                      <a:pt x="419" y="8"/>
                      <a:pt x="419" y="8"/>
                    </a:cubicBezTo>
                    <a:cubicBezTo>
                      <a:pt x="419" y="7"/>
                      <a:pt x="419" y="7"/>
                      <a:pt x="419" y="7"/>
                    </a:cubicBezTo>
                    <a:cubicBezTo>
                      <a:pt x="423" y="0"/>
                      <a:pt x="430" y="2"/>
                      <a:pt x="435" y="4"/>
                    </a:cubicBezTo>
                    <a:cubicBezTo>
                      <a:pt x="437" y="5"/>
                      <a:pt x="440" y="6"/>
                      <a:pt x="442" y="6"/>
                    </a:cubicBezTo>
                    <a:cubicBezTo>
                      <a:pt x="445" y="5"/>
                      <a:pt x="447" y="4"/>
                      <a:pt x="450" y="3"/>
                    </a:cubicBezTo>
                    <a:cubicBezTo>
                      <a:pt x="453" y="2"/>
                      <a:pt x="457" y="0"/>
                      <a:pt x="463" y="2"/>
                    </a:cubicBezTo>
                    <a:cubicBezTo>
                      <a:pt x="474" y="6"/>
                      <a:pt x="480" y="15"/>
                      <a:pt x="485" y="24"/>
                    </a:cubicBezTo>
                    <a:cubicBezTo>
                      <a:pt x="488" y="29"/>
                      <a:pt x="491" y="34"/>
                      <a:pt x="495" y="38"/>
                    </a:cubicBezTo>
                    <a:cubicBezTo>
                      <a:pt x="517" y="36"/>
                      <a:pt x="533" y="40"/>
                      <a:pt x="544" y="50"/>
                    </a:cubicBezTo>
                    <a:cubicBezTo>
                      <a:pt x="549" y="51"/>
                      <a:pt x="551" y="50"/>
                      <a:pt x="554" y="47"/>
                    </a:cubicBezTo>
                    <a:cubicBezTo>
                      <a:pt x="556" y="45"/>
                      <a:pt x="558" y="43"/>
                      <a:pt x="562" y="42"/>
                    </a:cubicBezTo>
                    <a:cubicBezTo>
                      <a:pt x="570" y="41"/>
                      <a:pt x="575" y="44"/>
                      <a:pt x="579" y="46"/>
                    </a:cubicBezTo>
                    <a:cubicBezTo>
                      <a:pt x="583" y="49"/>
                      <a:pt x="586" y="51"/>
                      <a:pt x="593" y="46"/>
                    </a:cubicBezTo>
                    <a:cubicBezTo>
                      <a:pt x="594" y="46"/>
                      <a:pt x="594" y="46"/>
                      <a:pt x="594" y="46"/>
                    </a:cubicBezTo>
                    <a:cubicBezTo>
                      <a:pt x="602" y="45"/>
                      <a:pt x="605" y="40"/>
                      <a:pt x="609" y="35"/>
                    </a:cubicBezTo>
                    <a:cubicBezTo>
                      <a:pt x="611" y="32"/>
                      <a:pt x="614" y="29"/>
                      <a:pt x="617" y="26"/>
                    </a:cubicBezTo>
                    <a:cubicBezTo>
                      <a:pt x="619" y="25"/>
                      <a:pt x="619" y="25"/>
                      <a:pt x="619" y="25"/>
                    </a:cubicBezTo>
                    <a:cubicBezTo>
                      <a:pt x="621" y="27"/>
                      <a:pt x="621" y="27"/>
                      <a:pt x="621" y="27"/>
                    </a:cubicBezTo>
                    <a:cubicBezTo>
                      <a:pt x="630" y="39"/>
                      <a:pt x="643" y="49"/>
                      <a:pt x="660" y="58"/>
                    </a:cubicBezTo>
                    <a:cubicBezTo>
                      <a:pt x="662" y="59"/>
                      <a:pt x="662" y="59"/>
                      <a:pt x="662" y="59"/>
                    </a:cubicBezTo>
                    <a:cubicBezTo>
                      <a:pt x="662" y="61"/>
                      <a:pt x="662" y="61"/>
                      <a:pt x="662" y="61"/>
                    </a:cubicBezTo>
                    <a:cubicBezTo>
                      <a:pt x="662" y="65"/>
                      <a:pt x="663" y="69"/>
                      <a:pt x="664" y="73"/>
                    </a:cubicBezTo>
                    <a:cubicBezTo>
                      <a:pt x="666" y="81"/>
                      <a:pt x="668" y="89"/>
                      <a:pt x="662" y="97"/>
                    </a:cubicBezTo>
                    <a:cubicBezTo>
                      <a:pt x="670" y="105"/>
                      <a:pt x="677" y="115"/>
                      <a:pt x="683" y="124"/>
                    </a:cubicBezTo>
                    <a:cubicBezTo>
                      <a:pt x="696" y="142"/>
                      <a:pt x="708" y="160"/>
                      <a:pt x="728" y="170"/>
                    </a:cubicBezTo>
                    <a:cubicBezTo>
                      <a:pt x="731" y="170"/>
                      <a:pt x="734" y="171"/>
                      <a:pt x="735" y="173"/>
                    </a:cubicBezTo>
                    <a:cubicBezTo>
                      <a:pt x="736" y="174"/>
                      <a:pt x="737" y="176"/>
                      <a:pt x="736" y="177"/>
                    </a:cubicBezTo>
                    <a:cubicBezTo>
                      <a:pt x="735" y="178"/>
                      <a:pt x="734" y="179"/>
                      <a:pt x="733" y="180"/>
                    </a:cubicBezTo>
                    <a:cubicBezTo>
                      <a:pt x="727" y="195"/>
                      <a:pt x="714" y="205"/>
                      <a:pt x="702" y="215"/>
                    </a:cubicBezTo>
                    <a:cubicBezTo>
                      <a:pt x="689" y="225"/>
                      <a:pt x="677" y="235"/>
                      <a:pt x="669" y="251"/>
                    </a:cubicBezTo>
                    <a:cubicBezTo>
                      <a:pt x="668" y="253"/>
                      <a:pt x="668" y="253"/>
                      <a:pt x="668" y="253"/>
                    </a:cubicBezTo>
                    <a:cubicBezTo>
                      <a:pt x="663" y="264"/>
                      <a:pt x="661" y="268"/>
                      <a:pt x="649" y="280"/>
                    </a:cubicBezTo>
                    <a:cubicBezTo>
                      <a:pt x="646" y="283"/>
                      <a:pt x="642" y="288"/>
                      <a:pt x="640" y="291"/>
                    </a:cubicBezTo>
                    <a:cubicBezTo>
                      <a:pt x="638" y="295"/>
                      <a:pt x="637" y="295"/>
                      <a:pt x="636" y="296"/>
                    </a:cubicBezTo>
                    <a:cubicBezTo>
                      <a:pt x="634" y="297"/>
                      <a:pt x="631" y="298"/>
                      <a:pt x="627" y="298"/>
                    </a:cubicBezTo>
                    <a:cubicBezTo>
                      <a:pt x="623" y="298"/>
                      <a:pt x="619" y="299"/>
                      <a:pt x="616" y="300"/>
                    </a:cubicBezTo>
                    <a:cubicBezTo>
                      <a:pt x="616" y="300"/>
                      <a:pt x="615" y="302"/>
                      <a:pt x="615" y="303"/>
                    </a:cubicBezTo>
                    <a:cubicBezTo>
                      <a:pt x="614" y="306"/>
                      <a:pt x="613" y="308"/>
                      <a:pt x="612" y="308"/>
                    </a:cubicBezTo>
                    <a:cubicBezTo>
                      <a:pt x="610" y="309"/>
                      <a:pt x="608" y="309"/>
                      <a:pt x="606" y="309"/>
                    </a:cubicBezTo>
                    <a:cubicBezTo>
                      <a:pt x="605" y="308"/>
                      <a:pt x="604" y="308"/>
                      <a:pt x="604" y="308"/>
                    </a:cubicBezTo>
                    <a:cubicBezTo>
                      <a:pt x="600" y="310"/>
                      <a:pt x="597" y="313"/>
                      <a:pt x="593" y="316"/>
                    </a:cubicBezTo>
                    <a:cubicBezTo>
                      <a:pt x="588" y="320"/>
                      <a:pt x="583" y="323"/>
                      <a:pt x="579" y="325"/>
                    </a:cubicBezTo>
                    <a:cubicBezTo>
                      <a:pt x="573" y="326"/>
                      <a:pt x="562" y="327"/>
                      <a:pt x="550" y="327"/>
                    </a:cubicBezTo>
                    <a:cubicBezTo>
                      <a:pt x="540" y="327"/>
                      <a:pt x="528" y="327"/>
                      <a:pt x="518" y="329"/>
                    </a:cubicBezTo>
                    <a:cubicBezTo>
                      <a:pt x="516" y="329"/>
                      <a:pt x="510" y="330"/>
                      <a:pt x="504" y="331"/>
                    </a:cubicBezTo>
                    <a:cubicBezTo>
                      <a:pt x="493" y="333"/>
                      <a:pt x="479" y="336"/>
                      <a:pt x="470" y="337"/>
                    </a:cubicBezTo>
                    <a:cubicBezTo>
                      <a:pt x="462" y="337"/>
                      <a:pt x="454" y="337"/>
                      <a:pt x="446" y="337"/>
                    </a:cubicBezTo>
                    <a:cubicBezTo>
                      <a:pt x="438" y="336"/>
                      <a:pt x="430" y="336"/>
                      <a:pt x="422" y="337"/>
                    </a:cubicBezTo>
                    <a:cubicBezTo>
                      <a:pt x="413" y="338"/>
                      <a:pt x="403" y="340"/>
                      <a:pt x="393" y="342"/>
                    </a:cubicBezTo>
                    <a:cubicBezTo>
                      <a:pt x="377" y="344"/>
                      <a:pt x="360" y="348"/>
                      <a:pt x="341" y="349"/>
                    </a:cubicBezTo>
                    <a:cubicBezTo>
                      <a:pt x="334" y="349"/>
                      <a:pt x="326" y="349"/>
                      <a:pt x="318" y="349"/>
                    </a:cubicBezTo>
                    <a:cubicBezTo>
                      <a:pt x="310" y="349"/>
                      <a:pt x="301" y="348"/>
                      <a:pt x="293" y="349"/>
                    </a:cubicBezTo>
                    <a:cubicBezTo>
                      <a:pt x="273" y="350"/>
                      <a:pt x="252" y="353"/>
                      <a:pt x="233" y="356"/>
                    </a:cubicBezTo>
                    <a:cubicBezTo>
                      <a:pt x="193" y="362"/>
                      <a:pt x="156" y="368"/>
                      <a:pt x="122" y="361"/>
                    </a:cubicBezTo>
                    <a:cubicBezTo>
                      <a:pt x="122" y="366"/>
                      <a:pt x="123" y="369"/>
                      <a:pt x="124" y="372"/>
                    </a:cubicBezTo>
                    <a:cubicBezTo>
                      <a:pt x="126" y="376"/>
                      <a:pt x="128" y="380"/>
                      <a:pt x="127" y="387"/>
                    </a:cubicBezTo>
                    <a:cubicBezTo>
                      <a:pt x="127" y="389"/>
                      <a:pt x="127" y="389"/>
                      <a:pt x="127" y="389"/>
                    </a:cubicBezTo>
                    <a:cubicBezTo>
                      <a:pt x="124" y="389"/>
                      <a:pt x="124" y="389"/>
                      <a:pt x="124" y="389"/>
                    </a:cubicBezTo>
                    <a:cubicBezTo>
                      <a:pt x="106" y="389"/>
                      <a:pt x="89" y="391"/>
                      <a:pt x="73" y="393"/>
                    </a:cubicBezTo>
                    <a:cubicBezTo>
                      <a:pt x="54" y="395"/>
                      <a:pt x="34" y="397"/>
                      <a:pt x="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221">
                <a:extLst>
                  <a:ext uri="{FF2B5EF4-FFF2-40B4-BE49-F238E27FC236}">
                    <a16:creationId xmlns:a16="http://schemas.microsoft.com/office/drawing/2014/main" id="{8B95C258-6AFC-47A3-8803-A98416BBA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004"/>
                <a:ext cx="273" cy="307"/>
              </a:xfrm>
              <a:custGeom>
                <a:avLst/>
                <a:gdLst>
                  <a:gd name="T0" fmla="*/ 435 w 441"/>
                  <a:gd name="T1" fmla="*/ 165 h 495"/>
                  <a:gd name="T2" fmla="*/ 418 w 441"/>
                  <a:gd name="T3" fmla="*/ 181 h 495"/>
                  <a:gd name="T4" fmla="*/ 423 w 441"/>
                  <a:gd name="T5" fmla="*/ 270 h 495"/>
                  <a:gd name="T6" fmla="*/ 423 w 441"/>
                  <a:gd name="T7" fmla="*/ 302 h 495"/>
                  <a:gd name="T8" fmla="*/ 386 w 441"/>
                  <a:gd name="T9" fmla="*/ 350 h 495"/>
                  <a:gd name="T10" fmla="*/ 362 w 441"/>
                  <a:gd name="T11" fmla="*/ 346 h 495"/>
                  <a:gd name="T12" fmla="*/ 358 w 441"/>
                  <a:gd name="T13" fmla="*/ 366 h 495"/>
                  <a:gd name="T14" fmla="*/ 346 w 441"/>
                  <a:gd name="T15" fmla="*/ 370 h 495"/>
                  <a:gd name="T16" fmla="*/ 338 w 441"/>
                  <a:gd name="T17" fmla="*/ 394 h 495"/>
                  <a:gd name="T18" fmla="*/ 342 w 441"/>
                  <a:gd name="T19" fmla="*/ 414 h 495"/>
                  <a:gd name="T20" fmla="*/ 326 w 441"/>
                  <a:gd name="T21" fmla="*/ 406 h 495"/>
                  <a:gd name="T22" fmla="*/ 306 w 441"/>
                  <a:gd name="T23" fmla="*/ 442 h 495"/>
                  <a:gd name="T24" fmla="*/ 310 w 441"/>
                  <a:gd name="T25" fmla="*/ 462 h 495"/>
                  <a:gd name="T26" fmla="*/ 302 w 441"/>
                  <a:gd name="T27" fmla="*/ 475 h 495"/>
                  <a:gd name="T28" fmla="*/ 298 w 441"/>
                  <a:gd name="T29" fmla="*/ 491 h 495"/>
                  <a:gd name="T30" fmla="*/ 286 w 441"/>
                  <a:gd name="T31" fmla="*/ 487 h 495"/>
                  <a:gd name="T32" fmla="*/ 286 w 441"/>
                  <a:gd name="T33" fmla="*/ 495 h 495"/>
                  <a:gd name="T34" fmla="*/ 250 w 441"/>
                  <a:gd name="T35" fmla="*/ 475 h 495"/>
                  <a:gd name="T36" fmla="*/ 242 w 441"/>
                  <a:gd name="T37" fmla="*/ 454 h 495"/>
                  <a:gd name="T38" fmla="*/ 209 w 441"/>
                  <a:gd name="T39" fmla="*/ 479 h 495"/>
                  <a:gd name="T40" fmla="*/ 181 w 441"/>
                  <a:gd name="T41" fmla="*/ 471 h 495"/>
                  <a:gd name="T42" fmla="*/ 157 w 441"/>
                  <a:gd name="T43" fmla="*/ 483 h 495"/>
                  <a:gd name="T44" fmla="*/ 113 w 441"/>
                  <a:gd name="T45" fmla="*/ 471 h 495"/>
                  <a:gd name="T46" fmla="*/ 93 w 441"/>
                  <a:gd name="T47" fmla="*/ 438 h 495"/>
                  <a:gd name="T48" fmla="*/ 37 w 441"/>
                  <a:gd name="T49" fmla="*/ 430 h 495"/>
                  <a:gd name="T50" fmla="*/ 0 w 441"/>
                  <a:gd name="T51" fmla="*/ 93 h 495"/>
                  <a:gd name="T52" fmla="*/ 93 w 441"/>
                  <a:gd name="T53" fmla="*/ 81 h 495"/>
                  <a:gd name="T54" fmla="*/ 125 w 441"/>
                  <a:gd name="T55" fmla="*/ 73 h 495"/>
                  <a:gd name="T56" fmla="*/ 125 w 441"/>
                  <a:gd name="T57" fmla="*/ 81 h 495"/>
                  <a:gd name="T58" fmla="*/ 141 w 441"/>
                  <a:gd name="T59" fmla="*/ 77 h 495"/>
                  <a:gd name="T60" fmla="*/ 181 w 441"/>
                  <a:gd name="T61" fmla="*/ 93 h 495"/>
                  <a:gd name="T62" fmla="*/ 173 w 441"/>
                  <a:gd name="T63" fmla="*/ 105 h 495"/>
                  <a:gd name="T64" fmla="*/ 193 w 441"/>
                  <a:gd name="T65" fmla="*/ 101 h 495"/>
                  <a:gd name="T66" fmla="*/ 226 w 441"/>
                  <a:gd name="T67" fmla="*/ 105 h 495"/>
                  <a:gd name="T68" fmla="*/ 270 w 441"/>
                  <a:gd name="T69" fmla="*/ 81 h 495"/>
                  <a:gd name="T70" fmla="*/ 318 w 441"/>
                  <a:gd name="T71" fmla="*/ 61 h 495"/>
                  <a:gd name="T72" fmla="*/ 334 w 441"/>
                  <a:gd name="T73" fmla="*/ 40 h 495"/>
                  <a:gd name="T74" fmla="*/ 370 w 441"/>
                  <a:gd name="T75" fmla="*/ 20 h 495"/>
                  <a:gd name="T76" fmla="*/ 406 w 441"/>
                  <a:gd name="T77" fmla="*/ 0 h 495"/>
                  <a:gd name="T78" fmla="*/ 435 w 441"/>
                  <a:gd name="T79" fmla="*/ 165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41" h="495">
                    <a:moveTo>
                      <a:pt x="435" y="165"/>
                    </a:moveTo>
                    <a:cubicBezTo>
                      <a:pt x="429" y="170"/>
                      <a:pt x="423" y="175"/>
                      <a:pt x="418" y="181"/>
                    </a:cubicBezTo>
                    <a:cubicBezTo>
                      <a:pt x="441" y="193"/>
                      <a:pt x="426" y="230"/>
                      <a:pt x="423" y="270"/>
                    </a:cubicBezTo>
                    <a:cubicBezTo>
                      <a:pt x="421" y="282"/>
                      <a:pt x="424" y="296"/>
                      <a:pt x="423" y="302"/>
                    </a:cubicBezTo>
                    <a:cubicBezTo>
                      <a:pt x="415" y="326"/>
                      <a:pt x="392" y="335"/>
                      <a:pt x="386" y="350"/>
                    </a:cubicBezTo>
                    <a:cubicBezTo>
                      <a:pt x="377" y="343"/>
                      <a:pt x="365" y="351"/>
                      <a:pt x="362" y="346"/>
                    </a:cubicBezTo>
                    <a:cubicBezTo>
                      <a:pt x="355" y="347"/>
                      <a:pt x="365" y="357"/>
                      <a:pt x="358" y="366"/>
                    </a:cubicBezTo>
                    <a:cubicBezTo>
                      <a:pt x="357" y="368"/>
                      <a:pt x="347" y="369"/>
                      <a:pt x="346" y="370"/>
                    </a:cubicBezTo>
                    <a:cubicBezTo>
                      <a:pt x="342" y="378"/>
                      <a:pt x="352" y="394"/>
                      <a:pt x="338" y="394"/>
                    </a:cubicBezTo>
                    <a:cubicBezTo>
                      <a:pt x="336" y="407"/>
                      <a:pt x="352" y="405"/>
                      <a:pt x="342" y="414"/>
                    </a:cubicBezTo>
                    <a:cubicBezTo>
                      <a:pt x="331" y="417"/>
                      <a:pt x="334" y="406"/>
                      <a:pt x="326" y="406"/>
                    </a:cubicBezTo>
                    <a:cubicBezTo>
                      <a:pt x="315" y="413"/>
                      <a:pt x="306" y="424"/>
                      <a:pt x="306" y="442"/>
                    </a:cubicBezTo>
                    <a:cubicBezTo>
                      <a:pt x="306" y="450"/>
                      <a:pt x="312" y="455"/>
                      <a:pt x="310" y="462"/>
                    </a:cubicBezTo>
                    <a:cubicBezTo>
                      <a:pt x="308" y="470"/>
                      <a:pt x="305" y="469"/>
                      <a:pt x="302" y="475"/>
                    </a:cubicBezTo>
                    <a:cubicBezTo>
                      <a:pt x="300" y="479"/>
                      <a:pt x="301" y="487"/>
                      <a:pt x="298" y="491"/>
                    </a:cubicBezTo>
                    <a:cubicBezTo>
                      <a:pt x="295" y="494"/>
                      <a:pt x="289" y="485"/>
                      <a:pt x="286" y="487"/>
                    </a:cubicBezTo>
                    <a:cubicBezTo>
                      <a:pt x="285" y="487"/>
                      <a:pt x="293" y="495"/>
                      <a:pt x="286" y="495"/>
                    </a:cubicBezTo>
                    <a:cubicBezTo>
                      <a:pt x="267" y="494"/>
                      <a:pt x="272" y="480"/>
                      <a:pt x="250" y="475"/>
                    </a:cubicBezTo>
                    <a:cubicBezTo>
                      <a:pt x="248" y="467"/>
                      <a:pt x="241" y="464"/>
                      <a:pt x="242" y="454"/>
                    </a:cubicBezTo>
                    <a:cubicBezTo>
                      <a:pt x="226" y="458"/>
                      <a:pt x="217" y="468"/>
                      <a:pt x="209" y="479"/>
                    </a:cubicBezTo>
                    <a:cubicBezTo>
                      <a:pt x="195" y="481"/>
                      <a:pt x="190" y="474"/>
                      <a:pt x="181" y="471"/>
                    </a:cubicBezTo>
                    <a:cubicBezTo>
                      <a:pt x="171" y="472"/>
                      <a:pt x="169" y="483"/>
                      <a:pt x="157" y="483"/>
                    </a:cubicBezTo>
                    <a:cubicBezTo>
                      <a:pt x="147" y="470"/>
                      <a:pt x="134" y="462"/>
                      <a:pt x="113" y="471"/>
                    </a:cubicBezTo>
                    <a:cubicBezTo>
                      <a:pt x="107" y="459"/>
                      <a:pt x="93" y="455"/>
                      <a:pt x="93" y="438"/>
                    </a:cubicBezTo>
                    <a:cubicBezTo>
                      <a:pt x="71" y="430"/>
                      <a:pt x="53" y="435"/>
                      <a:pt x="37" y="430"/>
                    </a:cubicBezTo>
                    <a:cubicBezTo>
                      <a:pt x="29" y="313"/>
                      <a:pt x="9" y="208"/>
                      <a:pt x="0" y="93"/>
                    </a:cubicBezTo>
                    <a:cubicBezTo>
                      <a:pt x="35" y="90"/>
                      <a:pt x="65" y="86"/>
                      <a:pt x="93" y="81"/>
                    </a:cubicBezTo>
                    <a:cubicBezTo>
                      <a:pt x="103" y="79"/>
                      <a:pt x="115" y="72"/>
                      <a:pt x="125" y="73"/>
                    </a:cubicBezTo>
                    <a:cubicBezTo>
                      <a:pt x="125" y="73"/>
                      <a:pt x="125" y="80"/>
                      <a:pt x="125" y="81"/>
                    </a:cubicBezTo>
                    <a:cubicBezTo>
                      <a:pt x="124" y="80"/>
                      <a:pt x="137" y="76"/>
                      <a:pt x="141" y="77"/>
                    </a:cubicBezTo>
                    <a:cubicBezTo>
                      <a:pt x="154" y="79"/>
                      <a:pt x="169" y="90"/>
                      <a:pt x="181" y="93"/>
                    </a:cubicBezTo>
                    <a:cubicBezTo>
                      <a:pt x="180" y="98"/>
                      <a:pt x="174" y="99"/>
                      <a:pt x="173" y="105"/>
                    </a:cubicBezTo>
                    <a:cubicBezTo>
                      <a:pt x="186" y="103"/>
                      <a:pt x="202" y="104"/>
                      <a:pt x="193" y="101"/>
                    </a:cubicBezTo>
                    <a:cubicBezTo>
                      <a:pt x="205" y="91"/>
                      <a:pt x="213" y="106"/>
                      <a:pt x="226" y="105"/>
                    </a:cubicBezTo>
                    <a:cubicBezTo>
                      <a:pt x="244" y="104"/>
                      <a:pt x="256" y="88"/>
                      <a:pt x="270" y="81"/>
                    </a:cubicBezTo>
                    <a:cubicBezTo>
                      <a:pt x="292" y="90"/>
                      <a:pt x="305" y="75"/>
                      <a:pt x="318" y="61"/>
                    </a:cubicBezTo>
                    <a:cubicBezTo>
                      <a:pt x="324" y="53"/>
                      <a:pt x="327" y="46"/>
                      <a:pt x="334" y="40"/>
                    </a:cubicBezTo>
                    <a:cubicBezTo>
                      <a:pt x="345" y="31"/>
                      <a:pt x="360" y="26"/>
                      <a:pt x="370" y="20"/>
                    </a:cubicBezTo>
                    <a:cubicBezTo>
                      <a:pt x="383" y="13"/>
                      <a:pt x="391" y="1"/>
                      <a:pt x="406" y="0"/>
                    </a:cubicBezTo>
                    <a:cubicBezTo>
                      <a:pt x="412" y="59"/>
                      <a:pt x="423" y="113"/>
                      <a:pt x="43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222">
                <a:extLst>
                  <a:ext uri="{FF2B5EF4-FFF2-40B4-BE49-F238E27FC236}">
                    <a16:creationId xmlns:a16="http://schemas.microsoft.com/office/drawing/2014/main" id="{26627F6A-3FDF-465D-AA0E-DB35F27962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3" y="2002"/>
                <a:ext cx="273" cy="310"/>
              </a:xfrm>
              <a:custGeom>
                <a:avLst/>
                <a:gdLst>
                  <a:gd name="T0" fmla="*/ 252 w 441"/>
                  <a:gd name="T1" fmla="*/ 480 h 500"/>
                  <a:gd name="T2" fmla="*/ 242 w 441"/>
                  <a:gd name="T3" fmla="*/ 461 h 500"/>
                  <a:gd name="T4" fmla="*/ 207 w 441"/>
                  <a:gd name="T5" fmla="*/ 485 h 500"/>
                  <a:gd name="T6" fmla="*/ 160 w 441"/>
                  <a:gd name="T7" fmla="*/ 488 h 500"/>
                  <a:gd name="T8" fmla="*/ 115 w 441"/>
                  <a:gd name="T9" fmla="*/ 477 h 500"/>
                  <a:gd name="T10" fmla="*/ 62 w 441"/>
                  <a:gd name="T11" fmla="*/ 439 h 500"/>
                  <a:gd name="T12" fmla="*/ 18 w 441"/>
                  <a:gd name="T13" fmla="*/ 257 h 500"/>
                  <a:gd name="T14" fmla="*/ 95 w 441"/>
                  <a:gd name="T15" fmla="*/ 81 h 500"/>
                  <a:gd name="T16" fmla="*/ 130 w 441"/>
                  <a:gd name="T17" fmla="*/ 74 h 500"/>
                  <a:gd name="T18" fmla="*/ 145 w 441"/>
                  <a:gd name="T19" fmla="*/ 77 h 500"/>
                  <a:gd name="T20" fmla="*/ 187 w 441"/>
                  <a:gd name="T21" fmla="*/ 96 h 500"/>
                  <a:gd name="T22" fmla="*/ 192 w 441"/>
                  <a:gd name="T23" fmla="*/ 104 h 500"/>
                  <a:gd name="T24" fmla="*/ 228 w 441"/>
                  <a:gd name="T25" fmla="*/ 105 h 500"/>
                  <a:gd name="T26" fmla="*/ 273 w 441"/>
                  <a:gd name="T27" fmla="*/ 81 h 500"/>
                  <a:gd name="T28" fmla="*/ 325 w 441"/>
                  <a:gd name="T29" fmla="*/ 53 h 500"/>
                  <a:gd name="T30" fmla="*/ 383 w 441"/>
                  <a:gd name="T31" fmla="*/ 13 h 500"/>
                  <a:gd name="T32" fmla="*/ 440 w 441"/>
                  <a:gd name="T33" fmla="*/ 167 h 500"/>
                  <a:gd name="T34" fmla="*/ 433 w 441"/>
                  <a:gd name="T35" fmla="*/ 242 h 500"/>
                  <a:gd name="T36" fmla="*/ 405 w 441"/>
                  <a:gd name="T37" fmla="*/ 337 h 500"/>
                  <a:gd name="T38" fmla="*/ 379 w 441"/>
                  <a:gd name="T39" fmla="*/ 353 h 500"/>
                  <a:gd name="T40" fmla="*/ 366 w 441"/>
                  <a:gd name="T41" fmla="*/ 355 h 500"/>
                  <a:gd name="T42" fmla="*/ 351 w 441"/>
                  <a:gd name="T43" fmla="*/ 383 h 500"/>
                  <a:gd name="T44" fmla="*/ 351 w 441"/>
                  <a:gd name="T45" fmla="*/ 412 h 500"/>
                  <a:gd name="T46" fmla="*/ 342 w 441"/>
                  <a:gd name="T47" fmla="*/ 421 h 500"/>
                  <a:gd name="T48" fmla="*/ 314 w 441"/>
                  <a:gd name="T49" fmla="*/ 454 h 500"/>
                  <a:gd name="T50" fmla="*/ 306 w 441"/>
                  <a:gd name="T51" fmla="*/ 485 h 500"/>
                  <a:gd name="T52" fmla="*/ 289 w 441"/>
                  <a:gd name="T53" fmla="*/ 500 h 500"/>
                  <a:gd name="T54" fmla="*/ 289 w 441"/>
                  <a:gd name="T55" fmla="*/ 496 h 500"/>
                  <a:gd name="T56" fmla="*/ 289 w 441"/>
                  <a:gd name="T57" fmla="*/ 495 h 500"/>
                  <a:gd name="T58" fmla="*/ 288 w 441"/>
                  <a:gd name="T59" fmla="*/ 487 h 500"/>
                  <a:gd name="T60" fmla="*/ 302 w 441"/>
                  <a:gd name="T61" fmla="*/ 476 h 500"/>
                  <a:gd name="T62" fmla="*/ 306 w 441"/>
                  <a:gd name="T63" fmla="*/ 445 h 500"/>
                  <a:gd name="T64" fmla="*/ 338 w 441"/>
                  <a:gd name="T65" fmla="*/ 412 h 500"/>
                  <a:gd name="T66" fmla="*/ 338 w 441"/>
                  <a:gd name="T67" fmla="*/ 397 h 500"/>
                  <a:gd name="T68" fmla="*/ 346 w 441"/>
                  <a:gd name="T69" fmla="*/ 384 h 500"/>
                  <a:gd name="T70" fmla="*/ 360 w 441"/>
                  <a:gd name="T71" fmla="*/ 356 h 500"/>
                  <a:gd name="T72" fmla="*/ 368 w 441"/>
                  <a:gd name="T73" fmla="*/ 348 h 500"/>
                  <a:gd name="T74" fmla="*/ 388 w 441"/>
                  <a:gd name="T75" fmla="*/ 349 h 500"/>
                  <a:gd name="T76" fmla="*/ 423 w 441"/>
                  <a:gd name="T77" fmla="*/ 272 h 500"/>
                  <a:gd name="T78" fmla="*/ 419 w 441"/>
                  <a:gd name="T79" fmla="*/ 182 h 500"/>
                  <a:gd name="T80" fmla="*/ 375 w 441"/>
                  <a:gd name="T81" fmla="*/ 26 h 500"/>
                  <a:gd name="T82" fmla="*/ 323 w 441"/>
                  <a:gd name="T83" fmla="*/ 65 h 500"/>
                  <a:gd name="T84" fmla="*/ 229 w 441"/>
                  <a:gd name="T85" fmla="*/ 110 h 500"/>
                  <a:gd name="T86" fmla="*/ 188 w 441"/>
                  <a:gd name="T87" fmla="*/ 110 h 500"/>
                  <a:gd name="T88" fmla="*/ 178 w 441"/>
                  <a:gd name="T89" fmla="*/ 99 h 500"/>
                  <a:gd name="T90" fmla="*/ 143 w 441"/>
                  <a:gd name="T91" fmla="*/ 82 h 500"/>
                  <a:gd name="T92" fmla="*/ 126 w 441"/>
                  <a:gd name="T93" fmla="*/ 86 h 500"/>
                  <a:gd name="T94" fmla="*/ 125 w 441"/>
                  <a:gd name="T95" fmla="*/ 79 h 500"/>
                  <a:gd name="T96" fmla="*/ 6 w 441"/>
                  <a:gd name="T97" fmla="*/ 98 h 500"/>
                  <a:gd name="T98" fmla="*/ 97 w 441"/>
                  <a:gd name="T99" fmla="*/ 439 h 500"/>
                  <a:gd name="T100" fmla="*/ 117 w 441"/>
                  <a:gd name="T101" fmla="*/ 470 h 500"/>
                  <a:gd name="T102" fmla="*/ 185 w 441"/>
                  <a:gd name="T103" fmla="*/ 471 h 500"/>
                  <a:gd name="T104" fmla="*/ 244 w 441"/>
                  <a:gd name="T105" fmla="*/ 455 h 500"/>
                  <a:gd name="T106" fmla="*/ 255 w 441"/>
                  <a:gd name="T107" fmla="*/ 475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41" h="500">
                    <a:moveTo>
                      <a:pt x="289" y="500"/>
                    </a:moveTo>
                    <a:cubicBezTo>
                      <a:pt x="289" y="500"/>
                      <a:pt x="289" y="500"/>
                      <a:pt x="289" y="500"/>
                    </a:cubicBezTo>
                    <a:cubicBezTo>
                      <a:pt x="278" y="500"/>
                      <a:pt x="274" y="495"/>
                      <a:pt x="270" y="491"/>
                    </a:cubicBezTo>
                    <a:cubicBezTo>
                      <a:pt x="266" y="487"/>
                      <a:pt x="262" y="483"/>
                      <a:pt x="252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0" y="478"/>
                      <a:pt x="250" y="478"/>
                      <a:pt x="250" y="478"/>
                    </a:cubicBezTo>
                    <a:cubicBezTo>
                      <a:pt x="249" y="476"/>
                      <a:pt x="248" y="474"/>
                      <a:pt x="247" y="471"/>
                    </a:cubicBezTo>
                    <a:cubicBezTo>
                      <a:pt x="245" y="469"/>
                      <a:pt x="242" y="466"/>
                      <a:pt x="242" y="461"/>
                    </a:cubicBezTo>
                    <a:cubicBezTo>
                      <a:pt x="230" y="465"/>
                      <a:pt x="222" y="472"/>
                      <a:pt x="215" y="483"/>
                    </a:cubicBezTo>
                    <a:cubicBezTo>
                      <a:pt x="214" y="484"/>
                      <a:pt x="214" y="484"/>
                      <a:pt x="214" y="484"/>
                    </a:cubicBezTo>
                    <a:cubicBezTo>
                      <a:pt x="213" y="484"/>
                      <a:pt x="213" y="484"/>
                      <a:pt x="213" y="484"/>
                    </a:cubicBezTo>
                    <a:cubicBezTo>
                      <a:pt x="211" y="485"/>
                      <a:pt x="209" y="485"/>
                      <a:pt x="207" y="485"/>
                    </a:cubicBezTo>
                    <a:cubicBezTo>
                      <a:pt x="199" y="485"/>
                      <a:pt x="194" y="482"/>
                      <a:pt x="190" y="479"/>
                    </a:cubicBezTo>
                    <a:cubicBezTo>
                      <a:pt x="188" y="478"/>
                      <a:pt x="186" y="477"/>
                      <a:pt x="184" y="476"/>
                    </a:cubicBezTo>
                    <a:cubicBezTo>
                      <a:pt x="180" y="477"/>
                      <a:pt x="178" y="479"/>
                      <a:pt x="175" y="482"/>
                    </a:cubicBezTo>
                    <a:cubicBezTo>
                      <a:pt x="172" y="485"/>
                      <a:pt x="168" y="488"/>
                      <a:pt x="160" y="488"/>
                    </a:cubicBezTo>
                    <a:cubicBezTo>
                      <a:pt x="159" y="488"/>
                      <a:pt x="159" y="488"/>
                      <a:pt x="159" y="488"/>
                    </a:cubicBezTo>
                    <a:cubicBezTo>
                      <a:pt x="158" y="487"/>
                      <a:pt x="158" y="487"/>
                      <a:pt x="158" y="487"/>
                    </a:cubicBezTo>
                    <a:cubicBezTo>
                      <a:pt x="146" y="473"/>
                      <a:pt x="133" y="470"/>
                      <a:pt x="117" y="476"/>
                    </a:cubicBezTo>
                    <a:cubicBezTo>
                      <a:pt x="115" y="477"/>
                      <a:pt x="115" y="477"/>
                      <a:pt x="115" y="477"/>
                    </a:cubicBezTo>
                    <a:cubicBezTo>
                      <a:pt x="113" y="475"/>
                      <a:pt x="113" y="475"/>
                      <a:pt x="113" y="475"/>
                    </a:cubicBezTo>
                    <a:cubicBezTo>
                      <a:pt x="112" y="471"/>
                      <a:pt x="108" y="468"/>
                      <a:pt x="105" y="464"/>
                    </a:cubicBezTo>
                    <a:cubicBezTo>
                      <a:pt x="100" y="459"/>
                      <a:pt x="94" y="454"/>
                      <a:pt x="93" y="443"/>
                    </a:cubicBezTo>
                    <a:cubicBezTo>
                      <a:pt x="82" y="440"/>
                      <a:pt x="72" y="439"/>
                      <a:pt x="62" y="439"/>
                    </a:cubicBezTo>
                    <a:cubicBezTo>
                      <a:pt x="54" y="438"/>
                      <a:pt x="46" y="438"/>
                      <a:pt x="39" y="436"/>
                    </a:cubicBezTo>
                    <a:cubicBezTo>
                      <a:pt x="37" y="435"/>
                      <a:pt x="37" y="435"/>
                      <a:pt x="37" y="435"/>
                    </a:cubicBezTo>
                    <a:cubicBezTo>
                      <a:pt x="37" y="434"/>
                      <a:pt x="37" y="434"/>
                      <a:pt x="37" y="434"/>
                    </a:cubicBezTo>
                    <a:cubicBezTo>
                      <a:pt x="33" y="372"/>
                      <a:pt x="25" y="314"/>
                      <a:pt x="18" y="257"/>
                    </a:cubicBezTo>
                    <a:cubicBezTo>
                      <a:pt x="12" y="205"/>
                      <a:pt x="5" y="151"/>
                      <a:pt x="1" y="96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6" y="91"/>
                      <a:pt x="67" y="87"/>
                      <a:pt x="95" y="81"/>
                    </a:cubicBezTo>
                    <a:cubicBezTo>
                      <a:pt x="99" y="80"/>
                      <a:pt x="103" y="79"/>
                      <a:pt x="107" y="77"/>
                    </a:cubicBezTo>
                    <a:cubicBezTo>
                      <a:pt x="114" y="75"/>
                      <a:pt x="121" y="73"/>
                      <a:pt x="127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29" y="73"/>
                      <a:pt x="130" y="73"/>
                      <a:pt x="130" y="74"/>
                    </a:cubicBezTo>
                    <a:cubicBezTo>
                      <a:pt x="131" y="75"/>
                      <a:pt x="131" y="76"/>
                      <a:pt x="131" y="79"/>
                    </a:cubicBezTo>
                    <a:cubicBezTo>
                      <a:pt x="131" y="79"/>
                      <a:pt x="131" y="79"/>
                      <a:pt x="131" y="79"/>
                    </a:cubicBezTo>
                    <a:cubicBezTo>
                      <a:pt x="135" y="78"/>
                      <a:pt x="141" y="77"/>
                      <a:pt x="143" y="77"/>
                    </a:cubicBezTo>
                    <a:cubicBezTo>
                      <a:pt x="144" y="77"/>
                      <a:pt x="144" y="77"/>
                      <a:pt x="145" y="77"/>
                    </a:cubicBezTo>
                    <a:cubicBezTo>
                      <a:pt x="152" y="78"/>
                      <a:pt x="159" y="82"/>
                      <a:pt x="166" y="85"/>
                    </a:cubicBezTo>
                    <a:cubicBezTo>
                      <a:pt x="173" y="89"/>
                      <a:pt x="179" y="92"/>
                      <a:pt x="185" y="93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7" y="96"/>
                      <a:pt x="187" y="96"/>
                      <a:pt x="187" y="96"/>
                    </a:cubicBezTo>
                    <a:cubicBezTo>
                      <a:pt x="186" y="100"/>
                      <a:pt x="184" y="102"/>
                      <a:pt x="182" y="103"/>
                    </a:cubicBezTo>
                    <a:cubicBezTo>
                      <a:pt x="182" y="104"/>
                      <a:pt x="181" y="104"/>
                      <a:pt x="181" y="105"/>
                    </a:cubicBezTo>
                    <a:cubicBezTo>
                      <a:pt x="183" y="104"/>
                      <a:pt x="186" y="104"/>
                      <a:pt x="188" y="104"/>
                    </a:cubicBezTo>
                    <a:cubicBezTo>
                      <a:pt x="189" y="104"/>
                      <a:pt x="191" y="104"/>
                      <a:pt x="192" y="104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8" y="99"/>
                      <a:pt x="201" y="98"/>
                      <a:pt x="204" y="98"/>
                    </a:cubicBezTo>
                    <a:cubicBezTo>
                      <a:pt x="209" y="98"/>
                      <a:pt x="212" y="99"/>
                      <a:pt x="216" y="101"/>
                    </a:cubicBezTo>
                    <a:cubicBezTo>
                      <a:pt x="220" y="103"/>
                      <a:pt x="224" y="105"/>
                      <a:pt x="228" y="105"/>
                    </a:cubicBezTo>
                    <a:cubicBezTo>
                      <a:pt x="228" y="105"/>
                      <a:pt x="228" y="105"/>
                      <a:pt x="228" y="105"/>
                    </a:cubicBezTo>
                    <a:cubicBezTo>
                      <a:pt x="240" y="104"/>
                      <a:pt x="249" y="97"/>
                      <a:pt x="257" y="91"/>
                    </a:cubicBezTo>
                    <a:cubicBezTo>
                      <a:pt x="262" y="87"/>
                      <a:pt x="267" y="84"/>
                      <a:pt x="271" y="81"/>
                    </a:cubicBezTo>
                    <a:cubicBezTo>
                      <a:pt x="273" y="81"/>
                      <a:pt x="273" y="81"/>
                      <a:pt x="273" y="81"/>
                    </a:cubicBezTo>
                    <a:cubicBezTo>
                      <a:pt x="274" y="81"/>
                      <a:pt x="274" y="81"/>
                      <a:pt x="274" y="81"/>
                    </a:cubicBezTo>
                    <a:cubicBezTo>
                      <a:pt x="278" y="83"/>
                      <a:pt x="282" y="84"/>
                      <a:pt x="286" y="84"/>
                    </a:cubicBezTo>
                    <a:cubicBezTo>
                      <a:pt x="300" y="84"/>
                      <a:pt x="309" y="73"/>
                      <a:pt x="319" y="62"/>
                    </a:cubicBezTo>
                    <a:cubicBezTo>
                      <a:pt x="321" y="59"/>
                      <a:pt x="323" y="56"/>
                      <a:pt x="325" y="53"/>
                    </a:cubicBezTo>
                    <a:cubicBezTo>
                      <a:pt x="328" y="49"/>
                      <a:pt x="331" y="45"/>
                      <a:pt x="335" y="41"/>
                    </a:cubicBezTo>
                    <a:cubicBezTo>
                      <a:pt x="343" y="35"/>
                      <a:pt x="352" y="31"/>
                      <a:pt x="360" y="27"/>
                    </a:cubicBezTo>
                    <a:cubicBezTo>
                      <a:pt x="364" y="25"/>
                      <a:pt x="368" y="23"/>
                      <a:pt x="372" y="21"/>
                    </a:cubicBezTo>
                    <a:cubicBezTo>
                      <a:pt x="376" y="19"/>
                      <a:pt x="379" y="16"/>
                      <a:pt x="383" y="13"/>
                    </a:cubicBezTo>
                    <a:cubicBezTo>
                      <a:pt x="390" y="7"/>
                      <a:pt x="398" y="1"/>
                      <a:pt x="409" y="0"/>
                    </a:cubicBezTo>
                    <a:cubicBezTo>
                      <a:pt x="412" y="0"/>
                      <a:pt x="412" y="0"/>
                      <a:pt x="412" y="0"/>
                    </a:cubicBezTo>
                    <a:cubicBezTo>
                      <a:pt x="412" y="3"/>
                      <a:pt x="412" y="3"/>
                      <a:pt x="412" y="3"/>
                    </a:cubicBezTo>
                    <a:cubicBezTo>
                      <a:pt x="417" y="55"/>
                      <a:pt x="426" y="107"/>
                      <a:pt x="440" y="167"/>
                    </a:cubicBezTo>
                    <a:cubicBezTo>
                      <a:pt x="441" y="169"/>
                      <a:pt x="441" y="169"/>
                      <a:pt x="441" y="169"/>
                    </a:cubicBezTo>
                    <a:cubicBezTo>
                      <a:pt x="439" y="170"/>
                      <a:pt x="439" y="170"/>
                      <a:pt x="439" y="170"/>
                    </a:cubicBezTo>
                    <a:cubicBezTo>
                      <a:pt x="434" y="174"/>
                      <a:pt x="430" y="179"/>
                      <a:pt x="426" y="183"/>
                    </a:cubicBezTo>
                    <a:cubicBezTo>
                      <a:pt x="440" y="194"/>
                      <a:pt x="437" y="216"/>
                      <a:pt x="433" y="242"/>
                    </a:cubicBezTo>
                    <a:cubicBezTo>
                      <a:pt x="431" y="252"/>
                      <a:pt x="429" y="262"/>
                      <a:pt x="428" y="273"/>
                    </a:cubicBezTo>
                    <a:cubicBezTo>
                      <a:pt x="428" y="279"/>
                      <a:pt x="428" y="285"/>
                      <a:pt x="429" y="290"/>
                    </a:cubicBezTo>
                    <a:cubicBezTo>
                      <a:pt x="429" y="297"/>
                      <a:pt x="429" y="302"/>
                      <a:pt x="428" y="306"/>
                    </a:cubicBezTo>
                    <a:cubicBezTo>
                      <a:pt x="424" y="320"/>
                      <a:pt x="414" y="329"/>
                      <a:pt x="405" y="337"/>
                    </a:cubicBezTo>
                    <a:cubicBezTo>
                      <a:pt x="399" y="343"/>
                      <a:pt x="394" y="348"/>
                      <a:pt x="392" y="354"/>
                    </a:cubicBezTo>
                    <a:cubicBezTo>
                      <a:pt x="391" y="357"/>
                      <a:pt x="391" y="357"/>
                      <a:pt x="391" y="357"/>
                    </a:cubicBezTo>
                    <a:cubicBezTo>
                      <a:pt x="388" y="355"/>
                      <a:pt x="388" y="355"/>
                      <a:pt x="388" y="355"/>
                    </a:cubicBezTo>
                    <a:cubicBezTo>
                      <a:pt x="386" y="354"/>
                      <a:pt x="383" y="353"/>
                      <a:pt x="379" y="353"/>
                    </a:cubicBezTo>
                    <a:cubicBezTo>
                      <a:pt x="377" y="353"/>
                      <a:pt x="375" y="353"/>
                      <a:pt x="374" y="353"/>
                    </a:cubicBezTo>
                    <a:cubicBezTo>
                      <a:pt x="372" y="353"/>
                      <a:pt x="371" y="353"/>
                      <a:pt x="369" y="353"/>
                    </a:cubicBezTo>
                    <a:cubicBezTo>
                      <a:pt x="369" y="353"/>
                      <a:pt x="367" y="353"/>
                      <a:pt x="366" y="353"/>
                    </a:cubicBezTo>
                    <a:cubicBezTo>
                      <a:pt x="366" y="353"/>
                      <a:pt x="366" y="354"/>
                      <a:pt x="366" y="355"/>
                    </a:cubicBezTo>
                    <a:cubicBezTo>
                      <a:pt x="367" y="359"/>
                      <a:pt x="368" y="365"/>
                      <a:pt x="363" y="371"/>
                    </a:cubicBezTo>
                    <a:cubicBezTo>
                      <a:pt x="362" y="372"/>
                      <a:pt x="359" y="373"/>
                      <a:pt x="355" y="374"/>
                    </a:cubicBezTo>
                    <a:cubicBezTo>
                      <a:pt x="354" y="374"/>
                      <a:pt x="352" y="375"/>
                      <a:pt x="351" y="375"/>
                    </a:cubicBezTo>
                    <a:cubicBezTo>
                      <a:pt x="351" y="377"/>
                      <a:pt x="351" y="380"/>
                      <a:pt x="351" y="383"/>
                    </a:cubicBezTo>
                    <a:cubicBezTo>
                      <a:pt x="352" y="388"/>
                      <a:pt x="352" y="393"/>
                      <a:pt x="349" y="397"/>
                    </a:cubicBezTo>
                    <a:cubicBezTo>
                      <a:pt x="348" y="398"/>
                      <a:pt x="346" y="399"/>
                      <a:pt x="344" y="400"/>
                    </a:cubicBezTo>
                    <a:cubicBezTo>
                      <a:pt x="344" y="403"/>
                      <a:pt x="346" y="404"/>
                      <a:pt x="347" y="406"/>
                    </a:cubicBezTo>
                    <a:cubicBezTo>
                      <a:pt x="349" y="407"/>
                      <a:pt x="351" y="409"/>
                      <a:pt x="351" y="412"/>
                    </a:cubicBezTo>
                    <a:cubicBezTo>
                      <a:pt x="351" y="414"/>
                      <a:pt x="350" y="416"/>
                      <a:pt x="347" y="419"/>
                    </a:cubicBezTo>
                    <a:cubicBezTo>
                      <a:pt x="347" y="420"/>
                      <a:pt x="347" y="420"/>
                      <a:pt x="347" y="420"/>
                    </a:cubicBezTo>
                    <a:cubicBezTo>
                      <a:pt x="346" y="420"/>
                      <a:pt x="346" y="420"/>
                      <a:pt x="346" y="420"/>
                    </a:cubicBezTo>
                    <a:cubicBezTo>
                      <a:pt x="344" y="420"/>
                      <a:pt x="343" y="421"/>
                      <a:pt x="342" y="421"/>
                    </a:cubicBezTo>
                    <a:cubicBezTo>
                      <a:pt x="337" y="421"/>
                      <a:pt x="335" y="417"/>
                      <a:pt x="333" y="415"/>
                    </a:cubicBezTo>
                    <a:cubicBezTo>
                      <a:pt x="332" y="413"/>
                      <a:pt x="331" y="412"/>
                      <a:pt x="330" y="412"/>
                    </a:cubicBezTo>
                    <a:cubicBezTo>
                      <a:pt x="318" y="420"/>
                      <a:pt x="312" y="431"/>
                      <a:pt x="312" y="445"/>
                    </a:cubicBezTo>
                    <a:cubicBezTo>
                      <a:pt x="312" y="448"/>
                      <a:pt x="313" y="451"/>
                      <a:pt x="314" y="454"/>
                    </a:cubicBezTo>
                    <a:cubicBezTo>
                      <a:pt x="315" y="457"/>
                      <a:pt x="317" y="461"/>
                      <a:pt x="316" y="466"/>
                    </a:cubicBezTo>
                    <a:cubicBezTo>
                      <a:pt x="314" y="472"/>
                      <a:pt x="312" y="473"/>
                      <a:pt x="310" y="475"/>
                    </a:cubicBezTo>
                    <a:cubicBezTo>
                      <a:pt x="309" y="476"/>
                      <a:pt x="308" y="477"/>
                      <a:pt x="307" y="479"/>
                    </a:cubicBezTo>
                    <a:cubicBezTo>
                      <a:pt x="307" y="480"/>
                      <a:pt x="306" y="483"/>
                      <a:pt x="306" y="485"/>
                    </a:cubicBezTo>
                    <a:cubicBezTo>
                      <a:pt x="306" y="489"/>
                      <a:pt x="305" y="493"/>
                      <a:pt x="303" y="495"/>
                    </a:cubicBezTo>
                    <a:cubicBezTo>
                      <a:pt x="301" y="498"/>
                      <a:pt x="297" y="497"/>
                      <a:pt x="295" y="496"/>
                    </a:cubicBezTo>
                    <a:cubicBezTo>
                      <a:pt x="295" y="497"/>
                      <a:pt x="295" y="497"/>
                      <a:pt x="294" y="498"/>
                    </a:cubicBezTo>
                    <a:cubicBezTo>
                      <a:pt x="294" y="499"/>
                      <a:pt x="292" y="500"/>
                      <a:pt x="289" y="500"/>
                    </a:cubicBezTo>
                    <a:close/>
                    <a:moveTo>
                      <a:pt x="289" y="495"/>
                    </a:moveTo>
                    <a:cubicBezTo>
                      <a:pt x="289" y="498"/>
                      <a:pt x="289" y="498"/>
                      <a:pt x="289" y="498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89" y="496"/>
                      <a:pt x="289" y="496"/>
                      <a:pt x="289" y="496"/>
                    </a:cubicBezTo>
                    <a:cubicBezTo>
                      <a:pt x="289" y="496"/>
                      <a:pt x="289" y="496"/>
                      <a:pt x="289" y="495"/>
                    </a:cubicBezTo>
                    <a:close/>
                    <a:moveTo>
                      <a:pt x="255" y="475"/>
                    </a:moveTo>
                    <a:cubicBezTo>
                      <a:pt x="266" y="478"/>
                      <a:pt x="270" y="483"/>
                      <a:pt x="274" y="487"/>
                    </a:cubicBezTo>
                    <a:cubicBezTo>
                      <a:pt x="278" y="491"/>
                      <a:pt x="280" y="494"/>
                      <a:pt x="289" y="495"/>
                    </a:cubicBezTo>
                    <a:cubicBezTo>
                      <a:pt x="288" y="494"/>
                      <a:pt x="288" y="493"/>
                      <a:pt x="287" y="493"/>
                    </a:cubicBezTo>
                    <a:cubicBezTo>
                      <a:pt x="286" y="491"/>
                      <a:pt x="286" y="490"/>
                      <a:pt x="286" y="489"/>
                    </a:cubicBezTo>
                    <a:cubicBezTo>
                      <a:pt x="286" y="488"/>
                      <a:pt x="286" y="488"/>
                      <a:pt x="286" y="488"/>
                    </a:cubicBezTo>
                    <a:cubicBezTo>
                      <a:pt x="288" y="487"/>
                      <a:pt x="288" y="487"/>
                      <a:pt x="288" y="487"/>
                    </a:cubicBezTo>
                    <a:cubicBezTo>
                      <a:pt x="290" y="486"/>
                      <a:pt x="293" y="488"/>
                      <a:pt x="295" y="490"/>
                    </a:cubicBezTo>
                    <a:cubicBezTo>
                      <a:pt x="296" y="490"/>
                      <a:pt x="298" y="492"/>
                      <a:pt x="299" y="492"/>
                    </a:cubicBezTo>
                    <a:cubicBezTo>
                      <a:pt x="300" y="490"/>
                      <a:pt x="300" y="487"/>
                      <a:pt x="301" y="485"/>
                    </a:cubicBezTo>
                    <a:cubicBezTo>
                      <a:pt x="301" y="482"/>
                      <a:pt x="301" y="479"/>
                      <a:pt x="302" y="476"/>
                    </a:cubicBezTo>
                    <a:cubicBezTo>
                      <a:pt x="304" y="473"/>
                      <a:pt x="305" y="472"/>
                      <a:pt x="307" y="471"/>
                    </a:cubicBezTo>
                    <a:cubicBezTo>
                      <a:pt x="308" y="469"/>
                      <a:pt x="309" y="468"/>
                      <a:pt x="310" y="465"/>
                    </a:cubicBezTo>
                    <a:cubicBezTo>
                      <a:pt x="311" y="462"/>
                      <a:pt x="310" y="459"/>
                      <a:pt x="309" y="456"/>
                    </a:cubicBezTo>
                    <a:cubicBezTo>
                      <a:pt x="307" y="453"/>
                      <a:pt x="306" y="449"/>
                      <a:pt x="306" y="445"/>
                    </a:cubicBezTo>
                    <a:cubicBezTo>
                      <a:pt x="306" y="429"/>
                      <a:pt x="313" y="416"/>
                      <a:pt x="328" y="407"/>
                    </a:cubicBezTo>
                    <a:cubicBezTo>
                      <a:pt x="328" y="406"/>
                      <a:pt x="328" y="406"/>
                      <a:pt x="328" y="406"/>
                    </a:cubicBezTo>
                    <a:cubicBezTo>
                      <a:pt x="329" y="406"/>
                      <a:pt x="329" y="406"/>
                      <a:pt x="329" y="406"/>
                    </a:cubicBezTo>
                    <a:cubicBezTo>
                      <a:pt x="334" y="406"/>
                      <a:pt x="336" y="410"/>
                      <a:pt x="338" y="412"/>
                    </a:cubicBezTo>
                    <a:cubicBezTo>
                      <a:pt x="339" y="415"/>
                      <a:pt x="340" y="415"/>
                      <a:pt x="344" y="415"/>
                    </a:cubicBezTo>
                    <a:cubicBezTo>
                      <a:pt x="346" y="413"/>
                      <a:pt x="346" y="412"/>
                      <a:pt x="346" y="412"/>
                    </a:cubicBezTo>
                    <a:cubicBezTo>
                      <a:pt x="346" y="412"/>
                      <a:pt x="344" y="411"/>
                      <a:pt x="344" y="410"/>
                    </a:cubicBezTo>
                    <a:cubicBezTo>
                      <a:pt x="341" y="408"/>
                      <a:pt x="337" y="404"/>
                      <a:pt x="338" y="397"/>
                    </a:cubicBezTo>
                    <a:cubicBezTo>
                      <a:pt x="339" y="394"/>
                      <a:pt x="339" y="394"/>
                      <a:pt x="339" y="394"/>
                    </a:cubicBezTo>
                    <a:cubicBezTo>
                      <a:pt x="341" y="394"/>
                      <a:pt x="341" y="394"/>
                      <a:pt x="341" y="394"/>
                    </a:cubicBezTo>
                    <a:cubicBezTo>
                      <a:pt x="343" y="394"/>
                      <a:pt x="344" y="394"/>
                      <a:pt x="345" y="393"/>
                    </a:cubicBezTo>
                    <a:cubicBezTo>
                      <a:pt x="347" y="391"/>
                      <a:pt x="346" y="388"/>
                      <a:pt x="346" y="384"/>
                    </a:cubicBezTo>
                    <a:cubicBezTo>
                      <a:pt x="345" y="380"/>
                      <a:pt x="345" y="375"/>
                      <a:pt x="347" y="372"/>
                    </a:cubicBezTo>
                    <a:cubicBezTo>
                      <a:pt x="348" y="370"/>
                      <a:pt x="350" y="370"/>
                      <a:pt x="354" y="369"/>
                    </a:cubicBezTo>
                    <a:cubicBezTo>
                      <a:pt x="355" y="368"/>
                      <a:pt x="358" y="368"/>
                      <a:pt x="359" y="367"/>
                    </a:cubicBezTo>
                    <a:cubicBezTo>
                      <a:pt x="362" y="363"/>
                      <a:pt x="361" y="359"/>
                      <a:pt x="360" y="356"/>
                    </a:cubicBezTo>
                    <a:cubicBezTo>
                      <a:pt x="360" y="353"/>
                      <a:pt x="359" y="347"/>
                      <a:pt x="365" y="346"/>
                    </a:cubicBezTo>
                    <a:cubicBezTo>
                      <a:pt x="367" y="346"/>
                      <a:pt x="367" y="346"/>
                      <a:pt x="367" y="346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9" y="348"/>
                    </a:cubicBezTo>
                    <a:cubicBezTo>
                      <a:pt x="371" y="348"/>
                      <a:pt x="372" y="348"/>
                      <a:pt x="373" y="348"/>
                    </a:cubicBezTo>
                    <a:cubicBezTo>
                      <a:pt x="375" y="347"/>
                      <a:pt x="377" y="347"/>
                      <a:pt x="379" y="347"/>
                    </a:cubicBezTo>
                    <a:cubicBezTo>
                      <a:pt x="383" y="347"/>
                      <a:pt x="386" y="348"/>
                      <a:pt x="388" y="349"/>
                    </a:cubicBezTo>
                    <a:cubicBezTo>
                      <a:pt x="391" y="343"/>
                      <a:pt x="396" y="338"/>
                      <a:pt x="402" y="333"/>
                    </a:cubicBezTo>
                    <a:cubicBezTo>
                      <a:pt x="410" y="326"/>
                      <a:pt x="419" y="317"/>
                      <a:pt x="423" y="304"/>
                    </a:cubicBezTo>
                    <a:cubicBezTo>
                      <a:pt x="424" y="301"/>
                      <a:pt x="423" y="296"/>
                      <a:pt x="423" y="291"/>
                    </a:cubicBezTo>
                    <a:cubicBezTo>
                      <a:pt x="423" y="285"/>
                      <a:pt x="422" y="279"/>
                      <a:pt x="423" y="272"/>
                    </a:cubicBezTo>
                    <a:cubicBezTo>
                      <a:pt x="424" y="261"/>
                      <a:pt x="425" y="251"/>
                      <a:pt x="427" y="241"/>
                    </a:cubicBezTo>
                    <a:cubicBezTo>
                      <a:pt x="431" y="215"/>
                      <a:pt x="435" y="194"/>
                      <a:pt x="420" y="187"/>
                    </a:cubicBezTo>
                    <a:cubicBezTo>
                      <a:pt x="417" y="185"/>
                      <a:pt x="417" y="185"/>
                      <a:pt x="417" y="185"/>
                    </a:cubicBezTo>
                    <a:cubicBezTo>
                      <a:pt x="419" y="182"/>
                      <a:pt x="419" y="182"/>
                      <a:pt x="419" y="182"/>
                    </a:cubicBezTo>
                    <a:cubicBezTo>
                      <a:pt x="424" y="177"/>
                      <a:pt x="429" y="172"/>
                      <a:pt x="434" y="167"/>
                    </a:cubicBezTo>
                    <a:cubicBezTo>
                      <a:pt x="421" y="108"/>
                      <a:pt x="412" y="57"/>
                      <a:pt x="407" y="6"/>
                    </a:cubicBezTo>
                    <a:cubicBezTo>
                      <a:pt x="399" y="8"/>
                      <a:pt x="393" y="12"/>
                      <a:pt x="386" y="18"/>
                    </a:cubicBezTo>
                    <a:cubicBezTo>
                      <a:pt x="382" y="20"/>
                      <a:pt x="379" y="23"/>
                      <a:pt x="375" y="26"/>
                    </a:cubicBezTo>
                    <a:cubicBezTo>
                      <a:pt x="371" y="28"/>
                      <a:pt x="367" y="30"/>
                      <a:pt x="362" y="32"/>
                    </a:cubicBezTo>
                    <a:cubicBezTo>
                      <a:pt x="354" y="36"/>
                      <a:pt x="346" y="39"/>
                      <a:pt x="339" y="45"/>
                    </a:cubicBezTo>
                    <a:cubicBezTo>
                      <a:pt x="335" y="49"/>
                      <a:pt x="333" y="53"/>
                      <a:pt x="330" y="56"/>
                    </a:cubicBezTo>
                    <a:cubicBezTo>
                      <a:pt x="328" y="59"/>
                      <a:pt x="326" y="62"/>
                      <a:pt x="323" y="65"/>
                    </a:cubicBezTo>
                    <a:cubicBezTo>
                      <a:pt x="313" y="77"/>
                      <a:pt x="302" y="89"/>
                      <a:pt x="286" y="89"/>
                    </a:cubicBezTo>
                    <a:cubicBezTo>
                      <a:pt x="282" y="89"/>
                      <a:pt x="277" y="88"/>
                      <a:pt x="273" y="87"/>
                    </a:cubicBezTo>
                    <a:cubicBezTo>
                      <a:pt x="269" y="89"/>
                      <a:pt x="265" y="92"/>
                      <a:pt x="261" y="95"/>
                    </a:cubicBezTo>
                    <a:cubicBezTo>
                      <a:pt x="251" y="102"/>
                      <a:pt x="242" y="110"/>
                      <a:pt x="229" y="110"/>
                    </a:cubicBezTo>
                    <a:cubicBezTo>
                      <a:pt x="223" y="111"/>
                      <a:pt x="218" y="108"/>
                      <a:pt x="214" y="106"/>
                    </a:cubicBezTo>
                    <a:cubicBezTo>
                      <a:pt x="209" y="104"/>
                      <a:pt x="205" y="102"/>
                      <a:pt x="201" y="104"/>
                    </a:cubicBezTo>
                    <a:cubicBezTo>
                      <a:pt x="201" y="104"/>
                      <a:pt x="202" y="105"/>
                      <a:pt x="202" y="106"/>
                    </a:cubicBezTo>
                    <a:cubicBezTo>
                      <a:pt x="201" y="109"/>
                      <a:pt x="198" y="109"/>
                      <a:pt x="188" y="110"/>
                    </a:cubicBezTo>
                    <a:cubicBezTo>
                      <a:pt x="184" y="110"/>
                      <a:pt x="180" y="110"/>
                      <a:pt x="177" y="110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3"/>
                      <a:pt x="177" y="101"/>
                      <a:pt x="178" y="99"/>
                    </a:cubicBezTo>
                    <a:cubicBezTo>
                      <a:pt x="179" y="99"/>
                      <a:pt x="180" y="98"/>
                      <a:pt x="180" y="97"/>
                    </a:cubicBezTo>
                    <a:cubicBezTo>
                      <a:pt x="175" y="96"/>
                      <a:pt x="169" y="93"/>
                      <a:pt x="163" y="90"/>
                    </a:cubicBezTo>
                    <a:cubicBezTo>
                      <a:pt x="157" y="87"/>
                      <a:pt x="150" y="84"/>
                      <a:pt x="144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39" y="82"/>
                      <a:pt x="131" y="85"/>
                      <a:pt x="130" y="86"/>
                    </a:cubicBezTo>
                    <a:cubicBezTo>
                      <a:pt x="129" y="84"/>
                      <a:pt x="129" y="84"/>
                      <a:pt x="129" y="84"/>
                    </a:cubicBezTo>
                    <a:cubicBezTo>
                      <a:pt x="128" y="84"/>
                      <a:pt x="128" y="84"/>
                      <a:pt x="128" y="84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6" y="85"/>
                      <a:pt x="126" y="85"/>
                      <a:pt x="126" y="85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25" y="83"/>
                      <a:pt x="125" y="83"/>
                      <a:pt x="125" y="83"/>
                    </a:cubicBezTo>
                    <a:cubicBezTo>
                      <a:pt x="125" y="82"/>
                      <a:pt x="125" y="81"/>
                      <a:pt x="125" y="79"/>
                    </a:cubicBezTo>
                    <a:cubicBezTo>
                      <a:pt x="125" y="79"/>
                      <a:pt x="125" y="79"/>
                      <a:pt x="125" y="78"/>
                    </a:cubicBezTo>
                    <a:cubicBezTo>
                      <a:pt x="120" y="79"/>
                      <a:pt x="114" y="81"/>
                      <a:pt x="109" y="83"/>
                    </a:cubicBezTo>
                    <a:cubicBezTo>
                      <a:pt x="105" y="84"/>
                      <a:pt x="100" y="86"/>
                      <a:pt x="96" y="86"/>
                    </a:cubicBezTo>
                    <a:cubicBezTo>
                      <a:pt x="68" y="92"/>
                      <a:pt x="38" y="96"/>
                      <a:pt x="6" y="98"/>
                    </a:cubicBezTo>
                    <a:cubicBezTo>
                      <a:pt x="11" y="152"/>
                      <a:pt x="17" y="205"/>
                      <a:pt x="24" y="256"/>
                    </a:cubicBezTo>
                    <a:cubicBezTo>
                      <a:pt x="31" y="312"/>
                      <a:pt x="38" y="371"/>
                      <a:pt x="42" y="431"/>
                    </a:cubicBezTo>
                    <a:cubicBezTo>
                      <a:pt x="48" y="433"/>
                      <a:pt x="55" y="433"/>
                      <a:pt x="62" y="433"/>
                    </a:cubicBezTo>
                    <a:cubicBezTo>
                      <a:pt x="72" y="434"/>
                      <a:pt x="84" y="434"/>
                      <a:pt x="97" y="439"/>
                    </a:cubicBezTo>
                    <a:cubicBezTo>
                      <a:pt x="99" y="439"/>
                      <a:pt x="99" y="439"/>
                      <a:pt x="99" y="439"/>
                    </a:cubicBezTo>
                    <a:cubicBezTo>
                      <a:pt x="99" y="441"/>
                      <a:pt x="99" y="441"/>
                      <a:pt x="99" y="441"/>
                    </a:cubicBezTo>
                    <a:cubicBezTo>
                      <a:pt x="99" y="451"/>
                      <a:pt x="104" y="455"/>
                      <a:pt x="109" y="460"/>
                    </a:cubicBezTo>
                    <a:cubicBezTo>
                      <a:pt x="112" y="463"/>
                      <a:pt x="115" y="466"/>
                      <a:pt x="117" y="470"/>
                    </a:cubicBezTo>
                    <a:cubicBezTo>
                      <a:pt x="135" y="464"/>
                      <a:pt x="149" y="468"/>
                      <a:pt x="161" y="483"/>
                    </a:cubicBezTo>
                    <a:cubicBezTo>
                      <a:pt x="166" y="482"/>
                      <a:pt x="169" y="480"/>
                      <a:pt x="172" y="477"/>
                    </a:cubicBezTo>
                    <a:cubicBezTo>
                      <a:pt x="175" y="475"/>
                      <a:pt x="178" y="472"/>
                      <a:pt x="184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8" y="472"/>
                      <a:pt x="190" y="473"/>
                      <a:pt x="192" y="475"/>
                    </a:cubicBezTo>
                    <a:cubicBezTo>
                      <a:pt x="198" y="477"/>
                      <a:pt x="203" y="480"/>
                      <a:pt x="211" y="479"/>
                    </a:cubicBezTo>
                    <a:cubicBezTo>
                      <a:pt x="219" y="468"/>
                      <a:pt x="228" y="458"/>
                      <a:pt x="244" y="455"/>
                    </a:cubicBezTo>
                    <a:cubicBezTo>
                      <a:pt x="248" y="454"/>
                      <a:pt x="248" y="454"/>
                      <a:pt x="248" y="454"/>
                    </a:cubicBezTo>
                    <a:cubicBezTo>
                      <a:pt x="247" y="458"/>
                      <a:pt x="247" y="458"/>
                      <a:pt x="247" y="458"/>
                    </a:cubicBezTo>
                    <a:cubicBezTo>
                      <a:pt x="247" y="463"/>
                      <a:pt x="249" y="465"/>
                      <a:pt x="251" y="468"/>
                    </a:cubicBezTo>
                    <a:cubicBezTo>
                      <a:pt x="252" y="470"/>
                      <a:pt x="254" y="472"/>
                      <a:pt x="255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223">
                <a:extLst>
                  <a:ext uri="{FF2B5EF4-FFF2-40B4-BE49-F238E27FC236}">
                    <a16:creationId xmlns:a16="http://schemas.microsoft.com/office/drawing/2014/main" id="{5104932E-49AA-406E-8C46-75355FA4F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8" y="1786"/>
                <a:ext cx="23" cy="35"/>
              </a:xfrm>
              <a:custGeom>
                <a:avLst/>
                <a:gdLst>
                  <a:gd name="T0" fmla="*/ 23 w 37"/>
                  <a:gd name="T1" fmla="*/ 11 h 56"/>
                  <a:gd name="T2" fmla="*/ 37 w 37"/>
                  <a:gd name="T3" fmla="*/ 0 h 56"/>
                  <a:gd name="T4" fmla="*/ 35 w 37"/>
                  <a:gd name="T5" fmla="*/ 20 h 56"/>
                  <a:gd name="T6" fmla="*/ 19 w 37"/>
                  <a:gd name="T7" fmla="*/ 32 h 56"/>
                  <a:gd name="T8" fmla="*/ 4 w 37"/>
                  <a:gd name="T9" fmla="*/ 56 h 56"/>
                  <a:gd name="T10" fmla="*/ 1 w 37"/>
                  <a:gd name="T11" fmla="*/ 45 h 56"/>
                  <a:gd name="T12" fmla="*/ 7 w 37"/>
                  <a:gd name="T13" fmla="*/ 30 h 56"/>
                  <a:gd name="T14" fmla="*/ 23 w 37"/>
                  <a:gd name="T15" fmla="*/ 1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6">
                    <a:moveTo>
                      <a:pt x="23" y="11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7" y="4"/>
                      <a:pt x="26" y="20"/>
                      <a:pt x="35" y="20"/>
                    </a:cubicBezTo>
                    <a:cubicBezTo>
                      <a:pt x="34" y="25"/>
                      <a:pt x="22" y="29"/>
                      <a:pt x="19" y="32"/>
                    </a:cubicBezTo>
                    <a:cubicBezTo>
                      <a:pt x="17" y="43"/>
                      <a:pt x="7" y="56"/>
                      <a:pt x="4" y="56"/>
                    </a:cubicBezTo>
                    <a:cubicBezTo>
                      <a:pt x="1" y="53"/>
                      <a:pt x="0" y="49"/>
                      <a:pt x="1" y="45"/>
                    </a:cubicBezTo>
                    <a:cubicBezTo>
                      <a:pt x="2" y="41"/>
                      <a:pt x="4" y="31"/>
                      <a:pt x="7" y="30"/>
                    </a:cubicBezTo>
                    <a:lnTo>
                      <a:pt x="2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224">
                <a:extLst>
                  <a:ext uri="{FF2B5EF4-FFF2-40B4-BE49-F238E27FC236}">
                    <a16:creationId xmlns:a16="http://schemas.microsoft.com/office/drawing/2014/main" id="{C9DFE74C-D824-4BC7-8631-FD4C7B53AB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6" y="1782"/>
                <a:ext cx="27" cy="40"/>
              </a:xfrm>
              <a:custGeom>
                <a:avLst/>
                <a:gdLst>
                  <a:gd name="T0" fmla="*/ 7 w 43"/>
                  <a:gd name="T1" fmla="*/ 64 h 64"/>
                  <a:gd name="T2" fmla="*/ 6 w 43"/>
                  <a:gd name="T3" fmla="*/ 64 h 64"/>
                  <a:gd name="T4" fmla="*/ 5 w 43"/>
                  <a:gd name="T5" fmla="*/ 64 h 64"/>
                  <a:gd name="T6" fmla="*/ 1 w 43"/>
                  <a:gd name="T7" fmla="*/ 50 h 64"/>
                  <a:gd name="T8" fmla="*/ 2 w 43"/>
                  <a:gd name="T9" fmla="*/ 49 h 64"/>
                  <a:gd name="T10" fmla="*/ 8 w 43"/>
                  <a:gd name="T11" fmla="*/ 33 h 64"/>
                  <a:gd name="T12" fmla="*/ 24 w 43"/>
                  <a:gd name="T13" fmla="*/ 15 h 64"/>
                  <a:gd name="T14" fmla="*/ 43 w 43"/>
                  <a:gd name="T15" fmla="*/ 0 h 64"/>
                  <a:gd name="T16" fmla="*/ 43 w 43"/>
                  <a:gd name="T17" fmla="*/ 6 h 64"/>
                  <a:gd name="T18" fmla="*/ 40 w 43"/>
                  <a:gd name="T19" fmla="*/ 13 h 64"/>
                  <a:gd name="T20" fmla="*/ 37 w 43"/>
                  <a:gd name="T21" fmla="*/ 23 h 64"/>
                  <a:gd name="T22" fmla="*/ 37 w 43"/>
                  <a:gd name="T23" fmla="*/ 23 h 64"/>
                  <a:gd name="T24" fmla="*/ 38 w 43"/>
                  <a:gd name="T25" fmla="*/ 23 h 64"/>
                  <a:gd name="T26" fmla="*/ 43 w 43"/>
                  <a:gd name="T27" fmla="*/ 23 h 64"/>
                  <a:gd name="T28" fmla="*/ 41 w 43"/>
                  <a:gd name="T29" fmla="*/ 27 h 64"/>
                  <a:gd name="T30" fmla="*/ 30 w 43"/>
                  <a:gd name="T31" fmla="*/ 36 h 64"/>
                  <a:gd name="T32" fmla="*/ 25 w 43"/>
                  <a:gd name="T33" fmla="*/ 40 h 64"/>
                  <a:gd name="T34" fmla="*/ 7 w 43"/>
                  <a:gd name="T35" fmla="*/ 64 h 64"/>
                  <a:gd name="T36" fmla="*/ 34 w 43"/>
                  <a:gd name="T37" fmla="*/ 14 h 64"/>
                  <a:gd name="T38" fmla="*/ 28 w 43"/>
                  <a:gd name="T39" fmla="*/ 19 h 64"/>
                  <a:gd name="T40" fmla="*/ 12 w 43"/>
                  <a:gd name="T41" fmla="*/ 38 h 64"/>
                  <a:gd name="T42" fmla="*/ 7 w 43"/>
                  <a:gd name="T43" fmla="*/ 50 h 64"/>
                  <a:gd name="T44" fmla="*/ 7 w 43"/>
                  <a:gd name="T45" fmla="*/ 51 h 64"/>
                  <a:gd name="T46" fmla="*/ 8 w 43"/>
                  <a:gd name="T47" fmla="*/ 58 h 64"/>
                  <a:gd name="T48" fmla="*/ 20 w 43"/>
                  <a:gd name="T49" fmla="*/ 38 h 64"/>
                  <a:gd name="T50" fmla="*/ 20 w 43"/>
                  <a:gd name="T51" fmla="*/ 37 h 64"/>
                  <a:gd name="T52" fmla="*/ 28 w 43"/>
                  <a:gd name="T53" fmla="*/ 31 h 64"/>
                  <a:gd name="T54" fmla="*/ 34 w 43"/>
                  <a:gd name="T55" fmla="*/ 27 h 64"/>
                  <a:gd name="T56" fmla="*/ 33 w 43"/>
                  <a:gd name="T57" fmla="*/ 26 h 64"/>
                  <a:gd name="T58" fmla="*/ 34 w 43"/>
                  <a:gd name="T59" fmla="*/ 1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64">
                    <a:moveTo>
                      <a:pt x="7" y="64"/>
                    </a:moveTo>
                    <a:cubicBezTo>
                      <a:pt x="6" y="64"/>
                      <a:pt x="6" y="64"/>
                      <a:pt x="6" y="64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1" y="60"/>
                      <a:pt x="0" y="55"/>
                      <a:pt x="1" y="50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42"/>
                      <a:pt x="5" y="36"/>
                      <a:pt x="8" y="33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8"/>
                      <a:pt x="42" y="10"/>
                      <a:pt x="40" y="13"/>
                    </a:cubicBezTo>
                    <a:cubicBezTo>
                      <a:pt x="39" y="16"/>
                      <a:pt x="37" y="22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8" y="23"/>
                      <a:pt x="38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31"/>
                      <a:pt x="35" y="34"/>
                      <a:pt x="30" y="36"/>
                    </a:cubicBezTo>
                    <a:cubicBezTo>
                      <a:pt x="28" y="37"/>
                      <a:pt x="26" y="39"/>
                      <a:pt x="25" y="40"/>
                    </a:cubicBezTo>
                    <a:cubicBezTo>
                      <a:pt x="22" y="49"/>
                      <a:pt x="13" y="64"/>
                      <a:pt x="7" y="64"/>
                    </a:cubicBezTo>
                    <a:close/>
                    <a:moveTo>
                      <a:pt x="34" y="14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0" y="39"/>
                      <a:pt x="9" y="43"/>
                      <a:pt x="7" y="50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6" y="53"/>
                      <a:pt x="6" y="56"/>
                      <a:pt x="8" y="58"/>
                    </a:cubicBezTo>
                    <a:cubicBezTo>
                      <a:pt x="11" y="56"/>
                      <a:pt x="17" y="47"/>
                      <a:pt x="20" y="3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2" y="35"/>
                      <a:pt x="24" y="33"/>
                      <a:pt x="28" y="31"/>
                    </a:cubicBezTo>
                    <a:cubicBezTo>
                      <a:pt x="30" y="30"/>
                      <a:pt x="32" y="29"/>
                      <a:pt x="34" y="27"/>
                    </a:cubicBezTo>
                    <a:cubicBezTo>
                      <a:pt x="33" y="27"/>
                      <a:pt x="33" y="27"/>
                      <a:pt x="33" y="26"/>
                    </a:cubicBezTo>
                    <a:cubicBezTo>
                      <a:pt x="31" y="23"/>
                      <a:pt x="32" y="19"/>
                      <a:pt x="3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225">
                <a:extLst>
                  <a:ext uri="{FF2B5EF4-FFF2-40B4-BE49-F238E27FC236}">
                    <a16:creationId xmlns:a16="http://schemas.microsoft.com/office/drawing/2014/main" id="{55E28F1B-1982-4CA8-8314-73FB3EF38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0" y="1965"/>
                <a:ext cx="11" cy="24"/>
              </a:xfrm>
              <a:custGeom>
                <a:avLst/>
                <a:gdLst>
                  <a:gd name="T0" fmla="*/ 4 w 17"/>
                  <a:gd name="T1" fmla="*/ 33 h 38"/>
                  <a:gd name="T2" fmla="*/ 17 w 17"/>
                  <a:gd name="T3" fmla="*/ 5 h 38"/>
                  <a:gd name="T4" fmla="*/ 6 w 17"/>
                  <a:gd name="T5" fmla="*/ 8 h 38"/>
                  <a:gd name="T6" fmla="*/ 4 w 17"/>
                  <a:gd name="T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38">
                    <a:moveTo>
                      <a:pt x="4" y="33"/>
                    </a:moveTo>
                    <a:cubicBezTo>
                      <a:pt x="10" y="38"/>
                      <a:pt x="15" y="12"/>
                      <a:pt x="17" y="5"/>
                    </a:cubicBezTo>
                    <a:cubicBezTo>
                      <a:pt x="15" y="0"/>
                      <a:pt x="9" y="5"/>
                      <a:pt x="6" y="8"/>
                    </a:cubicBezTo>
                    <a:cubicBezTo>
                      <a:pt x="2" y="11"/>
                      <a:pt x="0" y="30"/>
                      <a:pt x="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226">
                <a:extLst>
                  <a:ext uri="{FF2B5EF4-FFF2-40B4-BE49-F238E27FC236}">
                    <a16:creationId xmlns:a16="http://schemas.microsoft.com/office/drawing/2014/main" id="{3B482E41-BF7B-4EC4-AFE3-77721DF39B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79" y="1965"/>
                <a:ext cx="13" cy="23"/>
              </a:xfrm>
              <a:custGeom>
                <a:avLst/>
                <a:gdLst>
                  <a:gd name="T0" fmla="*/ 7 w 21"/>
                  <a:gd name="T1" fmla="*/ 37 h 37"/>
                  <a:gd name="T2" fmla="*/ 7 w 21"/>
                  <a:gd name="T3" fmla="*/ 37 h 37"/>
                  <a:gd name="T4" fmla="*/ 4 w 21"/>
                  <a:gd name="T5" fmla="*/ 36 h 37"/>
                  <a:gd name="T6" fmla="*/ 0 w 21"/>
                  <a:gd name="T7" fmla="*/ 25 h 37"/>
                  <a:gd name="T8" fmla="*/ 5 w 21"/>
                  <a:gd name="T9" fmla="*/ 6 h 37"/>
                  <a:gd name="T10" fmla="*/ 15 w 21"/>
                  <a:gd name="T11" fmla="*/ 0 h 37"/>
                  <a:gd name="T12" fmla="*/ 20 w 21"/>
                  <a:gd name="T13" fmla="*/ 4 h 37"/>
                  <a:gd name="T14" fmla="*/ 21 w 21"/>
                  <a:gd name="T15" fmla="*/ 5 h 37"/>
                  <a:gd name="T16" fmla="*/ 20 w 21"/>
                  <a:gd name="T17" fmla="*/ 5 h 37"/>
                  <a:gd name="T18" fmla="*/ 7 w 21"/>
                  <a:gd name="T19" fmla="*/ 37 h 37"/>
                  <a:gd name="T20" fmla="*/ 15 w 21"/>
                  <a:gd name="T21" fmla="*/ 6 h 37"/>
                  <a:gd name="T22" fmla="*/ 8 w 21"/>
                  <a:gd name="T23" fmla="*/ 10 h 37"/>
                  <a:gd name="T24" fmla="*/ 6 w 21"/>
                  <a:gd name="T25" fmla="*/ 25 h 37"/>
                  <a:gd name="T26" fmla="*/ 7 w 21"/>
                  <a:gd name="T27" fmla="*/ 31 h 37"/>
                  <a:gd name="T28" fmla="*/ 15 w 21"/>
                  <a:gd name="T29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7">
                    <a:moveTo>
                      <a:pt x="7" y="37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5" y="37"/>
                      <a:pt x="4" y="36"/>
                      <a:pt x="4" y="36"/>
                    </a:cubicBezTo>
                    <a:cubicBezTo>
                      <a:pt x="1" y="34"/>
                      <a:pt x="0" y="30"/>
                      <a:pt x="0" y="25"/>
                    </a:cubicBezTo>
                    <a:cubicBezTo>
                      <a:pt x="0" y="18"/>
                      <a:pt x="1" y="8"/>
                      <a:pt x="5" y="6"/>
                    </a:cubicBezTo>
                    <a:cubicBezTo>
                      <a:pt x="8" y="3"/>
                      <a:pt x="11" y="0"/>
                      <a:pt x="15" y="0"/>
                    </a:cubicBezTo>
                    <a:cubicBezTo>
                      <a:pt x="17" y="0"/>
                      <a:pt x="19" y="1"/>
                      <a:pt x="20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9"/>
                      <a:pt x="15" y="37"/>
                      <a:pt x="7" y="37"/>
                    </a:cubicBezTo>
                    <a:close/>
                    <a:moveTo>
                      <a:pt x="15" y="6"/>
                    </a:moveTo>
                    <a:cubicBezTo>
                      <a:pt x="13" y="6"/>
                      <a:pt x="11" y="7"/>
                      <a:pt x="8" y="10"/>
                    </a:cubicBezTo>
                    <a:cubicBezTo>
                      <a:pt x="7" y="11"/>
                      <a:pt x="6" y="18"/>
                      <a:pt x="6" y="25"/>
                    </a:cubicBezTo>
                    <a:cubicBezTo>
                      <a:pt x="6" y="28"/>
                      <a:pt x="6" y="30"/>
                      <a:pt x="7" y="31"/>
                    </a:cubicBezTo>
                    <a:cubicBezTo>
                      <a:pt x="9" y="28"/>
                      <a:pt x="13" y="16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227">
                <a:extLst>
                  <a:ext uri="{FF2B5EF4-FFF2-40B4-BE49-F238E27FC236}">
                    <a16:creationId xmlns:a16="http://schemas.microsoft.com/office/drawing/2014/main" id="{A0656651-6F14-4E2C-A13C-C0EE188E9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9" y="1973"/>
                <a:ext cx="28" cy="31"/>
              </a:xfrm>
              <a:custGeom>
                <a:avLst/>
                <a:gdLst>
                  <a:gd name="T0" fmla="*/ 24 w 44"/>
                  <a:gd name="T1" fmla="*/ 8 h 50"/>
                  <a:gd name="T2" fmla="*/ 44 w 44"/>
                  <a:gd name="T3" fmla="*/ 19 h 50"/>
                  <a:gd name="T4" fmla="*/ 9 w 44"/>
                  <a:gd name="T5" fmla="*/ 34 h 50"/>
                  <a:gd name="T6" fmla="*/ 24 w 44"/>
                  <a:gd name="T7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50">
                    <a:moveTo>
                      <a:pt x="24" y="8"/>
                    </a:moveTo>
                    <a:cubicBezTo>
                      <a:pt x="29" y="0"/>
                      <a:pt x="38" y="13"/>
                      <a:pt x="44" y="19"/>
                    </a:cubicBezTo>
                    <a:cubicBezTo>
                      <a:pt x="42" y="34"/>
                      <a:pt x="0" y="50"/>
                      <a:pt x="9" y="34"/>
                    </a:cubicBezTo>
                    <a:cubicBezTo>
                      <a:pt x="14" y="25"/>
                      <a:pt x="18" y="16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228">
                <a:extLst>
                  <a:ext uri="{FF2B5EF4-FFF2-40B4-BE49-F238E27FC236}">
                    <a16:creationId xmlns:a16="http://schemas.microsoft.com/office/drawing/2014/main" id="{782DEFD3-1683-4008-A3B4-AF3E23E7EA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2" y="1975"/>
                <a:ext cx="27" cy="24"/>
              </a:xfrm>
              <a:custGeom>
                <a:avLst/>
                <a:gdLst>
                  <a:gd name="T0" fmla="*/ 7 w 42"/>
                  <a:gd name="T1" fmla="*/ 40 h 40"/>
                  <a:gd name="T2" fmla="*/ 1 w 42"/>
                  <a:gd name="T3" fmla="*/ 38 h 40"/>
                  <a:gd name="T4" fmla="*/ 2 w 42"/>
                  <a:gd name="T5" fmla="*/ 30 h 40"/>
                  <a:gd name="T6" fmla="*/ 7 w 42"/>
                  <a:gd name="T7" fmla="*/ 19 h 40"/>
                  <a:gd name="T8" fmla="*/ 16 w 42"/>
                  <a:gd name="T9" fmla="*/ 3 h 40"/>
                  <a:gd name="T10" fmla="*/ 23 w 42"/>
                  <a:gd name="T11" fmla="*/ 0 h 40"/>
                  <a:gd name="T12" fmla="*/ 37 w 42"/>
                  <a:gd name="T13" fmla="*/ 10 h 40"/>
                  <a:gd name="T14" fmla="*/ 41 w 42"/>
                  <a:gd name="T15" fmla="*/ 14 h 40"/>
                  <a:gd name="T16" fmla="*/ 42 w 42"/>
                  <a:gd name="T17" fmla="*/ 15 h 40"/>
                  <a:gd name="T18" fmla="*/ 42 w 42"/>
                  <a:gd name="T19" fmla="*/ 17 h 40"/>
                  <a:gd name="T20" fmla="*/ 7 w 42"/>
                  <a:gd name="T21" fmla="*/ 40 h 40"/>
                  <a:gd name="T22" fmla="*/ 6 w 42"/>
                  <a:gd name="T23" fmla="*/ 35 h 40"/>
                  <a:gd name="T24" fmla="*/ 7 w 42"/>
                  <a:gd name="T25" fmla="*/ 35 h 40"/>
                  <a:gd name="T26" fmla="*/ 36 w 42"/>
                  <a:gd name="T27" fmla="*/ 17 h 40"/>
                  <a:gd name="T28" fmla="*/ 33 w 42"/>
                  <a:gd name="T29" fmla="*/ 14 h 40"/>
                  <a:gd name="T30" fmla="*/ 23 w 42"/>
                  <a:gd name="T31" fmla="*/ 5 h 40"/>
                  <a:gd name="T32" fmla="*/ 21 w 42"/>
                  <a:gd name="T33" fmla="*/ 6 h 40"/>
                  <a:gd name="T34" fmla="*/ 12 w 42"/>
                  <a:gd name="T35" fmla="*/ 22 h 40"/>
                  <a:gd name="T36" fmla="*/ 6 w 42"/>
                  <a:gd name="T37" fmla="*/ 33 h 40"/>
                  <a:gd name="T38" fmla="*/ 6 w 42"/>
                  <a:gd name="T39" fmla="*/ 35 h 40"/>
                  <a:gd name="T40" fmla="*/ 6 w 42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40">
                    <a:moveTo>
                      <a:pt x="7" y="40"/>
                    </a:moveTo>
                    <a:cubicBezTo>
                      <a:pt x="3" y="40"/>
                      <a:pt x="1" y="39"/>
                      <a:pt x="1" y="38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4" y="26"/>
                      <a:pt x="6" y="23"/>
                      <a:pt x="7" y="19"/>
                    </a:cubicBezTo>
                    <a:cubicBezTo>
                      <a:pt x="10" y="13"/>
                      <a:pt x="13" y="8"/>
                      <a:pt x="16" y="3"/>
                    </a:cubicBezTo>
                    <a:cubicBezTo>
                      <a:pt x="18" y="0"/>
                      <a:pt x="21" y="0"/>
                      <a:pt x="23" y="0"/>
                    </a:cubicBezTo>
                    <a:cubicBezTo>
                      <a:pt x="28" y="0"/>
                      <a:pt x="33" y="5"/>
                      <a:pt x="37" y="10"/>
                    </a:cubicBezTo>
                    <a:cubicBezTo>
                      <a:pt x="39" y="11"/>
                      <a:pt x="40" y="13"/>
                      <a:pt x="41" y="14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0" y="29"/>
                      <a:pt x="17" y="40"/>
                      <a:pt x="7" y="40"/>
                    </a:cubicBezTo>
                    <a:close/>
                    <a:moveTo>
                      <a:pt x="6" y="35"/>
                    </a:moveTo>
                    <a:cubicBezTo>
                      <a:pt x="6" y="35"/>
                      <a:pt x="6" y="35"/>
                      <a:pt x="7" y="35"/>
                    </a:cubicBezTo>
                    <a:cubicBezTo>
                      <a:pt x="15" y="35"/>
                      <a:pt x="33" y="25"/>
                      <a:pt x="36" y="17"/>
                    </a:cubicBezTo>
                    <a:cubicBezTo>
                      <a:pt x="35" y="16"/>
                      <a:pt x="34" y="15"/>
                      <a:pt x="33" y="14"/>
                    </a:cubicBezTo>
                    <a:cubicBezTo>
                      <a:pt x="30" y="10"/>
                      <a:pt x="25" y="5"/>
                      <a:pt x="23" y="5"/>
                    </a:cubicBezTo>
                    <a:cubicBezTo>
                      <a:pt x="22" y="5"/>
                      <a:pt x="22" y="5"/>
                      <a:pt x="21" y="6"/>
                    </a:cubicBezTo>
                    <a:cubicBezTo>
                      <a:pt x="18" y="11"/>
                      <a:pt x="15" y="16"/>
                      <a:pt x="12" y="22"/>
                    </a:cubicBezTo>
                    <a:cubicBezTo>
                      <a:pt x="10" y="25"/>
                      <a:pt x="9" y="29"/>
                      <a:pt x="6" y="33"/>
                    </a:cubicBezTo>
                    <a:cubicBezTo>
                      <a:pt x="6" y="34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229">
                <a:extLst>
                  <a:ext uri="{FF2B5EF4-FFF2-40B4-BE49-F238E27FC236}">
                    <a16:creationId xmlns:a16="http://schemas.microsoft.com/office/drawing/2014/main" id="{164CC20D-BDCB-45D3-BC27-A42DC2813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1611"/>
                <a:ext cx="30" cy="31"/>
              </a:xfrm>
              <a:custGeom>
                <a:avLst/>
                <a:gdLst>
                  <a:gd name="T0" fmla="*/ 16 w 48"/>
                  <a:gd name="T1" fmla="*/ 50 h 50"/>
                  <a:gd name="T2" fmla="*/ 24 w 48"/>
                  <a:gd name="T3" fmla="*/ 40 h 50"/>
                  <a:gd name="T4" fmla="*/ 48 w 48"/>
                  <a:gd name="T5" fmla="*/ 8 h 50"/>
                  <a:gd name="T6" fmla="*/ 48 w 48"/>
                  <a:gd name="T7" fmla="*/ 0 h 50"/>
                  <a:gd name="T8" fmla="*/ 0 w 48"/>
                  <a:gd name="T9" fmla="*/ 44 h 50"/>
                  <a:gd name="T10" fmla="*/ 16 w 48"/>
                  <a:gd name="T11" fmla="*/ 36 h 50"/>
                  <a:gd name="T12" fmla="*/ 16 w 48"/>
                  <a:gd name="T13" fmla="*/ 40 h 50"/>
                  <a:gd name="T14" fmla="*/ 16 w 48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50">
                    <a:moveTo>
                      <a:pt x="16" y="50"/>
                    </a:moveTo>
                    <a:cubicBezTo>
                      <a:pt x="24" y="40"/>
                      <a:pt x="24" y="40"/>
                      <a:pt x="24" y="40"/>
                    </a:cubicBezTo>
                    <a:cubicBezTo>
                      <a:pt x="33" y="30"/>
                      <a:pt x="44" y="23"/>
                      <a:pt x="48" y="8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4" y="6"/>
                      <a:pt x="4" y="17"/>
                      <a:pt x="0" y="44"/>
                    </a:cubicBezTo>
                    <a:cubicBezTo>
                      <a:pt x="13" y="49"/>
                      <a:pt x="13" y="43"/>
                      <a:pt x="16" y="36"/>
                    </a:cubicBezTo>
                    <a:cubicBezTo>
                      <a:pt x="16" y="38"/>
                      <a:pt x="16" y="39"/>
                      <a:pt x="16" y="40"/>
                    </a:cubicBezTo>
                    <a:lnTo>
                      <a:pt x="16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230">
                <a:extLst>
                  <a:ext uri="{FF2B5EF4-FFF2-40B4-BE49-F238E27FC236}">
                    <a16:creationId xmlns:a16="http://schemas.microsoft.com/office/drawing/2014/main" id="{058B3450-5140-4C82-91CD-A207868BB0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1" y="1609"/>
                <a:ext cx="34" cy="38"/>
              </a:xfrm>
              <a:custGeom>
                <a:avLst/>
                <a:gdLst>
                  <a:gd name="T0" fmla="*/ 15 w 54"/>
                  <a:gd name="T1" fmla="*/ 61 h 61"/>
                  <a:gd name="T2" fmla="*/ 16 w 54"/>
                  <a:gd name="T3" fmla="*/ 50 h 61"/>
                  <a:gd name="T4" fmla="*/ 2 w 54"/>
                  <a:gd name="T5" fmla="*/ 50 h 61"/>
                  <a:gd name="T6" fmla="*/ 0 w 54"/>
                  <a:gd name="T7" fmla="*/ 49 h 61"/>
                  <a:gd name="T8" fmla="*/ 1 w 54"/>
                  <a:gd name="T9" fmla="*/ 47 h 61"/>
                  <a:gd name="T10" fmla="*/ 51 w 54"/>
                  <a:gd name="T11" fmla="*/ 0 h 61"/>
                  <a:gd name="T12" fmla="*/ 54 w 54"/>
                  <a:gd name="T13" fmla="*/ 0 h 61"/>
                  <a:gd name="T14" fmla="*/ 54 w 54"/>
                  <a:gd name="T15" fmla="*/ 12 h 61"/>
                  <a:gd name="T16" fmla="*/ 36 w 54"/>
                  <a:gd name="T17" fmla="*/ 38 h 61"/>
                  <a:gd name="T18" fmla="*/ 29 w 54"/>
                  <a:gd name="T19" fmla="*/ 45 h 61"/>
                  <a:gd name="T20" fmla="*/ 15 w 54"/>
                  <a:gd name="T21" fmla="*/ 61 h 61"/>
                  <a:gd name="T22" fmla="*/ 6 w 54"/>
                  <a:gd name="T23" fmla="*/ 45 h 61"/>
                  <a:gd name="T24" fmla="*/ 11 w 54"/>
                  <a:gd name="T25" fmla="*/ 46 h 61"/>
                  <a:gd name="T26" fmla="*/ 16 w 54"/>
                  <a:gd name="T27" fmla="*/ 41 h 61"/>
                  <a:gd name="T28" fmla="*/ 17 w 54"/>
                  <a:gd name="T29" fmla="*/ 38 h 61"/>
                  <a:gd name="T30" fmla="*/ 22 w 54"/>
                  <a:gd name="T31" fmla="*/ 39 h 61"/>
                  <a:gd name="T32" fmla="*/ 22 w 54"/>
                  <a:gd name="T33" fmla="*/ 45 h 61"/>
                  <a:gd name="T34" fmla="*/ 25 w 54"/>
                  <a:gd name="T35" fmla="*/ 41 h 61"/>
                  <a:gd name="T36" fmla="*/ 32 w 54"/>
                  <a:gd name="T37" fmla="*/ 34 h 61"/>
                  <a:gd name="T38" fmla="*/ 49 w 54"/>
                  <a:gd name="T39" fmla="*/ 11 h 61"/>
                  <a:gd name="T40" fmla="*/ 49 w 54"/>
                  <a:gd name="T41" fmla="*/ 7 h 61"/>
                  <a:gd name="T42" fmla="*/ 6 w 54"/>
                  <a:gd name="T43" fmla="*/ 4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61">
                    <a:moveTo>
                      <a:pt x="15" y="61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13" y="52"/>
                      <a:pt x="9" y="52"/>
                      <a:pt x="2" y="5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5" y="15"/>
                      <a:pt x="30" y="5"/>
                      <a:pt x="5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1" y="24"/>
                      <a:pt x="43" y="31"/>
                      <a:pt x="36" y="38"/>
                    </a:cubicBezTo>
                    <a:cubicBezTo>
                      <a:pt x="34" y="41"/>
                      <a:pt x="32" y="43"/>
                      <a:pt x="29" y="45"/>
                    </a:cubicBezTo>
                    <a:lnTo>
                      <a:pt x="15" y="61"/>
                    </a:lnTo>
                    <a:close/>
                    <a:moveTo>
                      <a:pt x="6" y="45"/>
                    </a:moveTo>
                    <a:cubicBezTo>
                      <a:pt x="8" y="46"/>
                      <a:pt x="10" y="46"/>
                      <a:pt x="11" y="46"/>
                    </a:cubicBezTo>
                    <a:cubicBezTo>
                      <a:pt x="13" y="46"/>
                      <a:pt x="14" y="45"/>
                      <a:pt x="16" y="41"/>
                    </a:cubicBezTo>
                    <a:cubicBezTo>
                      <a:pt x="16" y="40"/>
                      <a:pt x="16" y="39"/>
                      <a:pt x="17" y="38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7" y="39"/>
                      <a:pt x="30" y="37"/>
                      <a:pt x="32" y="34"/>
                    </a:cubicBezTo>
                    <a:cubicBezTo>
                      <a:pt x="39" y="27"/>
                      <a:pt x="46" y="21"/>
                      <a:pt x="49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23" y="14"/>
                      <a:pt x="10" y="26"/>
                      <a:pt x="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231">
                <a:extLst>
                  <a:ext uri="{FF2B5EF4-FFF2-40B4-BE49-F238E27FC236}">
                    <a16:creationId xmlns:a16="http://schemas.microsoft.com/office/drawing/2014/main" id="{061861F0-94CB-4FEE-8F89-B19B84578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6" y="1639"/>
                <a:ext cx="369" cy="159"/>
              </a:xfrm>
              <a:custGeom>
                <a:avLst/>
                <a:gdLst>
                  <a:gd name="T0" fmla="*/ 362 w 595"/>
                  <a:gd name="T1" fmla="*/ 157 h 258"/>
                  <a:gd name="T2" fmla="*/ 358 w 595"/>
                  <a:gd name="T3" fmla="*/ 149 h 258"/>
                  <a:gd name="T4" fmla="*/ 322 w 595"/>
                  <a:gd name="T5" fmla="*/ 169 h 258"/>
                  <a:gd name="T6" fmla="*/ 322 w 595"/>
                  <a:gd name="T7" fmla="*/ 149 h 258"/>
                  <a:gd name="T8" fmla="*/ 302 w 595"/>
                  <a:gd name="T9" fmla="*/ 185 h 258"/>
                  <a:gd name="T10" fmla="*/ 270 w 595"/>
                  <a:gd name="T11" fmla="*/ 258 h 258"/>
                  <a:gd name="T12" fmla="*/ 266 w 595"/>
                  <a:gd name="T13" fmla="*/ 229 h 258"/>
                  <a:gd name="T14" fmla="*/ 250 w 595"/>
                  <a:gd name="T15" fmla="*/ 229 h 258"/>
                  <a:gd name="T16" fmla="*/ 218 w 595"/>
                  <a:gd name="T17" fmla="*/ 173 h 258"/>
                  <a:gd name="T18" fmla="*/ 214 w 595"/>
                  <a:gd name="T19" fmla="*/ 153 h 258"/>
                  <a:gd name="T20" fmla="*/ 177 w 595"/>
                  <a:gd name="T21" fmla="*/ 145 h 258"/>
                  <a:gd name="T22" fmla="*/ 137 w 595"/>
                  <a:gd name="T23" fmla="*/ 145 h 258"/>
                  <a:gd name="T24" fmla="*/ 129 w 595"/>
                  <a:gd name="T25" fmla="*/ 137 h 258"/>
                  <a:gd name="T26" fmla="*/ 25 w 595"/>
                  <a:gd name="T27" fmla="*/ 117 h 258"/>
                  <a:gd name="T28" fmla="*/ 0 w 595"/>
                  <a:gd name="T29" fmla="*/ 93 h 258"/>
                  <a:gd name="T30" fmla="*/ 29 w 595"/>
                  <a:gd name="T31" fmla="*/ 77 h 258"/>
                  <a:gd name="T32" fmla="*/ 53 w 595"/>
                  <a:gd name="T33" fmla="*/ 53 h 258"/>
                  <a:gd name="T34" fmla="*/ 121 w 595"/>
                  <a:gd name="T35" fmla="*/ 28 h 258"/>
                  <a:gd name="T36" fmla="*/ 141 w 595"/>
                  <a:gd name="T37" fmla="*/ 0 h 258"/>
                  <a:gd name="T38" fmla="*/ 169 w 595"/>
                  <a:gd name="T39" fmla="*/ 53 h 258"/>
                  <a:gd name="T40" fmla="*/ 185 w 595"/>
                  <a:gd name="T41" fmla="*/ 36 h 258"/>
                  <a:gd name="T42" fmla="*/ 181 w 595"/>
                  <a:gd name="T43" fmla="*/ 40 h 258"/>
                  <a:gd name="T44" fmla="*/ 210 w 595"/>
                  <a:gd name="T45" fmla="*/ 28 h 258"/>
                  <a:gd name="T46" fmla="*/ 270 w 595"/>
                  <a:gd name="T47" fmla="*/ 77 h 258"/>
                  <a:gd name="T48" fmla="*/ 338 w 595"/>
                  <a:gd name="T49" fmla="*/ 81 h 258"/>
                  <a:gd name="T50" fmla="*/ 354 w 595"/>
                  <a:gd name="T51" fmla="*/ 65 h 258"/>
                  <a:gd name="T52" fmla="*/ 370 w 595"/>
                  <a:gd name="T53" fmla="*/ 57 h 258"/>
                  <a:gd name="T54" fmla="*/ 398 w 595"/>
                  <a:gd name="T55" fmla="*/ 40 h 258"/>
                  <a:gd name="T56" fmla="*/ 439 w 595"/>
                  <a:gd name="T57" fmla="*/ 36 h 258"/>
                  <a:gd name="T58" fmla="*/ 483 w 595"/>
                  <a:gd name="T59" fmla="*/ 20 h 258"/>
                  <a:gd name="T60" fmla="*/ 487 w 595"/>
                  <a:gd name="T61" fmla="*/ 57 h 258"/>
                  <a:gd name="T62" fmla="*/ 531 w 595"/>
                  <a:gd name="T63" fmla="*/ 61 h 258"/>
                  <a:gd name="T64" fmla="*/ 547 w 595"/>
                  <a:gd name="T65" fmla="*/ 49 h 258"/>
                  <a:gd name="T66" fmla="*/ 563 w 595"/>
                  <a:gd name="T67" fmla="*/ 77 h 258"/>
                  <a:gd name="T68" fmla="*/ 595 w 595"/>
                  <a:gd name="T69" fmla="*/ 109 h 258"/>
                  <a:gd name="T70" fmla="*/ 531 w 595"/>
                  <a:gd name="T71" fmla="*/ 105 h 258"/>
                  <a:gd name="T72" fmla="*/ 523 w 595"/>
                  <a:gd name="T73" fmla="*/ 129 h 258"/>
                  <a:gd name="T74" fmla="*/ 503 w 595"/>
                  <a:gd name="T75" fmla="*/ 113 h 258"/>
                  <a:gd name="T76" fmla="*/ 451 w 595"/>
                  <a:gd name="T77" fmla="*/ 109 h 258"/>
                  <a:gd name="T78" fmla="*/ 431 w 595"/>
                  <a:gd name="T79" fmla="*/ 129 h 258"/>
                  <a:gd name="T80" fmla="*/ 382 w 595"/>
                  <a:gd name="T81" fmla="*/ 137 h 258"/>
                  <a:gd name="T82" fmla="*/ 366 w 595"/>
                  <a:gd name="T83" fmla="*/ 16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95" h="258">
                    <a:moveTo>
                      <a:pt x="362" y="157"/>
                    </a:moveTo>
                    <a:cubicBezTo>
                      <a:pt x="362" y="154"/>
                      <a:pt x="358" y="153"/>
                      <a:pt x="358" y="149"/>
                    </a:cubicBezTo>
                    <a:cubicBezTo>
                      <a:pt x="335" y="145"/>
                      <a:pt x="341" y="169"/>
                      <a:pt x="322" y="169"/>
                    </a:cubicBezTo>
                    <a:cubicBezTo>
                      <a:pt x="322" y="162"/>
                      <a:pt x="322" y="156"/>
                      <a:pt x="322" y="149"/>
                    </a:cubicBezTo>
                    <a:cubicBezTo>
                      <a:pt x="309" y="155"/>
                      <a:pt x="310" y="173"/>
                      <a:pt x="302" y="185"/>
                    </a:cubicBezTo>
                    <a:cubicBezTo>
                      <a:pt x="291" y="202"/>
                      <a:pt x="281" y="234"/>
                      <a:pt x="270" y="258"/>
                    </a:cubicBezTo>
                    <a:cubicBezTo>
                      <a:pt x="256" y="255"/>
                      <a:pt x="264" y="238"/>
                      <a:pt x="266" y="229"/>
                    </a:cubicBezTo>
                    <a:cubicBezTo>
                      <a:pt x="269" y="223"/>
                      <a:pt x="247" y="223"/>
                      <a:pt x="250" y="229"/>
                    </a:cubicBezTo>
                    <a:cubicBezTo>
                      <a:pt x="245" y="205"/>
                      <a:pt x="259" y="170"/>
                      <a:pt x="218" y="173"/>
                    </a:cubicBezTo>
                    <a:cubicBezTo>
                      <a:pt x="219" y="164"/>
                      <a:pt x="217" y="158"/>
                      <a:pt x="214" y="153"/>
                    </a:cubicBezTo>
                    <a:cubicBezTo>
                      <a:pt x="202" y="159"/>
                      <a:pt x="189" y="146"/>
                      <a:pt x="177" y="145"/>
                    </a:cubicBezTo>
                    <a:cubicBezTo>
                      <a:pt x="167" y="144"/>
                      <a:pt x="154" y="150"/>
                      <a:pt x="137" y="145"/>
                    </a:cubicBezTo>
                    <a:cubicBezTo>
                      <a:pt x="135" y="144"/>
                      <a:pt x="131" y="137"/>
                      <a:pt x="129" y="137"/>
                    </a:cubicBezTo>
                    <a:cubicBezTo>
                      <a:pt x="102" y="129"/>
                      <a:pt x="60" y="125"/>
                      <a:pt x="25" y="117"/>
                    </a:cubicBezTo>
                    <a:cubicBezTo>
                      <a:pt x="23" y="102"/>
                      <a:pt x="15" y="94"/>
                      <a:pt x="0" y="93"/>
                    </a:cubicBezTo>
                    <a:cubicBezTo>
                      <a:pt x="4" y="81"/>
                      <a:pt x="20" y="83"/>
                      <a:pt x="29" y="77"/>
                    </a:cubicBezTo>
                    <a:cubicBezTo>
                      <a:pt x="38" y="70"/>
                      <a:pt x="42" y="58"/>
                      <a:pt x="53" y="53"/>
                    </a:cubicBezTo>
                    <a:cubicBezTo>
                      <a:pt x="89" y="58"/>
                      <a:pt x="95" y="33"/>
                      <a:pt x="121" y="28"/>
                    </a:cubicBezTo>
                    <a:cubicBezTo>
                      <a:pt x="127" y="18"/>
                      <a:pt x="135" y="10"/>
                      <a:pt x="141" y="0"/>
                    </a:cubicBezTo>
                    <a:cubicBezTo>
                      <a:pt x="166" y="2"/>
                      <a:pt x="164" y="31"/>
                      <a:pt x="169" y="53"/>
                    </a:cubicBezTo>
                    <a:cubicBezTo>
                      <a:pt x="182" y="55"/>
                      <a:pt x="171" y="33"/>
                      <a:pt x="185" y="36"/>
                    </a:cubicBezTo>
                    <a:cubicBezTo>
                      <a:pt x="186" y="40"/>
                      <a:pt x="184" y="40"/>
                      <a:pt x="181" y="40"/>
                    </a:cubicBezTo>
                    <a:cubicBezTo>
                      <a:pt x="193" y="45"/>
                      <a:pt x="197" y="29"/>
                      <a:pt x="210" y="28"/>
                    </a:cubicBezTo>
                    <a:cubicBezTo>
                      <a:pt x="238" y="26"/>
                      <a:pt x="259" y="56"/>
                      <a:pt x="270" y="77"/>
                    </a:cubicBezTo>
                    <a:cubicBezTo>
                      <a:pt x="301" y="73"/>
                      <a:pt x="312" y="74"/>
                      <a:pt x="338" y="81"/>
                    </a:cubicBezTo>
                    <a:cubicBezTo>
                      <a:pt x="351" y="83"/>
                      <a:pt x="350" y="69"/>
                      <a:pt x="354" y="65"/>
                    </a:cubicBezTo>
                    <a:cubicBezTo>
                      <a:pt x="357" y="62"/>
                      <a:pt x="365" y="61"/>
                      <a:pt x="370" y="57"/>
                    </a:cubicBezTo>
                    <a:cubicBezTo>
                      <a:pt x="380" y="48"/>
                      <a:pt x="377" y="46"/>
                      <a:pt x="398" y="40"/>
                    </a:cubicBezTo>
                    <a:cubicBezTo>
                      <a:pt x="410" y="38"/>
                      <a:pt x="421" y="41"/>
                      <a:pt x="439" y="36"/>
                    </a:cubicBezTo>
                    <a:cubicBezTo>
                      <a:pt x="454" y="32"/>
                      <a:pt x="466" y="17"/>
                      <a:pt x="483" y="20"/>
                    </a:cubicBezTo>
                    <a:cubicBezTo>
                      <a:pt x="482" y="35"/>
                      <a:pt x="484" y="47"/>
                      <a:pt x="487" y="57"/>
                    </a:cubicBezTo>
                    <a:cubicBezTo>
                      <a:pt x="507" y="61"/>
                      <a:pt x="525" y="46"/>
                      <a:pt x="531" y="61"/>
                    </a:cubicBezTo>
                    <a:cubicBezTo>
                      <a:pt x="539" y="59"/>
                      <a:pt x="542" y="53"/>
                      <a:pt x="547" y="49"/>
                    </a:cubicBezTo>
                    <a:cubicBezTo>
                      <a:pt x="559" y="51"/>
                      <a:pt x="564" y="61"/>
                      <a:pt x="563" y="77"/>
                    </a:cubicBezTo>
                    <a:cubicBezTo>
                      <a:pt x="572" y="89"/>
                      <a:pt x="591" y="92"/>
                      <a:pt x="595" y="109"/>
                    </a:cubicBezTo>
                    <a:cubicBezTo>
                      <a:pt x="574" y="108"/>
                      <a:pt x="547" y="112"/>
                      <a:pt x="531" y="105"/>
                    </a:cubicBezTo>
                    <a:cubicBezTo>
                      <a:pt x="521" y="105"/>
                      <a:pt x="523" y="118"/>
                      <a:pt x="523" y="129"/>
                    </a:cubicBezTo>
                    <a:cubicBezTo>
                      <a:pt x="511" y="129"/>
                      <a:pt x="508" y="120"/>
                      <a:pt x="503" y="113"/>
                    </a:cubicBezTo>
                    <a:cubicBezTo>
                      <a:pt x="484" y="112"/>
                      <a:pt x="466" y="102"/>
                      <a:pt x="451" y="109"/>
                    </a:cubicBezTo>
                    <a:cubicBezTo>
                      <a:pt x="441" y="112"/>
                      <a:pt x="439" y="124"/>
                      <a:pt x="431" y="129"/>
                    </a:cubicBezTo>
                    <a:cubicBezTo>
                      <a:pt x="410" y="131"/>
                      <a:pt x="394" y="128"/>
                      <a:pt x="382" y="137"/>
                    </a:cubicBezTo>
                    <a:cubicBezTo>
                      <a:pt x="375" y="143"/>
                      <a:pt x="378" y="154"/>
                      <a:pt x="366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232">
                <a:extLst>
                  <a:ext uri="{FF2B5EF4-FFF2-40B4-BE49-F238E27FC236}">
                    <a16:creationId xmlns:a16="http://schemas.microsoft.com/office/drawing/2014/main" id="{56773FE7-3928-47D7-9E1F-281025957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1637"/>
                <a:ext cx="373" cy="163"/>
              </a:xfrm>
              <a:custGeom>
                <a:avLst/>
                <a:gdLst>
                  <a:gd name="T0" fmla="*/ 265 w 602"/>
                  <a:gd name="T1" fmla="*/ 236 h 264"/>
                  <a:gd name="T2" fmla="*/ 261 w 602"/>
                  <a:gd name="T3" fmla="*/ 230 h 264"/>
                  <a:gd name="T4" fmla="*/ 250 w 602"/>
                  <a:gd name="T5" fmla="*/ 231 h 264"/>
                  <a:gd name="T6" fmla="*/ 217 w 602"/>
                  <a:gd name="T7" fmla="*/ 179 h 264"/>
                  <a:gd name="T8" fmla="*/ 180 w 602"/>
                  <a:gd name="T9" fmla="*/ 151 h 264"/>
                  <a:gd name="T10" fmla="*/ 131 w 602"/>
                  <a:gd name="T11" fmla="*/ 142 h 264"/>
                  <a:gd name="T12" fmla="*/ 25 w 602"/>
                  <a:gd name="T13" fmla="*/ 120 h 264"/>
                  <a:gd name="T14" fmla="*/ 19 w 602"/>
                  <a:gd name="T15" fmla="*/ 82 h 264"/>
                  <a:gd name="T16" fmla="*/ 55 w 602"/>
                  <a:gd name="T17" fmla="*/ 53 h 264"/>
                  <a:gd name="T18" fmla="*/ 134 w 602"/>
                  <a:gd name="T19" fmla="*/ 12 h 264"/>
                  <a:gd name="T20" fmla="*/ 173 w 602"/>
                  <a:gd name="T21" fmla="*/ 42 h 264"/>
                  <a:gd name="T22" fmla="*/ 181 w 602"/>
                  <a:gd name="T23" fmla="*/ 37 h 264"/>
                  <a:gd name="T24" fmla="*/ 191 w 602"/>
                  <a:gd name="T25" fmla="*/ 41 h 264"/>
                  <a:gd name="T26" fmla="*/ 342 w 602"/>
                  <a:gd name="T27" fmla="*/ 81 h 264"/>
                  <a:gd name="T28" fmla="*/ 372 w 602"/>
                  <a:gd name="T29" fmla="*/ 57 h 264"/>
                  <a:gd name="T30" fmla="*/ 441 w 602"/>
                  <a:gd name="T31" fmla="*/ 37 h 264"/>
                  <a:gd name="T32" fmla="*/ 489 w 602"/>
                  <a:gd name="T33" fmla="*/ 24 h 264"/>
                  <a:gd name="T34" fmla="*/ 543 w 602"/>
                  <a:gd name="T35" fmla="*/ 54 h 264"/>
                  <a:gd name="T36" fmla="*/ 569 w 602"/>
                  <a:gd name="T37" fmla="*/ 79 h 264"/>
                  <a:gd name="T38" fmla="*/ 598 w 602"/>
                  <a:gd name="T39" fmla="*/ 115 h 264"/>
                  <a:gd name="T40" fmla="*/ 529 w 602"/>
                  <a:gd name="T41" fmla="*/ 132 h 264"/>
                  <a:gd name="T42" fmla="*/ 504 w 602"/>
                  <a:gd name="T43" fmla="*/ 119 h 264"/>
                  <a:gd name="T44" fmla="*/ 435 w 602"/>
                  <a:gd name="T45" fmla="*/ 134 h 264"/>
                  <a:gd name="T46" fmla="*/ 387 w 602"/>
                  <a:gd name="T47" fmla="*/ 142 h 264"/>
                  <a:gd name="T48" fmla="*/ 377 w 602"/>
                  <a:gd name="T49" fmla="*/ 149 h 264"/>
                  <a:gd name="T50" fmla="*/ 440 w 602"/>
                  <a:gd name="T51" fmla="*/ 121 h 264"/>
                  <a:gd name="T52" fmla="*/ 507 w 602"/>
                  <a:gd name="T53" fmla="*/ 113 h 264"/>
                  <a:gd name="T54" fmla="*/ 523 w 602"/>
                  <a:gd name="T55" fmla="*/ 127 h 264"/>
                  <a:gd name="T56" fmla="*/ 578 w 602"/>
                  <a:gd name="T57" fmla="*/ 109 h 264"/>
                  <a:gd name="T58" fmla="*/ 563 w 602"/>
                  <a:gd name="T59" fmla="*/ 80 h 264"/>
                  <a:gd name="T60" fmla="*/ 535 w 602"/>
                  <a:gd name="T61" fmla="*/ 66 h 264"/>
                  <a:gd name="T62" fmla="*/ 489 w 602"/>
                  <a:gd name="T63" fmla="*/ 62 h 264"/>
                  <a:gd name="T64" fmla="*/ 460 w 602"/>
                  <a:gd name="T65" fmla="*/ 34 h 264"/>
                  <a:gd name="T66" fmla="*/ 381 w 602"/>
                  <a:gd name="T67" fmla="*/ 56 h 264"/>
                  <a:gd name="T68" fmla="*/ 357 w 602"/>
                  <a:gd name="T69" fmla="*/ 75 h 264"/>
                  <a:gd name="T70" fmla="*/ 270 w 602"/>
                  <a:gd name="T71" fmla="*/ 81 h 264"/>
                  <a:gd name="T72" fmla="*/ 184 w 602"/>
                  <a:gd name="T73" fmla="*/ 42 h 264"/>
                  <a:gd name="T74" fmla="*/ 170 w 602"/>
                  <a:gd name="T75" fmla="*/ 58 h 264"/>
                  <a:gd name="T76" fmla="*/ 138 w 602"/>
                  <a:gd name="T77" fmla="*/ 16 h 264"/>
                  <a:gd name="T78" fmla="*/ 101 w 602"/>
                  <a:gd name="T79" fmla="*/ 46 h 264"/>
                  <a:gd name="T80" fmla="*/ 21 w 602"/>
                  <a:gd name="T81" fmla="*/ 87 h 264"/>
                  <a:gd name="T82" fmla="*/ 133 w 602"/>
                  <a:gd name="T83" fmla="*/ 137 h 264"/>
                  <a:gd name="T84" fmla="*/ 181 w 602"/>
                  <a:gd name="T85" fmla="*/ 145 h 264"/>
                  <a:gd name="T86" fmla="*/ 219 w 602"/>
                  <a:gd name="T87" fmla="*/ 154 h 264"/>
                  <a:gd name="T88" fmla="*/ 255 w 602"/>
                  <a:gd name="T89" fmla="*/ 226 h 264"/>
                  <a:gd name="T90" fmla="*/ 269 w 602"/>
                  <a:gd name="T91" fmla="*/ 255 h 264"/>
                  <a:gd name="T92" fmla="*/ 309 w 602"/>
                  <a:gd name="T93" fmla="*/ 172 h 264"/>
                  <a:gd name="T94" fmla="*/ 338 w 602"/>
                  <a:gd name="T95" fmla="*/ 160 h 264"/>
                  <a:gd name="T96" fmla="*/ 365 w 602"/>
                  <a:gd name="T97" fmla="*/ 155 h 264"/>
                  <a:gd name="T98" fmla="*/ 359 w 602"/>
                  <a:gd name="T99" fmla="*/ 154 h 264"/>
                  <a:gd name="T100" fmla="*/ 322 w 602"/>
                  <a:gd name="T101" fmla="*/ 157 h 264"/>
                  <a:gd name="T102" fmla="*/ 275 w 602"/>
                  <a:gd name="T103" fmla="*/ 26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2" h="264">
                    <a:moveTo>
                      <a:pt x="274" y="264"/>
                    </a:moveTo>
                    <a:cubicBezTo>
                      <a:pt x="272" y="263"/>
                      <a:pt x="272" y="263"/>
                      <a:pt x="272" y="263"/>
                    </a:cubicBezTo>
                    <a:cubicBezTo>
                      <a:pt x="269" y="263"/>
                      <a:pt x="266" y="261"/>
                      <a:pt x="264" y="258"/>
                    </a:cubicBezTo>
                    <a:cubicBezTo>
                      <a:pt x="260" y="252"/>
                      <a:pt x="263" y="243"/>
                      <a:pt x="265" y="236"/>
                    </a:cubicBezTo>
                    <a:cubicBezTo>
                      <a:pt x="265" y="234"/>
                      <a:pt x="266" y="233"/>
                      <a:pt x="266" y="232"/>
                    </a:cubicBezTo>
                    <a:cubicBezTo>
                      <a:pt x="269" y="232"/>
                      <a:pt x="269" y="232"/>
                      <a:pt x="269" y="232"/>
                    </a:cubicBezTo>
                    <a:cubicBezTo>
                      <a:pt x="266" y="231"/>
                      <a:pt x="266" y="231"/>
                      <a:pt x="266" y="231"/>
                    </a:cubicBezTo>
                    <a:cubicBezTo>
                      <a:pt x="266" y="231"/>
                      <a:pt x="264" y="230"/>
                      <a:pt x="261" y="230"/>
                    </a:cubicBezTo>
                    <a:cubicBezTo>
                      <a:pt x="258" y="230"/>
                      <a:pt x="256" y="231"/>
                      <a:pt x="255" y="231"/>
                    </a:cubicBezTo>
                    <a:cubicBezTo>
                      <a:pt x="255" y="232"/>
                      <a:pt x="255" y="232"/>
                      <a:pt x="255" y="232"/>
                    </a:cubicBezTo>
                    <a:cubicBezTo>
                      <a:pt x="250" y="234"/>
                      <a:pt x="250" y="234"/>
                      <a:pt x="250" y="234"/>
                    </a:cubicBezTo>
                    <a:cubicBezTo>
                      <a:pt x="250" y="233"/>
                      <a:pt x="250" y="232"/>
                      <a:pt x="250" y="231"/>
                    </a:cubicBezTo>
                    <a:cubicBezTo>
                      <a:pt x="249" y="225"/>
                      <a:pt x="249" y="219"/>
                      <a:pt x="249" y="213"/>
                    </a:cubicBezTo>
                    <a:cubicBezTo>
                      <a:pt x="249" y="201"/>
                      <a:pt x="249" y="190"/>
                      <a:pt x="243" y="184"/>
                    </a:cubicBezTo>
                    <a:cubicBezTo>
                      <a:pt x="238" y="180"/>
                      <a:pt x="231" y="178"/>
                      <a:pt x="221" y="179"/>
                    </a:cubicBezTo>
                    <a:cubicBezTo>
                      <a:pt x="217" y="179"/>
                      <a:pt x="217" y="179"/>
                      <a:pt x="217" y="179"/>
                    </a:cubicBezTo>
                    <a:cubicBezTo>
                      <a:pt x="218" y="176"/>
                      <a:pt x="218" y="176"/>
                      <a:pt x="218" y="176"/>
                    </a:cubicBezTo>
                    <a:cubicBezTo>
                      <a:pt x="219" y="169"/>
                      <a:pt x="218" y="164"/>
                      <a:pt x="215" y="159"/>
                    </a:cubicBezTo>
                    <a:cubicBezTo>
                      <a:pt x="208" y="162"/>
                      <a:pt x="201" y="158"/>
                      <a:pt x="193" y="155"/>
                    </a:cubicBezTo>
                    <a:cubicBezTo>
                      <a:pt x="189" y="153"/>
                      <a:pt x="184" y="151"/>
                      <a:pt x="180" y="151"/>
                    </a:cubicBezTo>
                    <a:cubicBezTo>
                      <a:pt x="177" y="151"/>
                      <a:pt x="173" y="151"/>
                      <a:pt x="169" y="152"/>
                    </a:cubicBezTo>
                    <a:cubicBezTo>
                      <a:pt x="161" y="153"/>
                      <a:pt x="151" y="154"/>
                      <a:pt x="139" y="151"/>
                    </a:cubicBezTo>
                    <a:cubicBezTo>
                      <a:pt x="138" y="150"/>
                      <a:pt x="136" y="148"/>
                      <a:pt x="133" y="145"/>
                    </a:cubicBezTo>
                    <a:cubicBezTo>
                      <a:pt x="133" y="144"/>
                      <a:pt x="131" y="143"/>
                      <a:pt x="131" y="142"/>
                    </a:cubicBezTo>
                    <a:cubicBezTo>
                      <a:pt x="117" y="138"/>
                      <a:pt x="98" y="135"/>
                      <a:pt x="78" y="132"/>
                    </a:cubicBezTo>
                    <a:cubicBezTo>
                      <a:pt x="61" y="129"/>
                      <a:pt x="43" y="126"/>
                      <a:pt x="27" y="123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5" y="120"/>
                      <a:pt x="25" y="120"/>
                      <a:pt x="25" y="120"/>
                    </a:cubicBezTo>
                    <a:cubicBezTo>
                      <a:pt x="24" y="107"/>
                      <a:pt x="16" y="100"/>
                      <a:pt x="3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3" y="86"/>
                      <a:pt x="12" y="84"/>
                      <a:pt x="19" y="82"/>
                    </a:cubicBezTo>
                    <a:cubicBezTo>
                      <a:pt x="23" y="80"/>
                      <a:pt x="27" y="79"/>
                      <a:pt x="30" y="77"/>
                    </a:cubicBezTo>
                    <a:cubicBezTo>
                      <a:pt x="34" y="75"/>
                      <a:pt x="37" y="71"/>
                      <a:pt x="40" y="67"/>
                    </a:cubicBezTo>
                    <a:cubicBezTo>
                      <a:pt x="44" y="62"/>
                      <a:pt x="48" y="56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77" y="56"/>
                      <a:pt x="87" y="49"/>
                      <a:pt x="98" y="41"/>
                    </a:cubicBezTo>
                    <a:cubicBezTo>
                      <a:pt x="105" y="36"/>
                      <a:pt x="112" y="31"/>
                      <a:pt x="122" y="29"/>
                    </a:cubicBezTo>
                    <a:cubicBezTo>
                      <a:pt x="126" y="23"/>
                      <a:pt x="130" y="17"/>
                      <a:pt x="134" y="12"/>
                    </a:cubicBezTo>
                    <a:cubicBezTo>
                      <a:pt x="137" y="9"/>
                      <a:pt x="139" y="5"/>
                      <a:pt x="142" y="2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1"/>
                      <a:pt x="144" y="1"/>
                      <a:pt x="144" y="1"/>
                    </a:cubicBezTo>
                    <a:cubicBezTo>
                      <a:pt x="166" y="2"/>
                      <a:pt x="170" y="23"/>
                      <a:pt x="173" y="42"/>
                    </a:cubicBezTo>
                    <a:cubicBezTo>
                      <a:pt x="173" y="46"/>
                      <a:pt x="174" y="49"/>
                      <a:pt x="175" y="53"/>
                    </a:cubicBezTo>
                    <a:cubicBezTo>
                      <a:pt x="175" y="53"/>
                      <a:pt x="175" y="53"/>
                      <a:pt x="175" y="53"/>
                    </a:cubicBezTo>
                    <a:cubicBezTo>
                      <a:pt x="176" y="52"/>
                      <a:pt x="177" y="49"/>
                      <a:pt x="177" y="47"/>
                    </a:cubicBezTo>
                    <a:cubicBezTo>
                      <a:pt x="177" y="44"/>
                      <a:pt x="178" y="40"/>
                      <a:pt x="181" y="37"/>
                    </a:cubicBezTo>
                    <a:cubicBezTo>
                      <a:pt x="183" y="36"/>
                      <a:pt x="186" y="36"/>
                      <a:pt x="189" y="37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40"/>
                      <a:pt x="191" y="40"/>
                      <a:pt x="191" y="41"/>
                    </a:cubicBezTo>
                    <a:cubicBezTo>
                      <a:pt x="193" y="40"/>
                      <a:pt x="195" y="39"/>
                      <a:pt x="198" y="36"/>
                    </a:cubicBezTo>
                    <a:cubicBezTo>
                      <a:pt x="202" y="33"/>
                      <a:pt x="206" y="29"/>
                      <a:pt x="212" y="29"/>
                    </a:cubicBezTo>
                    <a:cubicBezTo>
                      <a:pt x="242" y="26"/>
                      <a:pt x="263" y="57"/>
                      <a:pt x="274" y="77"/>
                    </a:cubicBezTo>
                    <a:cubicBezTo>
                      <a:pt x="305" y="74"/>
                      <a:pt x="316" y="74"/>
                      <a:pt x="342" y="81"/>
                    </a:cubicBezTo>
                    <a:cubicBezTo>
                      <a:pt x="348" y="82"/>
                      <a:pt x="349" y="79"/>
                      <a:pt x="351" y="73"/>
                    </a:cubicBezTo>
                    <a:cubicBezTo>
                      <a:pt x="352" y="70"/>
                      <a:pt x="353" y="67"/>
                      <a:pt x="355" y="66"/>
                    </a:cubicBezTo>
                    <a:cubicBezTo>
                      <a:pt x="357" y="64"/>
                      <a:pt x="360" y="63"/>
                      <a:pt x="363" y="62"/>
                    </a:cubicBezTo>
                    <a:cubicBezTo>
                      <a:pt x="366" y="61"/>
                      <a:pt x="369" y="60"/>
                      <a:pt x="372" y="57"/>
                    </a:cubicBezTo>
                    <a:cubicBezTo>
                      <a:pt x="374" y="56"/>
                      <a:pt x="375" y="54"/>
                      <a:pt x="377" y="53"/>
                    </a:cubicBezTo>
                    <a:cubicBezTo>
                      <a:pt x="382" y="47"/>
                      <a:pt x="384" y="45"/>
                      <a:pt x="401" y="41"/>
                    </a:cubicBezTo>
                    <a:cubicBezTo>
                      <a:pt x="406" y="39"/>
                      <a:pt x="411" y="39"/>
                      <a:pt x="417" y="39"/>
                    </a:cubicBezTo>
                    <a:cubicBezTo>
                      <a:pt x="424" y="39"/>
                      <a:pt x="432" y="39"/>
                      <a:pt x="441" y="37"/>
                    </a:cubicBezTo>
                    <a:cubicBezTo>
                      <a:pt x="446" y="35"/>
                      <a:pt x="451" y="32"/>
                      <a:pt x="457" y="29"/>
                    </a:cubicBezTo>
                    <a:cubicBezTo>
                      <a:pt x="466" y="24"/>
                      <a:pt x="475" y="18"/>
                      <a:pt x="486" y="21"/>
                    </a:cubicBezTo>
                    <a:cubicBezTo>
                      <a:pt x="489" y="21"/>
                      <a:pt x="489" y="21"/>
                      <a:pt x="489" y="21"/>
                    </a:cubicBezTo>
                    <a:cubicBezTo>
                      <a:pt x="489" y="24"/>
                      <a:pt x="489" y="24"/>
                      <a:pt x="489" y="24"/>
                    </a:cubicBezTo>
                    <a:cubicBezTo>
                      <a:pt x="488" y="36"/>
                      <a:pt x="489" y="47"/>
                      <a:pt x="492" y="57"/>
                    </a:cubicBezTo>
                    <a:cubicBezTo>
                      <a:pt x="499" y="59"/>
                      <a:pt x="507" y="57"/>
                      <a:pt x="513" y="56"/>
                    </a:cubicBezTo>
                    <a:cubicBezTo>
                      <a:pt x="522" y="54"/>
                      <a:pt x="531" y="52"/>
                      <a:pt x="536" y="60"/>
                    </a:cubicBezTo>
                    <a:cubicBezTo>
                      <a:pt x="539" y="59"/>
                      <a:pt x="541" y="57"/>
                      <a:pt x="543" y="54"/>
                    </a:cubicBezTo>
                    <a:cubicBezTo>
                      <a:pt x="545" y="53"/>
                      <a:pt x="547" y="51"/>
                      <a:pt x="549" y="49"/>
                    </a:cubicBezTo>
                    <a:cubicBezTo>
                      <a:pt x="550" y="49"/>
                      <a:pt x="550" y="49"/>
                      <a:pt x="550" y="49"/>
                    </a:cubicBezTo>
                    <a:cubicBezTo>
                      <a:pt x="551" y="49"/>
                      <a:pt x="551" y="49"/>
                      <a:pt x="551" y="49"/>
                    </a:cubicBezTo>
                    <a:cubicBezTo>
                      <a:pt x="564" y="52"/>
                      <a:pt x="570" y="62"/>
                      <a:pt x="569" y="79"/>
                    </a:cubicBezTo>
                    <a:cubicBezTo>
                      <a:pt x="572" y="83"/>
                      <a:pt x="577" y="86"/>
                      <a:pt x="582" y="90"/>
                    </a:cubicBezTo>
                    <a:cubicBezTo>
                      <a:pt x="590" y="95"/>
                      <a:pt x="598" y="100"/>
                      <a:pt x="601" y="111"/>
                    </a:cubicBezTo>
                    <a:cubicBezTo>
                      <a:pt x="602" y="115"/>
                      <a:pt x="602" y="115"/>
                      <a:pt x="602" y="115"/>
                    </a:cubicBezTo>
                    <a:cubicBezTo>
                      <a:pt x="598" y="115"/>
                      <a:pt x="598" y="115"/>
                      <a:pt x="598" y="115"/>
                    </a:cubicBezTo>
                    <a:cubicBezTo>
                      <a:pt x="592" y="114"/>
                      <a:pt x="585" y="114"/>
                      <a:pt x="578" y="115"/>
                    </a:cubicBezTo>
                    <a:cubicBezTo>
                      <a:pt x="562" y="115"/>
                      <a:pt x="545" y="115"/>
                      <a:pt x="534" y="111"/>
                    </a:cubicBezTo>
                    <a:cubicBezTo>
                      <a:pt x="529" y="111"/>
                      <a:pt x="528" y="116"/>
                      <a:pt x="529" y="127"/>
                    </a:cubicBezTo>
                    <a:cubicBezTo>
                      <a:pt x="529" y="128"/>
                      <a:pt x="529" y="130"/>
                      <a:pt x="529" y="132"/>
                    </a:cubicBezTo>
                    <a:cubicBezTo>
                      <a:pt x="529" y="135"/>
                      <a:pt x="529" y="135"/>
                      <a:pt x="529" y="135"/>
                    </a:cubicBezTo>
                    <a:cubicBezTo>
                      <a:pt x="526" y="135"/>
                      <a:pt x="526" y="135"/>
                      <a:pt x="526" y="135"/>
                    </a:cubicBezTo>
                    <a:cubicBezTo>
                      <a:pt x="515" y="134"/>
                      <a:pt x="510" y="128"/>
                      <a:pt x="506" y="121"/>
                    </a:cubicBezTo>
                    <a:cubicBezTo>
                      <a:pt x="506" y="120"/>
                      <a:pt x="505" y="119"/>
                      <a:pt x="504" y="119"/>
                    </a:cubicBezTo>
                    <a:cubicBezTo>
                      <a:pt x="498" y="118"/>
                      <a:pt x="492" y="117"/>
                      <a:pt x="485" y="115"/>
                    </a:cubicBezTo>
                    <a:cubicBezTo>
                      <a:pt x="474" y="113"/>
                      <a:pt x="464" y="110"/>
                      <a:pt x="455" y="114"/>
                    </a:cubicBezTo>
                    <a:cubicBezTo>
                      <a:pt x="450" y="116"/>
                      <a:pt x="447" y="120"/>
                      <a:pt x="444" y="124"/>
                    </a:cubicBezTo>
                    <a:cubicBezTo>
                      <a:pt x="442" y="128"/>
                      <a:pt x="439" y="132"/>
                      <a:pt x="435" y="134"/>
                    </a:cubicBezTo>
                    <a:cubicBezTo>
                      <a:pt x="435" y="135"/>
                      <a:pt x="435" y="135"/>
                      <a:pt x="435" y="135"/>
                    </a:cubicBezTo>
                    <a:cubicBezTo>
                      <a:pt x="434" y="135"/>
                      <a:pt x="434" y="135"/>
                      <a:pt x="434" y="135"/>
                    </a:cubicBezTo>
                    <a:cubicBezTo>
                      <a:pt x="427" y="135"/>
                      <a:pt x="421" y="136"/>
                      <a:pt x="416" y="136"/>
                    </a:cubicBezTo>
                    <a:cubicBezTo>
                      <a:pt x="404" y="136"/>
                      <a:pt x="394" y="136"/>
                      <a:pt x="387" y="142"/>
                    </a:cubicBezTo>
                    <a:cubicBezTo>
                      <a:pt x="384" y="144"/>
                      <a:pt x="383" y="147"/>
                      <a:pt x="382" y="151"/>
                    </a:cubicBezTo>
                    <a:cubicBezTo>
                      <a:pt x="380" y="156"/>
                      <a:pt x="378" y="162"/>
                      <a:pt x="371" y="166"/>
                    </a:cubicBezTo>
                    <a:cubicBezTo>
                      <a:pt x="368" y="162"/>
                      <a:pt x="368" y="162"/>
                      <a:pt x="368" y="162"/>
                    </a:cubicBezTo>
                    <a:cubicBezTo>
                      <a:pt x="373" y="158"/>
                      <a:pt x="375" y="154"/>
                      <a:pt x="377" y="149"/>
                    </a:cubicBezTo>
                    <a:cubicBezTo>
                      <a:pt x="378" y="145"/>
                      <a:pt x="380" y="141"/>
                      <a:pt x="384" y="138"/>
                    </a:cubicBezTo>
                    <a:cubicBezTo>
                      <a:pt x="392" y="131"/>
                      <a:pt x="403" y="130"/>
                      <a:pt x="416" y="130"/>
                    </a:cubicBezTo>
                    <a:cubicBezTo>
                      <a:pt x="421" y="130"/>
                      <a:pt x="427" y="130"/>
                      <a:pt x="433" y="129"/>
                    </a:cubicBezTo>
                    <a:cubicBezTo>
                      <a:pt x="435" y="127"/>
                      <a:pt x="438" y="124"/>
                      <a:pt x="440" y="121"/>
                    </a:cubicBezTo>
                    <a:cubicBezTo>
                      <a:pt x="443" y="117"/>
                      <a:pt x="446" y="111"/>
                      <a:pt x="453" y="109"/>
                    </a:cubicBezTo>
                    <a:cubicBezTo>
                      <a:pt x="463" y="105"/>
                      <a:pt x="475" y="107"/>
                      <a:pt x="487" y="110"/>
                    </a:cubicBezTo>
                    <a:cubicBezTo>
                      <a:pt x="493" y="111"/>
                      <a:pt x="500" y="113"/>
                      <a:pt x="506" y="113"/>
                    </a:cubicBezTo>
                    <a:cubicBezTo>
                      <a:pt x="507" y="113"/>
                      <a:pt x="507" y="113"/>
                      <a:pt x="507" y="113"/>
                    </a:cubicBezTo>
                    <a:cubicBezTo>
                      <a:pt x="508" y="114"/>
                      <a:pt x="508" y="114"/>
                      <a:pt x="508" y="114"/>
                    </a:cubicBezTo>
                    <a:cubicBezTo>
                      <a:pt x="509" y="116"/>
                      <a:pt x="510" y="117"/>
                      <a:pt x="511" y="118"/>
                    </a:cubicBezTo>
                    <a:cubicBezTo>
                      <a:pt x="514" y="123"/>
                      <a:pt x="517" y="128"/>
                      <a:pt x="523" y="129"/>
                    </a:cubicBezTo>
                    <a:cubicBezTo>
                      <a:pt x="523" y="128"/>
                      <a:pt x="523" y="128"/>
                      <a:pt x="523" y="127"/>
                    </a:cubicBezTo>
                    <a:cubicBezTo>
                      <a:pt x="523" y="117"/>
                      <a:pt x="523" y="106"/>
                      <a:pt x="534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46" y="110"/>
                      <a:pt x="562" y="109"/>
                      <a:pt x="578" y="109"/>
                    </a:cubicBezTo>
                    <a:cubicBezTo>
                      <a:pt x="583" y="109"/>
                      <a:pt x="589" y="109"/>
                      <a:pt x="594" y="109"/>
                    </a:cubicBezTo>
                    <a:cubicBezTo>
                      <a:pt x="591" y="102"/>
                      <a:pt x="585" y="98"/>
                      <a:pt x="579" y="94"/>
                    </a:cubicBezTo>
                    <a:cubicBezTo>
                      <a:pt x="574" y="91"/>
                      <a:pt x="568" y="87"/>
                      <a:pt x="564" y="81"/>
                    </a:cubicBezTo>
                    <a:cubicBezTo>
                      <a:pt x="563" y="80"/>
                      <a:pt x="563" y="80"/>
                      <a:pt x="563" y="80"/>
                    </a:cubicBezTo>
                    <a:cubicBezTo>
                      <a:pt x="564" y="80"/>
                      <a:pt x="564" y="80"/>
                      <a:pt x="564" y="80"/>
                    </a:cubicBezTo>
                    <a:cubicBezTo>
                      <a:pt x="564" y="66"/>
                      <a:pt x="560" y="57"/>
                      <a:pt x="551" y="55"/>
                    </a:cubicBezTo>
                    <a:cubicBezTo>
                      <a:pt x="550" y="56"/>
                      <a:pt x="549" y="57"/>
                      <a:pt x="547" y="58"/>
                    </a:cubicBezTo>
                    <a:cubicBezTo>
                      <a:pt x="544" y="61"/>
                      <a:pt x="541" y="65"/>
                      <a:pt x="535" y="66"/>
                    </a:cubicBezTo>
                    <a:cubicBezTo>
                      <a:pt x="532" y="67"/>
                      <a:pt x="532" y="67"/>
                      <a:pt x="532" y="67"/>
                    </a:cubicBezTo>
                    <a:cubicBezTo>
                      <a:pt x="532" y="65"/>
                      <a:pt x="532" y="65"/>
                      <a:pt x="532" y="65"/>
                    </a:cubicBezTo>
                    <a:cubicBezTo>
                      <a:pt x="529" y="59"/>
                      <a:pt x="525" y="59"/>
                      <a:pt x="514" y="61"/>
                    </a:cubicBezTo>
                    <a:cubicBezTo>
                      <a:pt x="507" y="63"/>
                      <a:pt x="498" y="64"/>
                      <a:pt x="489" y="62"/>
                    </a:cubicBezTo>
                    <a:cubicBezTo>
                      <a:pt x="488" y="62"/>
                      <a:pt x="488" y="62"/>
                      <a:pt x="488" y="62"/>
                    </a:cubicBezTo>
                    <a:cubicBezTo>
                      <a:pt x="487" y="60"/>
                      <a:pt x="487" y="60"/>
                      <a:pt x="487" y="60"/>
                    </a:cubicBezTo>
                    <a:cubicBezTo>
                      <a:pt x="484" y="49"/>
                      <a:pt x="482" y="38"/>
                      <a:pt x="483" y="26"/>
                    </a:cubicBezTo>
                    <a:cubicBezTo>
                      <a:pt x="474" y="25"/>
                      <a:pt x="467" y="29"/>
                      <a:pt x="460" y="34"/>
                    </a:cubicBezTo>
                    <a:cubicBezTo>
                      <a:pt x="454" y="37"/>
                      <a:pt x="449" y="40"/>
                      <a:pt x="442" y="42"/>
                    </a:cubicBezTo>
                    <a:cubicBezTo>
                      <a:pt x="432" y="45"/>
                      <a:pt x="424" y="45"/>
                      <a:pt x="417" y="45"/>
                    </a:cubicBezTo>
                    <a:cubicBezTo>
                      <a:pt x="412" y="45"/>
                      <a:pt x="407" y="45"/>
                      <a:pt x="402" y="46"/>
                    </a:cubicBezTo>
                    <a:cubicBezTo>
                      <a:pt x="387" y="50"/>
                      <a:pt x="385" y="52"/>
                      <a:pt x="381" y="56"/>
                    </a:cubicBezTo>
                    <a:cubicBezTo>
                      <a:pt x="379" y="58"/>
                      <a:pt x="378" y="60"/>
                      <a:pt x="375" y="62"/>
                    </a:cubicBezTo>
                    <a:cubicBezTo>
                      <a:pt x="372" y="64"/>
                      <a:pt x="368" y="66"/>
                      <a:pt x="364" y="67"/>
                    </a:cubicBezTo>
                    <a:cubicBezTo>
                      <a:pt x="362" y="68"/>
                      <a:pt x="360" y="69"/>
                      <a:pt x="359" y="70"/>
                    </a:cubicBezTo>
                    <a:cubicBezTo>
                      <a:pt x="358" y="70"/>
                      <a:pt x="357" y="73"/>
                      <a:pt x="357" y="75"/>
                    </a:cubicBezTo>
                    <a:cubicBezTo>
                      <a:pt x="355" y="80"/>
                      <a:pt x="352" y="88"/>
                      <a:pt x="341" y="86"/>
                    </a:cubicBezTo>
                    <a:cubicBezTo>
                      <a:pt x="315" y="80"/>
                      <a:pt x="304" y="79"/>
                      <a:pt x="273" y="82"/>
                    </a:cubicBezTo>
                    <a:cubicBezTo>
                      <a:pt x="271" y="83"/>
                      <a:pt x="271" y="83"/>
                      <a:pt x="271" y="83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0" y="63"/>
                      <a:pt x="240" y="32"/>
                      <a:pt x="213" y="34"/>
                    </a:cubicBezTo>
                    <a:cubicBezTo>
                      <a:pt x="208" y="35"/>
                      <a:pt x="205" y="37"/>
                      <a:pt x="202" y="41"/>
                    </a:cubicBezTo>
                    <a:cubicBezTo>
                      <a:pt x="197" y="45"/>
                      <a:pt x="192" y="49"/>
                      <a:pt x="183" y="46"/>
                    </a:cubicBezTo>
                    <a:cubicBezTo>
                      <a:pt x="184" y="42"/>
                      <a:pt x="184" y="42"/>
                      <a:pt x="184" y="42"/>
                    </a:cubicBezTo>
                    <a:cubicBezTo>
                      <a:pt x="183" y="43"/>
                      <a:pt x="183" y="45"/>
                      <a:pt x="182" y="48"/>
                    </a:cubicBezTo>
                    <a:cubicBezTo>
                      <a:pt x="182" y="51"/>
                      <a:pt x="181" y="55"/>
                      <a:pt x="179" y="57"/>
                    </a:cubicBezTo>
                    <a:cubicBezTo>
                      <a:pt x="177" y="58"/>
                      <a:pt x="175" y="59"/>
                      <a:pt x="172" y="58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70" y="56"/>
                      <a:pt x="170" y="56"/>
                      <a:pt x="170" y="56"/>
                    </a:cubicBezTo>
                    <a:cubicBezTo>
                      <a:pt x="169" y="52"/>
                      <a:pt x="168" y="47"/>
                      <a:pt x="167" y="43"/>
                    </a:cubicBezTo>
                    <a:cubicBezTo>
                      <a:pt x="164" y="25"/>
                      <a:pt x="162" y="9"/>
                      <a:pt x="146" y="6"/>
                    </a:cubicBezTo>
                    <a:cubicBezTo>
                      <a:pt x="143" y="9"/>
                      <a:pt x="141" y="13"/>
                      <a:pt x="138" y="16"/>
                    </a:cubicBezTo>
                    <a:cubicBezTo>
                      <a:pt x="134" y="21"/>
                      <a:pt x="130" y="27"/>
                      <a:pt x="127" y="33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15" y="36"/>
                      <a:pt x="108" y="41"/>
                      <a:pt x="101" y="46"/>
                    </a:cubicBezTo>
                    <a:cubicBezTo>
                      <a:pt x="90" y="54"/>
                      <a:pt x="79" y="62"/>
                      <a:pt x="56" y="58"/>
                    </a:cubicBezTo>
                    <a:cubicBezTo>
                      <a:pt x="51" y="61"/>
                      <a:pt x="48" y="65"/>
                      <a:pt x="45" y="70"/>
                    </a:cubicBezTo>
                    <a:cubicBezTo>
                      <a:pt x="41" y="74"/>
                      <a:pt x="38" y="79"/>
                      <a:pt x="33" y="82"/>
                    </a:cubicBezTo>
                    <a:cubicBezTo>
                      <a:pt x="30" y="84"/>
                      <a:pt x="25" y="86"/>
                      <a:pt x="21" y="87"/>
                    </a:cubicBezTo>
                    <a:cubicBezTo>
                      <a:pt x="15" y="89"/>
                      <a:pt x="10" y="90"/>
                      <a:pt x="8" y="94"/>
                    </a:cubicBezTo>
                    <a:cubicBezTo>
                      <a:pt x="20" y="96"/>
                      <a:pt x="28" y="104"/>
                      <a:pt x="30" y="118"/>
                    </a:cubicBezTo>
                    <a:cubicBezTo>
                      <a:pt x="46" y="121"/>
                      <a:pt x="63" y="124"/>
                      <a:pt x="79" y="127"/>
                    </a:cubicBezTo>
                    <a:cubicBezTo>
                      <a:pt x="99" y="130"/>
                      <a:pt x="118" y="133"/>
                      <a:pt x="133" y="137"/>
                    </a:cubicBezTo>
                    <a:cubicBezTo>
                      <a:pt x="134" y="138"/>
                      <a:pt x="135" y="139"/>
                      <a:pt x="138" y="142"/>
                    </a:cubicBezTo>
                    <a:cubicBezTo>
                      <a:pt x="139" y="143"/>
                      <a:pt x="140" y="145"/>
                      <a:pt x="141" y="145"/>
                    </a:cubicBezTo>
                    <a:cubicBezTo>
                      <a:pt x="151" y="149"/>
                      <a:pt x="160" y="147"/>
                      <a:pt x="168" y="146"/>
                    </a:cubicBezTo>
                    <a:cubicBezTo>
                      <a:pt x="172" y="146"/>
                      <a:pt x="177" y="145"/>
                      <a:pt x="181" y="145"/>
                    </a:cubicBezTo>
                    <a:cubicBezTo>
                      <a:pt x="186" y="146"/>
                      <a:pt x="191" y="148"/>
                      <a:pt x="196" y="150"/>
                    </a:cubicBezTo>
                    <a:cubicBezTo>
                      <a:pt x="203" y="153"/>
                      <a:pt x="209" y="156"/>
                      <a:pt x="215" y="154"/>
                    </a:cubicBezTo>
                    <a:cubicBezTo>
                      <a:pt x="217" y="153"/>
                      <a:pt x="217" y="153"/>
                      <a:pt x="217" y="153"/>
                    </a:cubicBezTo>
                    <a:cubicBezTo>
                      <a:pt x="219" y="154"/>
                      <a:pt x="219" y="154"/>
                      <a:pt x="219" y="154"/>
                    </a:cubicBezTo>
                    <a:cubicBezTo>
                      <a:pt x="223" y="160"/>
                      <a:pt x="224" y="166"/>
                      <a:pt x="224" y="173"/>
                    </a:cubicBezTo>
                    <a:cubicBezTo>
                      <a:pt x="234" y="173"/>
                      <a:pt x="242" y="175"/>
                      <a:pt x="247" y="180"/>
                    </a:cubicBezTo>
                    <a:cubicBezTo>
                      <a:pt x="255" y="188"/>
                      <a:pt x="255" y="201"/>
                      <a:pt x="255" y="213"/>
                    </a:cubicBezTo>
                    <a:cubicBezTo>
                      <a:pt x="255" y="217"/>
                      <a:pt x="254" y="222"/>
                      <a:pt x="255" y="226"/>
                    </a:cubicBezTo>
                    <a:cubicBezTo>
                      <a:pt x="259" y="224"/>
                      <a:pt x="266" y="225"/>
                      <a:pt x="270" y="227"/>
                    </a:cubicBezTo>
                    <a:cubicBezTo>
                      <a:pt x="272" y="229"/>
                      <a:pt x="272" y="231"/>
                      <a:pt x="271" y="234"/>
                    </a:cubicBezTo>
                    <a:cubicBezTo>
                      <a:pt x="271" y="234"/>
                      <a:pt x="271" y="236"/>
                      <a:pt x="270" y="238"/>
                    </a:cubicBezTo>
                    <a:cubicBezTo>
                      <a:pt x="268" y="243"/>
                      <a:pt x="266" y="251"/>
                      <a:pt x="269" y="255"/>
                    </a:cubicBezTo>
                    <a:cubicBezTo>
                      <a:pt x="269" y="256"/>
                      <a:pt x="270" y="257"/>
                      <a:pt x="271" y="257"/>
                    </a:cubicBezTo>
                    <a:cubicBezTo>
                      <a:pt x="275" y="249"/>
                      <a:pt x="279" y="240"/>
                      <a:pt x="282" y="231"/>
                    </a:cubicBezTo>
                    <a:cubicBezTo>
                      <a:pt x="289" y="215"/>
                      <a:pt x="296" y="197"/>
                      <a:pt x="303" y="187"/>
                    </a:cubicBezTo>
                    <a:cubicBezTo>
                      <a:pt x="305" y="182"/>
                      <a:pt x="307" y="177"/>
                      <a:pt x="309" y="172"/>
                    </a:cubicBezTo>
                    <a:cubicBezTo>
                      <a:pt x="312" y="163"/>
                      <a:pt x="315" y="154"/>
                      <a:pt x="324" y="150"/>
                    </a:cubicBezTo>
                    <a:cubicBezTo>
                      <a:pt x="328" y="148"/>
                      <a:pt x="328" y="148"/>
                      <a:pt x="328" y="148"/>
                    </a:cubicBezTo>
                    <a:cubicBezTo>
                      <a:pt x="328" y="169"/>
                      <a:pt x="328" y="169"/>
                      <a:pt x="328" y="169"/>
                    </a:cubicBezTo>
                    <a:cubicBezTo>
                      <a:pt x="333" y="168"/>
                      <a:pt x="335" y="165"/>
                      <a:pt x="338" y="160"/>
                    </a:cubicBezTo>
                    <a:cubicBezTo>
                      <a:pt x="342" y="154"/>
                      <a:pt x="348" y="147"/>
                      <a:pt x="362" y="149"/>
                    </a:cubicBezTo>
                    <a:cubicBezTo>
                      <a:pt x="364" y="150"/>
                      <a:pt x="364" y="150"/>
                      <a:pt x="364" y="150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4" y="153"/>
                      <a:pt x="364" y="154"/>
                      <a:pt x="365" y="155"/>
                    </a:cubicBezTo>
                    <a:cubicBezTo>
                      <a:pt x="366" y="156"/>
                      <a:pt x="367" y="157"/>
                      <a:pt x="368" y="159"/>
                    </a:cubicBezTo>
                    <a:cubicBezTo>
                      <a:pt x="363" y="161"/>
                      <a:pt x="363" y="161"/>
                      <a:pt x="363" y="161"/>
                    </a:cubicBezTo>
                    <a:cubicBezTo>
                      <a:pt x="362" y="160"/>
                      <a:pt x="362" y="159"/>
                      <a:pt x="361" y="159"/>
                    </a:cubicBezTo>
                    <a:cubicBezTo>
                      <a:pt x="360" y="158"/>
                      <a:pt x="359" y="156"/>
                      <a:pt x="359" y="154"/>
                    </a:cubicBezTo>
                    <a:cubicBezTo>
                      <a:pt x="350" y="153"/>
                      <a:pt x="347" y="158"/>
                      <a:pt x="343" y="163"/>
                    </a:cubicBezTo>
                    <a:cubicBezTo>
                      <a:pt x="339" y="169"/>
                      <a:pt x="335" y="175"/>
                      <a:pt x="325" y="175"/>
                    </a:cubicBezTo>
                    <a:cubicBezTo>
                      <a:pt x="322" y="175"/>
                      <a:pt x="322" y="175"/>
                      <a:pt x="322" y="175"/>
                    </a:cubicBezTo>
                    <a:cubicBezTo>
                      <a:pt x="322" y="157"/>
                      <a:pt x="322" y="157"/>
                      <a:pt x="322" y="157"/>
                    </a:cubicBezTo>
                    <a:cubicBezTo>
                      <a:pt x="318" y="161"/>
                      <a:pt x="316" y="168"/>
                      <a:pt x="314" y="174"/>
                    </a:cubicBezTo>
                    <a:cubicBezTo>
                      <a:pt x="312" y="179"/>
                      <a:pt x="310" y="185"/>
                      <a:pt x="307" y="190"/>
                    </a:cubicBezTo>
                    <a:cubicBezTo>
                      <a:pt x="301" y="200"/>
                      <a:pt x="294" y="217"/>
                      <a:pt x="287" y="233"/>
                    </a:cubicBezTo>
                    <a:cubicBezTo>
                      <a:pt x="283" y="243"/>
                      <a:pt x="279" y="253"/>
                      <a:pt x="275" y="262"/>
                    </a:cubicBezTo>
                    <a:lnTo>
                      <a:pt x="274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233">
                <a:extLst>
                  <a:ext uri="{FF2B5EF4-FFF2-40B4-BE49-F238E27FC236}">
                    <a16:creationId xmlns:a16="http://schemas.microsoft.com/office/drawing/2014/main" id="{574A0611-632F-43FF-B564-379C382B4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1726"/>
                <a:ext cx="251" cy="345"/>
              </a:xfrm>
              <a:custGeom>
                <a:avLst/>
                <a:gdLst>
                  <a:gd name="T0" fmla="*/ 65 w 406"/>
                  <a:gd name="T1" fmla="*/ 112 h 557"/>
                  <a:gd name="T2" fmla="*/ 65 w 406"/>
                  <a:gd name="T3" fmla="*/ 140 h 557"/>
                  <a:gd name="T4" fmla="*/ 77 w 406"/>
                  <a:gd name="T5" fmla="*/ 136 h 557"/>
                  <a:gd name="T6" fmla="*/ 81 w 406"/>
                  <a:gd name="T7" fmla="*/ 140 h 557"/>
                  <a:gd name="T8" fmla="*/ 93 w 406"/>
                  <a:gd name="T9" fmla="*/ 116 h 557"/>
                  <a:gd name="T10" fmla="*/ 89 w 406"/>
                  <a:gd name="T11" fmla="*/ 83 h 557"/>
                  <a:gd name="T12" fmla="*/ 121 w 406"/>
                  <a:gd name="T13" fmla="*/ 59 h 557"/>
                  <a:gd name="T14" fmla="*/ 109 w 406"/>
                  <a:gd name="T15" fmla="*/ 35 h 557"/>
                  <a:gd name="T16" fmla="*/ 133 w 406"/>
                  <a:gd name="T17" fmla="*/ 3 h 557"/>
                  <a:gd name="T18" fmla="*/ 157 w 406"/>
                  <a:gd name="T19" fmla="*/ 15 h 557"/>
                  <a:gd name="T20" fmla="*/ 197 w 406"/>
                  <a:gd name="T21" fmla="*/ 31 h 557"/>
                  <a:gd name="T22" fmla="*/ 278 w 406"/>
                  <a:gd name="T23" fmla="*/ 67 h 557"/>
                  <a:gd name="T24" fmla="*/ 266 w 406"/>
                  <a:gd name="T25" fmla="*/ 87 h 557"/>
                  <a:gd name="T26" fmla="*/ 286 w 406"/>
                  <a:gd name="T27" fmla="*/ 112 h 557"/>
                  <a:gd name="T28" fmla="*/ 274 w 406"/>
                  <a:gd name="T29" fmla="*/ 184 h 557"/>
                  <a:gd name="T30" fmla="*/ 270 w 406"/>
                  <a:gd name="T31" fmla="*/ 216 h 557"/>
                  <a:gd name="T32" fmla="*/ 246 w 406"/>
                  <a:gd name="T33" fmla="*/ 228 h 557"/>
                  <a:gd name="T34" fmla="*/ 274 w 406"/>
                  <a:gd name="T35" fmla="*/ 280 h 557"/>
                  <a:gd name="T36" fmla="*/ 302 w 406"/>
                  <a:gd name="T37" fmla="*/ 228 h 557"/>
                  <a:gd name="T38" fmla="*/ 346 w 406"/>
                  <a:gd name="T39" fmla="*/ 208 h 557"/>
                  <a:gd name="T40" fmla="*/ 406 w 406"/>
                  <a:gd name="T41" fmla="*/ 337 h 557"/>
                  <a:gd name="T42" fmla="*/ 402 w 406"/>
                  <a:gd name="T43" fmla="*/ 389 h 557"/>
                  <a:gd name="T44" fmla="*/ 386 w 406"/>
                  <a:gd name="T45" fmla="*/ 381 h 557"/>
                  <a:gd name="T46" fmla="*/ 370 w 406"/>
                  <a:gd name="T47" fmla="*/ 425 h 557"/>
                  <a:gd name="T48" fmla="*/ 350 w 406"/>
                  <a:gd name="T49" fmla="*/ 441 h 557"/>
                  <a:gd name="T50" fmla="*/ 330 w 406"/>
                  <a:gd name="T51" fmla="*/ 518 h 557"/>
                  <a:gd name="T52" fmla="*/ 209 w 406"/>
                  <a:gd name="T53" fmla="*/ 538 h 557"/>
                  <a:gd name="T54" fmla="*/ 173 w 406"/>
                  <a:gd name="T55" fmla="*/ 534 h 557"/>
                  <a:gd name="T56" fmla="*/ 61 w 406"/>
                  <a:gd name="T57" fmla="*/ 550 h 557"/>
                  <a:gd name="T58" fmla="*/ 16 w 406"/>
                  <a:gd name="T59" fmla="*/ 554 h 557"/>
                  <a:gd name="T60" fmla="*/ 16 w 406"/>
                  <a:gd name="T61" fmla="*/ 546 h 557"/>
                  <a:gd name="T62" fmla="*/ 33 w 406"/>
                  <a:gd name="T63" fmla="*/ 505 h 557"/>
                  <a:gd name="T64" fmla="*/ 49 w 406"/>
                  <a:gd name="T65" fmla="*/ 417 h 557"/>
                  <a:gd name="T66" fmla="*/ 37 w 406"/>
                  <a:gd name="T67" fmla="*/ 353 h 557"/>
                  <a:gd name="T68" fmla="*/ 12 w 406"/>
                  <a:gd name="T69" fmla="*/ 321 h 557"/>
                  <a:gd name="T70" fmla="*/ 4 w 406"/>
                  <a:gd name="T71" fmla="*/ 309 h 557"/>
                  <a:gd name="T72" fmla="*/ 12 w 406"/>
                  <a:gd name="T73" fmla="*/ 284 h 557"/>
                  <a:gd name="T74" fmla="*/ 0 w 406"/>
                  <a:gd name="T75" fmla="*/ 252 h 557"/>
                  <a:gd name="T76" fmla="*/ 21 w 406"/>
                  <a:gd name="T77" fmla="*/ 184 h 557"/>
                  <a:gd name="T78" fmla="*/ 16 w 406"/>
                  <a:gd name="T79" fmla="*/ 168 h 557"/>
                  <a:gd name="T80" fmla="*/ 29 w 406"/>
                  <a:gd name="T81" fmla="*/ 136 h 557"/>
                  <a:gd name="T82" fmla="*/ 61 w 406"/>
                  <a:gd name="T83" fmla="*/ 108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6" h="557">
                    <a:moveTo>
                      <a:pt x="65" y="112"/>
                    </a:moveTo>
                    <a:cubicBezTo>
                      <a:pt x="65" y="121"/>
                      <a:pt x="65" y="130"/>
                      <a:pt x="65" y="140"/>
                    </a:cubicBezTo>
                    <a:cubicBezTo>
                      <a:pt x="67" y="152"/>
                      <a:pt x="70" y="134"/>
                      <a:pt x="77" y="136"/>
                    </a:cubicBezTo>
                    <a:cubicBezTo>
                      <a:pt x="77" y="136"/>
                      <a:pt x="78" y="142"/>
                      <a:pt x="81" y="140"/>
                    </a:cubicBezTo>
                    <a:cubicBezTo>
                      <a:pt x="87" y="135"/>
                      <a:pt x="92" y="125"/>
                      <a:pt x="93" y="116"/>
                    </a:cubicBezTo>
                    <a:cubicBezTo>
                      <a:pt x="94" y="106"/>
                      <a:pt x="86" y="93"/>
                      <a:pt x="89" y="83"/>
                    </a:cubicBezTo>
                    <a:cubicBezTo>
                      <a:pt x="94" y="68"/>
                      <a:pt x="102" y="60"/>
                      <a:pt x="121" y="59"/>
                    </a:cubicBezTo>
                    <a:cubicBezTo>
                      <a:pt x="126" y="42"/>
                      <a:pt x="105" y="51"/>
                      <a:pt x="109" y="35"/>
                    </a:cubicBezTo>
                    <a:cubicBezTo>
                      <a:pt x="111" y="18"/>
                      <a:pt x="125" y="14"/>
                      <a:pt x="133" y="3"/>
                    </a:cubicBezTo>
                    <a:cubicBezTo>
                      <a:pt x="143" y="0"/>
                      <a:pt x="146" y="12"/>
                      <a:pt x="157" y="15"/>
                    </a:cubicBezTo>
                    <a:cubicBezTo>
                      <a:pt x="173" y="19"/>
                      <a:pt x="194" y="12"/>
                      <a:pt x="197" y="31"/>
                    </a:cubicBezTo>
                    <a:cubicBezTo>
                      <a:pt x="233" y="34"/>
                      <a:pt x="261" y="45"/>
                      <a:pt x="278" y="67"/>
                    </a:cubicBezTo>
                    <a:cubicBezTo>
                      <a:pt x="278" y="79"/>
                      <a:pt x="266" y="77"/>
                      <a:pt x="266" y="87"/>
                    </a:cubicBezTo>
                    <a:cubicBezTo>
                      <a:pt x="269" y="99"/>
                      <a:pt x="280" y="102"/>
                      <a:pt x="286" y="112"/>
                    </a:cubicBezTo>
                    <a:cubicBezTo>
                      <a:pt x="287" y="137"/>
                      <a:pt x="299" y="172"/>
                      <a:pt x="274" y="184"/>
                    </a:cubicBezTo>
                    <a:cubicBezTo>
                      <a:pt x="277" y="199"/>
                      <a:pt x="269" y="203"/>
                      <a:pt x="270" y="216"/>
                    </a:cubicBezTo>
                    <a:cubicBezTo>
                      <a:pt x="262" y="220"/>
                      <a:pt x="254" y="224"/>
                      <a:pt x="246" y="228"/>
                    </a:cubicBezTo>
                    <a:cubicBezTo>
                      <a:pt x="242" y="261"/>
                      <a:pt x="247" y="276"/>
                      <a:pt x="274" y="280"/>
                    </a:cubicBezTo>
                    <a:cubicBezTo>
                      <a:pt x="283" y="263"/>
                      <a:pt x="303" y="256"/>
                      <a:pt x="302" y="228"/>
                    </a:cubicBezTo>
                    <a:cubicBezTo>
                      <a:pt x="321" y="225"/>
                      <a:pt x="324" y="207"/>
                      <a:pt x="346" y="208"/>
                    </a:cubicBezTo>
                    <a:cubicBezTo>
                      <a:pt x="382" y="236"/>
                      <a:pt x="376" y="304"/>
                      <a:pt x="406" y="337"/>
                    </a:cubicBezTo>
                    <a:cubicBezTo>
                      <a:pt x="399" y="347"/>
                      <a:pt x="404" y="372"/>
                      <a:pt x="402" y="389"/>
                    </a:cubicBezTo>
                    <a:cubicBezTo>
                      <a:pt x="389" y="394"/>
                      <a:pt x="399" y="376"/>
                      <a:pt x="386" y="381"/>
                    </a:cubicBezTo>
                    <a:cubicBezTo>
                      <a:pt x="374" y="389"/>
                      <a:pt x="368" y="402"/>
                      <a:pt x="370" y="425"/>
                    </a:cubicBezTo>
                    <a:cubicBezTo>
                      <a:pt x="362" y="429"/>
                      <a:pt x="356" y="435"/>
                      <a:pt x="350" y="441"/>
                    </a:cubicBezTo>
                    <a:cubicBezTo>
                      <a:pt x="357" y="480"/>
                      <a:pt x="331" y="487"/>
                      <a:pt x="330" y="518"/>
                    </a:cubicBezTo>
                    <a:cubicBezTo>
                      <a:pt x="290" y="520"/>
                      <a:pt x="251" y="536"/>
                      <a:pt x="209" y="538"/>
                    </a:cubicBezTo>
                    <a:cubicBezTo>
                      <a:pt x="198" y="538"/>
                      <a:pt x="185" y="534"/>
                      <a:pt x="173" y="534"/>
                    </a:cubicBezTo>
                    <a:cubicBezTo>
                      <a:pt x="139" y="534"/>
                      <a:pt x="98" y="545"/>
                      <a:pt x="61" y="550"/>
                    </a:cubicBezTo>
                    <a:cubicBezTo>
                      <a:pt x="47" y="551"/>
                      <a:pt x="31" y="549"/>
                      <a:pt x="16" y="554"/>
                    </a:cubicBezTo>
                    <a:cubicBezTo>
                      <a:pt x="3" y="557"/>
                      <a:pt x="10" y="546"/>
                      <a:pt x="16" y="546"/>
                    </a:cubicBezTo>
                    <a:cubicBezTo>
                      <a:pt x="23" y="534"/>
                      <a:pt x="25" y="525"/>
                      <a:pt x="33" y="505"/>
                    </a:cubicBezTo>
                    <a:cubicBezTo>
                      <a:pt x="40" y="486"/>
                      <a:pt x="51" y="453"/>
                      <a:pt x="49" y="417"/>
                    </a:cubicBezTo>
                    <a:cubicBezTo>
                      <a:pt x="47" y="392"/>
                      <a:pt x="33" y="373"/>
                      <a:pt x="37" y="353"/>
                    </a:cubicBezTo>
                    <a:cubicBezTo>
                      <a:pt x="21" y="347"/>
                      <a:pt x="21" y="337"/>
                      <a:pt x="12" y="321"/>
                    </a:cubicBezTo>
                    <a:cubicBezTo>
                      <a:pt x="11" y="317"/>
                      <a:pt x="5" y="314"/>
                      <a:pt x="4" y="309"/>
                    </a:cubicBezTo>
                    <a:cubicBezTo>
                      <a:pt x="3" y="299"/>
                      <a:pt x="12" y="295"/>
                      <a:pt x="12" y="284"/>
                    </a:cubicBezTo>
                    <a:cubicBezTo>
                      <a:pt x="13" y="272"/>
                      <a:pt x="8" y="262"/>
                      <a:pt x="0" y="252"/>
                    </a:cubicBezTo>
                    <a:cubicBezTo>
                      <a:pt x="6" y="233"/>
                      <a:pt x="24" y="218"/>
                      <a:pt x="21" y="184"/>
                    </a:cubicBezTo>
                    <a:cubicBezTo>
                      <a:pt x="20" y="177"/>
                      <a:pt x="16" y="171"/>
                      <a:pt x="16" y="168"/>
                    </a:cubicBezTo>
                    <a:cubicBezTo>
                      <a:pt x="19" y="154"/>
                      <a:pt x="34" y="149"/>
                      <a:pt x="29" y="136"/>
                    </a:cubicBezTo>
                    <a:cubicBezTo>
                      <a:pt x="42" y="129"/>
                      <a:pt x="54" y="121"/>
                      <a:pt x="61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234">
                <a:extLst>
                  <a:ext uri="{FF2B5EF4-FFF2-40B4-BE49-F238E27FC236}">
                    <a16:creationId xmlns:a16="http://schemas.microsoft.com/office/drawing/2014/main" id="{05C32609-B8C0-4A40-A73F-29EA4E533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6" y="1725"/>
                <a:ext cx="256" cy="346"/>
              </a:xfrm>
              <a:custGeom>
                <a:avLst/>
                <a:gdLst>
                  <a:gd name="T0" fmla="*/ 18 w 413"/>
                  <a:gd name="T1" fmla="*/ 545 h 559"/>
                  <a:gd name="T2" fmla="*/ 42 w 413"/>
                  <a:gd name="T3" fmla="*/ 390 h 559"/>
                  <a:gd name="T4" fmla="*/ 10 w 413"/>
                  <a:gd name="T5" fmla="*/ 320 h 559"/>
                  <a:gd name="T6" fmla="*/ 1 w 413"/>
                  <a:gd name="T7" fmla="*/ 256 h 559"/>
                  <a:gd name="T8" fmla="*/ 21 w 413"/>
                  <a:gd name="T9" fmla="*/ 186 h 559"/>
                  <a:gd name="T10" fmla="*/ 29 w 413"/>
                  <a:gd name="T11" fmla="*/ 139 h 559"/>
                  <a:gd name="T12" fmla="*/ 66 w 413"/>
                  <a:gd name="T13" fmla="*/ 111 h 559"/>
                  <a:gd name="T14" fmla="*/ 24 w 413"/>
                  <a:gd name="T15" fmla="*/ 176 h 559"/>
                  <a:gd name="T16" fmla="*/ 18 w 413"/>
                  <a:gd name="T17" fmla="*/ 287 h 559"/>
                  <a:gd name="T18" fmla="*/ 18 w 413"/>
                  <a:gd name="T19" fmla="*/ 321 h 559"/>
                  <a:gd name="T20" fmla="*/ 42 w 413"/>
                  <a:gd name="T21" fmla="*/ 355 h 559"/>
                  <a:gd name="T22" fmla="*/ 33 w 413"/>
                  <a:gd name="T23" fmla="*/ 523 h 559"/>
                  <a:gd name="T24" fmla="*/ 15 w 413"/>
                  <a:gd name="T25" fmla="*/ 553 h 559"/>
                  <a:gd name="T26" fmla="*/ 107 w 413"/>
                  <a:gd name="T27" fmla="*/ 542 h 559"/>
                  <a:gd name="T28" fmla="*/ 275 w 413"/>
                  <a:gd name="T29" fmla="*/ 527 h 559"/>
                  <a:gd name="T30" fmla="*/ 350 w 413"/>
                  <a:gd name="T31" fmla="*/ 442 h 559"/>
                  <a:gd name="T32" fmla="*/ 396 w 413"/>
                  <a:gd name="T33" fmla="*/ 380 h 559"/>
                  <a:gd name="T34" fmla="*/ 403 w 413"/>
                  <a:gd name="T35" fmla="*/ 371 h 559"/>
                  <a:gd name="T36" fmla="*/ 326 w 413"/>
                  <a:gd name="T37" fmla="*/ 222 h 559"/>
                  <a:gd name="T38" fmla="*/ 278 w 413"/>
                  <a:gd name="T39" fmla="*/ 285 h 559"/>
                  <a:gd name="T40" fmla="*/ 247 w 413"/>
                  <a:gd name="T41" fmla="*/ 228 h 559"/>
                  <a:gd name="T42" fmla="*/ 274 w 413"/>
                  <a:gd name="T43" fmla="*/ 186 h 559"/>
                  <a:gd name="T44" fmla="*/ 286 w 413"/>
                  <a:gd name="T45" fmla="*/ 114 h 559"/>
                  <a:gd name="T46" fmla="*/ 273 w 413"/>
                  <a:gd name="T47" fmla="*/ 78 h 559"/>
                  <a:gd name="T48" fmla="*/ 198 w 413"/>
                  <a:gd name="T49" fmla="*/ 34 h 559"/>
                  <a:gd name="T50" fmla="*/ 138 w 413"/>
                  <a:gd name="T51" fmla="*/ 7 h 559"/>
                  <a:gd name="T52" fmla="*/ 127 w 413"/>
                  <a:gd name="T53" fmla="*/ 62 h 559"/>
                  <a:gd name="T54" fmla="*/ 96 w 413"/>
                  <a:gd name="T55" fmla="*/ 103 h 559"/>
                  <a:gd name="T56" fmla="*/ 78 w 413"/>
                  <a:gd name="T57" fmla="*/ 141 h 559"/>
                  <a:gd name="T58" fmla="*/ 65 w 413"/>
                  <a:gd name="T59" fmla="*/ 114 h 559"/>
                  <a:gd name="T60" fmla="*/ 82 w 413"/>
                  <a:gd name="T61" fmla="*/ 135 h 559"/>
                  <a:gd name="T62" fmla="*/ 91 w 413"/>
                  <a:gd name="T63" fmla="*/ 104 h 559"/>
                  <a:gd name="T64" fmla="*/ 109 w 413"/>
                  <a:gd name="T65" fmla="*/ 37 h 559"/>
                  <a:gd name="T66" fmla="*/ 135 w 413"/>
                  <a:gd name="T67" fmla="*/ 2 h 559"/>
                  <a:gd name="T68" fmla="*/ 203 w 413"/>
                  <a:gd name="T69" fmla="*/ 31 h 559"/>
                  <a:gd name="T70" fmla="*/ 276 w 413"/>
                  <a:gd name="T71" fmla="*/ 82 h 559"/>
                  <a:gd name="T72" fmla="*/ 292 w 413"/>
                  <a:gd name="T73" fmla="*/ 113 h 559"/>
                  <a:gd name="T74" fmla="*/ 278 w 413"/>
                  <a:gd name="T75" fmla="*/ 205 h 559"/>
                  <a:gd name="T76" fmla="*/ 262 w 413"/>
                  <a:gd name="T77" fmla="*/ 227 h 559"/>
                  <a:gd name="T78" fmla="*/ 302 w 413"/>
                  <a:gd name="T79" fmla="*/ 230 h 559"/>
                  <a:gd name="T80" fmla="*/ 349 w 413"/>
                  <a:gd name="T81" fmla="*/ 207 h 559"/>
                  <a:gd name="T82" fmla="*/ 411 w 413"/>
                  <a:gd name="T83" fmla="*/ 337 h 559"/>
                  <a:gd name="T84" fmla="*/ 408 w 413"/>
                  <a:gd name="T85" fmla="*/ 391 h 559"/>
                  <a:gd name="T86" fmla="*/ 395 w 413"/>
                  <a:gd name="T87" fmla="*/ 388 h 559"/>
                  <a:gd name="T88" fmla="*/ 376 w 413"/>
                  <a:gd name="T89" fmla="*/ 429 h 559"/>
                  <a:gd name="T90" fmla="*/ 336 w 413"/>
                  <a:gd name="T91" fmla="*/ 520 h 559"/>
                  <a:gd name="T92" fmla="*/ 213 w 413"/>
                  <a:gd name="T93" fmla="*/ 542 h 559"/>
                  <a:gd name="T94" fmla="*/ 64 w 413"/>
                  <a:gd name="T95" fmla="*/ 554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3" h="559">
                    <a:moveTo>
                      <a:pt x="16" y="559"/>
                    </a:moveTo>
                    <a:cubicBezTo>
                      <a:pt x="13" y="559"/>
                      <a:pt x="11" y="558"/>
                      <a:pt x="10" y="557"/>
                    </a:cubicBezTo>
                    <a:cubicBezTo>
                      <a:pt x="9" y="555"/>
                      <a:pt x="9" y="553"/>
                      <a:pt x="10" y="551"/>
                    </a:cubicBezTo>
                    <a:cubicBezTo>
                      <a:pt x="11" y="549"/>
                      <a:pt x="14" y="546"/>
                      <a:pt x="18" y="545"/>
                    </a:cubicBezTo>
                    <a:cubicBezTo>
                      <a:pt x="22" y="538"/>
                      <a:pt x="24" y="531"/>
                      <a:pt x="28" y="521"/>
                    </a:cubicBezTo>
                    <a:cubicBezTo>
                      <a:pt x="29" y="517"/>
                      <a:pt x="31" y="512"/>
                      <a:pt x="33" y="507"/>
                    </a:cubicBezTo>
                    <a:cubicBezTo>
                      <a:pt x="42" y="483"/>
                      <a:pt x="51" y="452"/>
                      <a:pt x="49" y="419"/>
                    </a:cubicBezTo>
                    <a:cubicBezTo>
                      <a:pt x="48" y="409"/>
                      <a:pt x="45" y="399"/>
                      <a:pt x="42" y="390"/>
                    </a:cubicBezTo>
                    <a:cubicBezTo>
                      <a:pt x="39" y="379"/>
                      <a:pt x="35" y="368"/>
                      <a:pt x="37" y="357"/>
                    </a:cubicBezTo>
                    <a:cubicBezTo>
                      <a:pt x="25" y="352"/>
                      <a:pt x="22" y="344"/>
                      <a:pt x="17" y="334"/>
                    </a:cubicBezTo>
                    <a:cubicBezTo>
                      <a:pt x="16" y="331"/>
                      <a:pt x="15" y="327"/>
                      <a:pt x="13" y="324"/>
                    </a:cubicBezTo>
                    <a:cubicBezTo>
                      <a:pt x="12" y="323"/>
                      <a:pt x="11" y="321"/>
                      <a:pt x="10" y="320"/>
                    </a:cubicBezTo>
                    <a:cubicBezTo>
                      <a:pt x="8" y="318"/>
                      <a:pt x="5" y="315"/>
                      <a:pt x="5" y="311"/>
                    </a:cubicBezTo>
                    <a:cubicBezTo>
                      <a:pt x="4" y="305"/>
                      <a:pt x="6" y="301"/>
                      <a:pt x="9" y="297"/>
                    </a:cubicBezTo>
                    <a:cubicBezTo>
                      <a:pt x="11" y="294"/>
                      <a:pt x="12" y="291"/>
                      <a:pt x="13" y="286"/>
                    </a:cubicBezTo>
                    <a:cubicBezTo>
                      <a:pt x="14" y="274"/>
                      <a:pt x="8" y="264"/>
                      <a:pt x="1" y="256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1" y="253"/>
                      <a:pt x="1" y="253"/>
                      <a:pt x="1" y="253"/>
                    </a:cubicBezTo>
                    <a:cubicBezTo>
                      <a:pt x="3" y="247"/>
                      <a:pt x="6" y="242"/>
                      <a:pt x="9" y="236"/>
                    </a:cubicBezTo>
                    <a:cubicBezTo>
                      <a:pt x="16" y="222"/>
                      <a:pt x="23" y="209"/>
                      <a:pt x="21" y="186"/>
                    </a:cubicBezTo>
                    <a:cubicBezTo>
                      <a:pt x="20" y="183"/>
                      <a:pt x="19" y="180"/>
                      <a:pt x="18" y="178"/>
                    </a:cubicBezTo>
                    <a:cubicBezTo>
                      <a:pt x="17" y="175"/>
                      <a:pt x="16" y="172"/>
                      <a:pt x="17" y="169"/>
                    </a:cubicBezTo>
                    <a:cubicBezTo>
                      <a:pt x="18" y="163"/>
                      <a:pt x="21" y="159"/>
                      <a:pt x="25" y="154"/>
                    </a:cubicBezTo>
                    <a:cubicBezTo>
                      <a:pt x="29" y="148"/>
                      <a:pt x="32" y="145"/>
                      <a:pt x="29" y="139"/>
                    </a:cubicBezTo>
                    <a:cubicBezTo>
                      <a:pt x="28" y="136"/>
                      <a:pt x="28" y="136"/>
                      <a:pt x="28" y="136"/>
                    </a:cubicBezTo>
                    <a:cubicBezTo>
                      <a:pt x="30" y="135"/>
                      <a:pt x="30" y="135"/>
                      <a:pt x="30" y="135"/>
                    </a:cubicBezTo>
                    <a:cubicBezTo>
                      <a:pt x="42" y="130"/>
                      <a:pt x="55" y="122"/>
                      <a:pt x="61" y="108"/>
                    </a:cubicBezTo>
                    <a:cubicBezTo>
                      <a:pt x="66" y="111"/>
                      <a:pt x="66" y="111"/>
                      <a:pt x="66" y="111"/>
                    </a:cubicBezTo>
                    <a:cubicBezTo>
                      <a:pt x="60" y="125"/>
                      <a:pt x="47" y="133"/>
                      <a:pt x="35" y="139"/>
                    </a:cubicBezTo>
                    <a:cubicBezTo>
                      <a:pt x="37" y="147"/>
                      <a:pt x="33" y="153"/>
                      <a:pt x="29" y="158"/>
                    </a:cubicBezTo>
                    <a:cubicBezTo>
                      <a:pt x="26" y="162"/>
                      <a:pt x="23" y="165"/>
                      <a:pt x="22" y="170"/>
                    </a:cubicBezTo>
                    <a:cubicBezTo>
                      <a:pt x="22" y="171"/>
                      <a:pt x="23" y="174"/>
                      <a:pt x="24" y="176"/>
                    </a:cubicBezTo>
                    <a:cubicBezTo>
                      <a:pt x="25" y="179"/>
                      <a:pt x="26" y="182"/>
                      <a:pt x="26" y="186"/>
                    </a:cubicBezTo>
                    <a:cubicBezTo>
                      <a:pt x="29" y="210"/>
                      <a:pt x="21" y="225"/>
                      <a:pt x="14" y="238"/>
                    </a:cubicBezTo>
                    <a:cubicBezTo>
                      <a:pt x="11" y="243"/>
                      <a:pt x="8" y="248"/>
                      <a:pt x="6" y="254"/>
                    </a:cubicBezTo>
                    <a:cubicBezTo>
                      <a:pt x="13" y="262"/>
                      <a:pt x="19" y="273"/>
                      <a:pt x="18" y="287"/>
                    </a:cubicBezTo>
                    <a:cubicBezTo>
                      <a:pt x="18" y="292"/>
                      <a:pt x="15" y="296"/>
                      <a:pt x="13" y="300"/>
                    </a:cubicBezTo>
                    <a:cubicBezTo>
                      <a:pt x="11" y="303"/>
                      <a:pt x="9" y="306"/>
                      <a:pt x="10" y="310"/>
                    </a:cubicBezTo>
                    <a:cubicBezTo>
                      <a:pt x="11" y="313"/>
                      <a:pt x="12" y="314"/>
                      <a:pt x="14" y="316"/>
                    </a:cubicBezTo>
                    <a:cubicBezTo>
                      <a:pt x="16" y="318"/>
                      <a:pt x="17" y="319"/>
                      <a:pt x="18" y="321"/>
                    </a:cubicBezTo>
                    <a:cubicBezTo>
                      <a:pt x="20" y="325"/>
                      <a:pt x="21" y="328"/>
                      <a:pt x="22" y="331"/>
                    </a:cubicBezTo>
                    <a:cubicBezTo>
                      <a:pt x="27" y="342"/>
                      <a:pt x="30" y="348"/>
                      <a:pt x="40" y="352"/>
                    </a:cubicBezTo>
                    <a:cubicBezTo>
                      <a:pt x="43" y="353"/>
                      <a:pt x="43" y="353"/>
                      <a:pt x="43" y="353"/>
                    </a:cubicBezTo>
                    <a:cubicBezTo>
                      <a:pt x="42" y="355"/>
                      <a:pt x="42" y="355"/>
                      <a:pt x="42" y="355"/>
                    </a:cubicBezTo>
                    <a:cubicBezTo>
                      <a:pt x="41" y="366"/>
                      <a:pt x="44" y="377"/>
                      <a:pt x="48" y="388"/>
                    </a:cubicBezTo>
                    <a:cubicBezTo>
                      <a:pt x="51" y="398"/>
                      <a:pt x="54" y="408"/>
                      <a:pt x="54" y="419"/>
                    </a:cubicBezTo>
                    <a:cubicBezTo>
                      <a:pt x="57" y="453"/>
                      <a:pt x="47" y="485"/>
                      <a:pt x="38" y="508"/>
                    </a:cubicBezTo>
                    <a:cubicBezTo>
                      <a:pt x="36" y="514"/>
                      <a:pt x="34" y="519"/>
                      <a:pt x="33" y="523"/>
                    </a:cubicBezTo>
                    <a:cubicBezTo>
                      <a:pt x="29" y="533"/>
                      <a:pt x="27" y="541"/>
                      <a:pt x="22" y="549"/>
                    </a:cubicBezTo>
                    <a:cubicBezTo>
                      <a:pt x="21" y="550"/>
                      <a:pt x="21" y="550"/>
                      <a:pt x="21" y="550"/>
                    </a:cubicBezTo>
                    <a:cubicBezTo>
                      <a:pt x="20" y="550"/>
                      <a:pt x="20" y="550"/>
                      <a:pt x="20" y="550"/>
                    </a:cubicBezTo>
                    <a:cubicBezTo>
                      <a:pt x="18" y="550"/>
                      <a:pt x="16" y="552"/>
                      <a:pt x="15" y="553"/>
                    </a:cubicBezTo>
                    <a:cubicBezTo>
                      <a:pt x="16" y="553"/>
                      <a:pt x="17" y="553"/>
                      <a:pt x="19" y="553"/>
                    </a:cubicBezTo>
                    <a:cubicBezTo>
                      <a:pt x="28" y="550"/>
                      <a:pt x="38" y="550"/>
                      <a:pt x="48" y="550"/>
                    </a:cubicBezTo>
                    <a:cubicBezTo>
                      <a:pt x="53" y="550"/>
                      <a:pt x="58" y="550"/>
                      <a:pt x="63" y="549"/>
                    </a:cubicBezTo>
                    <a:cubicBezTo>
                      <a:pt x="78" y="547"/>
                      <a:pt x="93" y="544"/>
                      <a:pt x="107" y="542"/>
                    </a:cubicBezTo>
                    <a:cubicBezTo>
                      <a:pt x="131" y="538"/>
                      <a:pt x="155" y="533"/>
                      <a:pt x="176" y="533"/>
                    </a:cubicBezTo>
                    <a:cubicBezTo>
                      <a:pt x="182" y="533"/>
                      <a:pt x="188" y="534"/>
                      <a:pt x="194" y="535"/>
                    </a:cubicBezTo>
                    <a:cubicBezTo>
                      <a:pt x="201" y="536"/>
                      <a:pt x="207" y="537"/>
                      <a:pt x="212" y="537"/>
                    </a:cubicBezTo>
                    <a:cubicBezTo>
                      <a:pt x="234" y="536"/>
                      <a:pt x="255" y="531"/>
                      <a:pt x="275" y="527"/>
                    </a:cubicBezTo>
                    <a:cubicBezTo>
                      <a:pt x="293" y="523"/>
                      <a:pt x="312" y="518"/>
                      <a:pt x="330" y="517"/>
                    </a:cubicBezTo>
                    <a:cubicBezTo>
                      <a:pt x="332" y="505"/>
                      <a:pt x="336" y="496"/>
                      <a:pt x="341" y="488"/>
                    </a:cubicBezTo>
                    <a:cubicBezTo>
                      <a:pt x="348" y="476"/>
                      <a:pt x="354" y="465"/>
                      <a:pt x="350" y="444"/>
                    </a:cubicBezTo>
                    <a:cubicBezTo>
                      <a:pt x="350" y="442"/>
                      <a:pt x="350" y="442"/>
                      <a:pt x="350" y="442"/>
                    </a:cubicBezTo>
                    <a:cubicBezTo>
                      <a:pt x="351" y="441"/>
                      <a:pt x="351" y="441"/>
                      <a:pt x="351" y="441"/>
                    </a:cubicBezTo>
                    <a:cubicBezTo>
                      <a:pt x="357" y="436"/>
                      <a:pt x="363" y="430"/>
                      <a:pt x="370" y="426"/>
                    </a:cubicBezTo>
                    <a:cubicBezTo>
                      <a:pt x="368" y="404"/>
                      <a:pt x="374" y="389"/>
                      <a:pt x="388" y="381"/>
                    </a:cubicBezTo>
                    <a:cubicBezTo>
                      <a:pt x="392" y="379"/>
                      <a:pt x="394" y="379"/>
                      <a:pt x="396" y="380"/>
                    </a:cubicBezTo>
                    <a:cubicBezTo>
                      <a:pt x="399" y="381"/>
                      <a:pt x="400" y="384"/>
                      <a:pt x="400" y="386"/>
                    </a:cubicBezTo>
                    <a:cubicBezTo>
                      <a:pt x="400" y="387"/>
                      <a:pt x="401" y="389"/>
                      <a:pt x="401" y="389"/>
                    </a:cubicBezTo>
                    <a:cubicBezTo>
                      <a:pt x="401" y="389"/>
                      <a:pt x="401" y="389"/>
                      <a:pt x="403" y="389"/>
                    </a:cubicBezTo>
                    <a:cubicBezTo>
                      <a:pt x="403" y="383"/>
                      <a:pt x="403" y="377"/>
                      <a:pt x="403" y="371"/>
                    </a:cubicBezTo>
                    <a:cubicBezTo>
                      <a:pt x="402" y="359"/>
                      <a:pt x="402" y="347"/>
                      <a:pt x="406" y="339"/>
                    </a:cubicBezTo>
                    <a:cubicBezTo>
                      <a:pt x="392" y="323"/>
                      <a:pt x="386" y="300"/>
                      <a:pt x="380" y="278"/>
                    </a:cubicBezTo>
                    <a:cubicBezTo>
                      <a:pt x="373" y="253"/>
                      <a:pt x="366" y="227"/>
                      <a:pt x="348" y="213"/>
                    </a:cubicBezTo>
                    <a:cubicBezTo>
                      <a:pt x="338" y="213"/>
                      <a:pt x="332" y="217"/>
                      <a:pt x="326" y="222"/>
                    </a:cubicBezTo>
                    <a:cubicBezTo>
                      <a:pt x="321" y="226"/>
                      <a:pt x="315" y="231"/>
                      <a:pt x="308" y="232"/>
                    </a:cubicBezTo>
                    <a:cubicBezTo>
                      <a:pt x="307" y="250"/>
                      <a:pt x="299" y="260"/>
                      <a:pt x="290" y="269"/>
                    </a:cubicBezTo>
                    <a:cubicBezTo>
                      <a:pt x="286" y="274"/>
                      <a:pt x="282" y="278"/>
                      <a:pt x="279" y="284"/>
                    </a:cubicBezTo>
                    <a:cubicBezTo>
                      <a:pt x="278" y="285"/>
                      <a:pt x="278" y="285"/>
                      <a:pt x="278" y="285"/>
                    </a:cubicBezTo>
                    <a:cubicBezTo>
                      <a:pt x="276" y="285"/>
                      <a:pt x="276" y="285"/>
                      <a:pt x="276" y="285"/>
                    </a:cubicBezTo>
                    <a:cubicBezTo>
                      <a:pt x="246" y="281"/>
                      <a:pt x="242" y="262"/>
                      <a:pt x="246" y="230"/>
                    </a:cubicBezTo>
                    <a:cubicBezTo>
                      <a:pt x="246" y="228"/>
                      <a:pt x="246" y="228"/>
                      <a:pt x="246" y="228"/>
                    </a:cubicBezTo>
                    <a:cubicBezTo>
                      <a:pt x="247" y="228"/>
                      <a:pt x="247" y="228"/>
                      <a:pt x="247" y="228"/>
                    </a:cubicBezTo>
                    <a:cubicBezTo>
                      <a:pt x="252" y="226"/>
                      <a:pt x="255" y="224"/>
                      <a:pt x="259" y="222"/>
                    </a:cubicBezTo>
                    <a:cubicBezTo>
                      <a:pt x="263" y="220"/>
                      <a:pt x="266" y="218"/>
                      <a:pt x="270" y="216"/>
                    </a:cubicBezTo>
                    <a:cubicBezTo>
                      <a:pt x="270" y="211"/>
                      <a:pt x="271" y="207"/>
                      <a:pt x="272" y="203"/>
                    </a:cubicBezTo>
                    <a:cubicBezTo>
                      <a:pt x="274" y="199"/>
                      <a:pt x="276" y="194"/>
                      <a:pt x="274" y="186"/>
                    </a:cubicBezTo>
                    <a:cubicBezTo>
                      <a:pt x="274" y="184"/>
                      <a:pt x="274" y="184"/>
                      <a:pt x="274" y="184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94" y="175"/>
                      <a:pt x="291" y="153"/>
                      <a:pt x="288" y="132"/>
                    </a:cubicBezTo>
                    <a:cubicBezTo>
                      <a:pt x="287" y="126"/>
                      <a:pt x="286" y="120"/>
                      <a:pt x="286" y="114"/>
                    </a:cubicBezTo>
                    <a:cubicBezTo>
                      <a:pt x="284" y="111"/>
                      <a:pt x="281" y="109"/>
                      <a:pt x="278" y="106"/>
                    </a:cubicBezTo>
                    <a:cubicBezTo>
                      <a:pt x="273" y="102"/>
                      <a:pt x="268" y="98"/>
                      <a:pt x="266" y="90"/>
                    </a:cubicBezTo>
                    <a:cubicBezTo>
                      <a:pt x="266" y="89"/>
                      <a:pt x="266" y="89"/>
                      <a:pt x="266" y="89"/>
                    </a:cubicBezTo>
                    <a:cubicBezTo>
                      <a:pt x="266" y="83"/>
                      <a:pt x="270" y="80"/>
                      <a:pt x="273" y="78"/>
                    </a:cubicBezTo>
                    <a:cubicBezTo>
                      <a:pt x="276" y="75"/>
                      <a:pt x="278" y="74"/>
                      <a:pt x="278" y="70"/>
                    </a:cubicBezTo>
                    <a:cubicBezTo>
                      <a:pt x="263" y="50"/>
                      <a:pt x="237" y="39"/>
                      <a:pt x="200" y="36"/>
                    </a:cubicBezTo>
                    <a:cubicBezTo>
                      <a:pt x="198" y="36"/>
                      <a:pt x="198" y="36"/>
                      <a:pt x="198" y="36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96" y="23"/>
                      <a:pt x="188" y="22"/>
                      <a:pt x="174" y="21"/>
                    </a:cubicBezTo>
                    <a:cubicBezTo>
                      <a:pt x="169" y="21"/>
                      <a:pt x="164" y="21"/>
                      <a:pt x="160" y="20"/>
                    </a:cubicBezTo>
                    <a:cubicBezTo>
                      <a:pt x="154" y="18"/>
                      <a:pt x="150" y="15"/>
                      <a:pt x="147" y="12"/>
                    </a:cubicBezTo>
                    <a:cubicBezTo>
                      <a:pt x="143" y="8"/>
                      <a:pt x="141" y="7"/>
                      <a:pt x="138" y="7"/>
                    </a:cubicBezTo>
                    <a:cubicBezTo>
                      <a:pt x="135" y="11"/>
                      <a:pt x="131" y="14"/>
                      <a:pt x="128" y="17"/>
                    </a:cubicBezTo>
                    <a:cubicBezTo>
                      <a:pt x="122" y="22"/>
                      <a:pt x="116" y="27"/>
                      <a:pt x="115" y="37"/>
                    </a:cubicBezTo>
                    <a:cubicBezTo>
                      <a:pt x="113" y="43"/>
                      <a:pt x="115" y="44"/>
                      <a:pt x="119" y="46"/>
                    </a:cubicBezTo>
                    <a:cubicBezTo>
                      <a:pt x="124" y="48"/>
                      <a:pt x="130" y="51"/>
                      <a:pt x="127" y="62"/>
                    </a:cubicBezTo>
                    <a:cubicBezTo>
                      <a:pt x="126" y="64"/>
                      <a:pt x="126" y="64"/>
                      <a:pt x="126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06" y="64"/>
                      <a:pt x="99" y="72"/>
                      <a:pt x="94" y="86"/>
                    </a:cubicBezTo>
                    <a:cubicBezTo>
                      <a:pt x="93" y="91"/>
                      <a:pt x="95" y="97"/>
                      <a:pt x="96" y="103"/>
                    </a:cubicBezTo>
                    <a:cubicBezTo>
                      <a:pt x="98" y="108"/>
                      <a:pt x="99" y="113"/>
                      <a:pt x="99" y="118"/>
                    </a:cubicBezTo>
                    <a:cubicBezTo>
                      <a:pt x="97" y="128"/>
                      <a:pt x="92" y="139"/>
                      <a:pt x="85" y="144"/>
                    </a:cubicBezTo>
                    <a:cubicBezTo>
                      <a:pt x="84" y="145"/>
                      <a:pt x="82" y="145"/>
                      <a:pt x="81" y="145"/>
                    </a:cubicBezTo>
                    <a:cubicBezTo>
                      <a:pt x="80" y="144"/>
                      <a:pt x="79" y="143"/>
                      <a:pt x="78" y="141"/>
                    </a:cubicBezTo>
                    <a:cubicBezTo>
                      <a:pt x="77" y="142"/>
                      <a:pt x="76" y="143"/>
                      <a:pt x="75" y="145"/>
                    </a:cubicBezTo>
                    <a:cubicBezTo>
                      <a:pt x="73" y="147"/>
                      <a:pt x="71" y="149"/>
                      <a:pt x="69" y="149"/>
                    </a:cubicBezTo>
                    <a:cubicBezTo>
                      <a:pt x="66" y="148"/>
                      <a:pt x="65" y="145"/>
                      <a:pt x="65" y="142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70" y="114"/>
                      <a:pt x="70" y="114"/>
                      <a:pt x="70" y="114"/>
                    </a:cubicBezTo>
                    <a:cubicBezTo>
                      <a:pt x="70" y="141"/>
                      <a:pt x="70" y="141"/>
                      <a:pt x="70" y="141"/>
                    </a:cubicBezTo>
                    <a:cubicBezTo>
                      <a:pt x="73" y="138"/>
                      <a:pt x="76" y="134"/>
                      <a:pt x="80" y="135"/>
                    </a:cubicBezTo>
                    <a:cubicBezTo>
                      <a:pt x="82" y="135"/>
                      <a:pt x="82" y="135"/>
                      <a:pt x="82" y="135"/>
                    </a:cubicBezTo>
                    <a:cubicBezTo>
                      <a:pt x="83" y="137"/>
                      <a:pt x="83" y="137"/>
                      <a:pt x="83" y="137"/>
                    </a:cubicBezTo>
                    <a:cubicBezTo>
                      <a:pt x="83" y="138"/>
                      <a:pt x="83" y="138"/>
                      <a:pt x="83" y="139"/>
                    </a:cubicBezTo>
                    <a:cubicBezTo>
                      <a:pt x="88" y="134"/>
                      <a:pt x="92" y="125"/>
                      <a:pt x="93" y="117"/>
                    </a:cubicBezTo>
                    <a:cubicBezTo>
                      <a:pt x="94" y="114"/>
                      <a:pt x="92" y="109"/>
                      <a:pt x="91" y="104"/>
                    </a:cubicBezTo>
                    <a:cubicBezTo>
                      <a:pt x="89" y="97"/>
                      <a:pt x="87" y="90"/>
                      <a:pt x="89" y="84"/>
                    </a:cubicBezTo>
                    <a:cubicBezTo>
                      <a:pt x="95" y="67"/>
                      <a:pt x="105" y="59"/>
                      <a:pt x="122" y="59"/>
                    </a:cubicBezTo>
                    <a:cubicBezTo>
                      <a:pt x="123" y="53"/>
                      <a:pt x="121" y="53"/>
                      <a:pt x="117" y="51"/>
                    </a:cubicBezTo>
                    <a:cubicBezTo>
                      <a:pt x="113" y="49"/>
                      <a:pt x="107" y="46"/>
                      <a:pt x="109" y="37"/>
                    </a:cubicBezTo>
                    <a:cubicBezTo>
                      <a:pt x="110" y="25"/>
                      <a:pt x="118" y="19"/>
                      <a:pt x="125" y="13"/>
                    </a:cubicBezTo>
                    <a:cubicBezTo>
                      <a:pt x="128" y="10"/>
                      <a:pt x="131" y="7"/>
                      <a:pt x="134" y="3"/>
                    </a:cubicBezTo>
                    <a:cubicBezTo>
                      <a:pt x="134" y="3"/>
                      <a:pt x="134" y="3"/>
                      <a:pt x="134" y="3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42" y="0"/>
                      <a:pt x="147" y="4"/>
                      <a:pt x="151" y="8"/>
                    </a:cubicBezTo>
                    <a:cubicBezTo>
                      <a:pt x="153" y="11"/>
                      <a:pt x="156" y="13"/>
                      <a:pt x="161" y="14"/>
                    </a:cubicBezTo>
                    <a:cubicBezTo>
                      <a:pt x="165" y="15"/>
                      <a:pt x="170" y="16"/>
                      <a:pt x="174" y="16"/>
                    </a:cubicBezTo>
                    <a:cubicBezTo>
                      <a:pt x="186" y="16"/>
                      <a:pt x="199" y="17"/>
                      <a:pt x="203" y="31"/>
                    </a:cubicBezTo>
                    <a:cubicBezTo>
                      <a:pt x="241" y="34"/>
                      <a:pt x="267" y="46"/>
                      <a:pt x="283" y="68"/>
                    </a:cubicBezTo>
                    <a:cubicBezTo>
                      <a:pt x="283" y="68"/>
                      <a:pt x="283" y="68"/>
                      <a:pt x="283" y="68"/>
                    </a:cubicBezTo>
                    <a:cubicBezTo>
                      <a:pt x="284" y="69"/>
                      <a:pt x="284" y="69"/>
                      <a:pt x="284" y="69"/>
                    </a:cubicBezTo>
                    <a:cubicBezTo>
                      <a:pt x="284" y="76"/>
                      <a:pt x="280" y="80"/>
                      <a:pt x="276" y="82"/>
                    </a:cubicBezTo>
                    <a:cubicBezTo>
                      <a:pt x="273" y="84"/>
                      <a:pt x="272" y="86"/>
                      <a:pt x="271" y="89"/>
                    </a:cubicBezTo>
                    <a:cubicBezTo>
                      <a:pt x="273" y="95"/>
                      <a:pt x="277" y="98"/>
                      <a:pt x="282" y="102"/>
                    </a:cubicBezTo>
                    <a:cubicBezTo>
                      <a:pt x="285" y="105"/>
                      <a:pt x="289" y="108"/>
                      <a:pt x="291" y="112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9"/>
                      <a:pt x="293" y="125"/>
                      <a:pt x="293" y="131"/>
                    </a:cubicBezTo>
                    <a:cubicBezTo>
                      <a:pt x="296" y="153"/>
                      <a:pt x="299" y="177"/>
                      <a:pt x="280" y="187"/>
                    </a:cubicBezTo>
                    <a:cubicBezTo>
                      <a:pt x="281" y="195"/>
                      <a:pt x="279" y="201"/>
                      <a:pt x="278" y="205"/>
                    </a:cubicBezTo>
                    <a:cubicBezTo>
                      <a:pt x="276" y="209"/>
                      <a:pt x="275" y="213"/>
                      <a:pt x="276" y="218"/>
                    </a:cubicBezTo>
                    <a:cubicBezTo>
                      <a:pt x="276" y="220"/>
                      <a:pt x="276" y="220"/>
                      <a:pt x="276" y="220"/>
                    </a:cubicBezTo>
                    <a:cubicBezTo>
                      <a:pt x="274" y="221"/>
                      <a:pt x="274" y="221"/>
                      <a:pt x="274" y="221"/>
                    </a:cubicBezTo>
                    <a:cubicBezTo>
                      <a:pt x="270" y="222"/>
                      <a:pt x="266" y="224"/>
                      <a:pt x="262" y="227"/>
                    </a:cubicBezTo>
                    <a:cubicBezTo>
                      <a:pt x="258" y="228"/>
                      <a:pt x="255" y="230"/>
                      <a:pt x="251" y="232"/>
                    </a:cubicBezTo>
                    <a:cubicBezTo>
                      <a:pt x="248" y="264"/>
                      <a:pt x="253" y="275"/>
                      <a:pt x="275" y="279"/>
                    </a:cubicBezTo>
                    <a:cubicBezTo>
                      <a:pt x="278" y="274"/>
                      <a:pt x="282" y="270"/>
                      <a:pt x="286" y="265"/>
                    </a:cubicBezTo>
                    <a:cubicBezTo>
                      <a:pt x="295" y="256"/>
                      <a:pt x="303" y="247"/>
                      <a:pt x="302" y="230"/>
                    </a:cubicBezTo>
                    <a:cubicBezTo>
                      <a:pt x="302" y="228"/>
                      <a:pt x="302" y="228"/>
                      <a:pt x="302" y="228"/>
                    </a:cubicBezTo>
                    <a:cubicBezTo>
                      <a:pt x="305" y="227"/>
                      <a:pt x="305" y="227"/>
                      <a:pt x="305" y="227"/>
                    </a:cubicBezTo>
                    <a:cubicBezTo>
                      <a:pt x="312" y="226"/>
                      <a:pt x="317" y="222"/>
                      <a:pt x="322" y="218"/>
                    </a:cubicBezTo>
                    <a:cubicBezTo>
                      <a:pt x="328" y="213"/>
                      <a:pt x="336" y="207"/>
                      <a:pt x="349" y="207"/>
                    </a:cubicBezTo>
                    <a:cubicBezTo>
                      <a:pt x="350" y="207"/>
                      <a:pt x="350" y="207"/>
                      <a:pt x="350" y="207"/>
                    </a:cubicBezTo>
                    <a:cubicBezTo>
                      <a:pt x="351" y="208"/>
                      <a:pt x="351" y="208"/>
                      <a:pt x="351" y="208"/>
                    </a:cubicBezTo>
                    <a:cubicBezTo>
                      <a:pt x="370" y="223"/>
                      <a:pt x="378" y="250"/>
                      <a:pt x="385" y="276"/>
                    </a:cubicBezTo>
                    <a:cubicBezTo>
                      <a:pt x="391" y="299"/>
                      <a:pt x="397" y="322"/>
                      <a:pt x="411" y="337"/>
                    </a:cubicBezTo>
                    <a:cubicBezTo>
                      <a:pt x="413" y="338"/>
                      <a:pt x="413" y="338"/>
                      <a:pt x="413" y="338"/>
                    </a:cubicBezTo>
                    <a:cubicBezTo>
                      <a:pt x="412" y="340"/>
                      <a:pt x="412" y="340"/>
                      <a:pt x="412" y="340"/>
                    </a:cubicBezTo>
                    <a:cubicBezTo>
                      <a:pt x="407" y="347"/>
                      <a:pt x="408" y="359"/>
                      <a:pt x="408" y="371"/>
                    </a:cubicBezTo>
                    <a:cubicBezTo>
                      <a:pt x="408" y="378"/>
                      <a:pt x="409" y="385"/>
                      <a:pt x="408" y="391"/>
                    </a:cubicBezTo>
                    <a:cubicBezTo>
                      <a:pt x="408" y="393"/>
                      <a:pt x="408" y="393"/>
                      <a:pt x="408" y="393"/>
                    </a:cubicBezTo>
                    <a:cubicBezTo>
                      <a:pt x="406" y="393"/>
                      <a:pt x="406" y="393"/>
                      <a:pt x="406" y="393"/>
                    </a:cubicBezTo>
                    <a:cubicBezTo>
                      <a:pt x="403" y="395"/>
                      <a:pt x="400" y="395"/>
                      <a:pt x="398" y="394"/>
                    </a:cubicBezTo>
                    <a:cubicBezTo>
                      <a:pt x="396" y="392"/>
                      <a:pt x="395" y="390"/>
                      <a:pt x="395" y="388"/>
                    </a:cubicBezTo>
                    <a:cubicBezTo>
                      <a:pt x="394" y="387"/>
                      <a:pt x="394" y="385"/>
                      <a:pt x="394" y="385"/>
                    </a:cubicBezTo>
                    <a:cubicBezTo>
                      <a:pt x="394" y="385"/>
                      <a:pt x="393" y="384"/>
                      <a:pt x="390" y="385"/>
                    </a:cubicBezTo>
                    <a:cubicBezTo>
                      <a:pt x="378" y="393"/>
                      <a:pt x="374" y="406"/>
                      <a:pt x="376" y="427"/>
                    </a:cubicBezTo>
                    <a:cubicBezTo>
                      <a:pt x="376" y="429"/>
                      <a:pt x="376" y="429"/>
                      <a:pt x="376" y="429"/>
                    </a:cubicBezTo>
                    <a:cubicBezTo>
                      <a:pt x="374" y="430"/>
                      <a:pt x="374" y="430"/>
                      <a:pt x="374" y="430"/>
                    </a:cubicBezTo>
                    <a:cubicBezTo>
                      <a:pt x="367" y="433"/>
                      <a:pt x="361" y="439"/>
                      <a:pt x="356" y="444"/>
                    </a:cubicBezTo>
                    <a:cubicBezTo>
                      <a:pt x="360" y="467"/>
                      <a:pt x="353" y="479"/>
                      <a:pt x="346" y="490"/>
                    </a:cubicBezTo>
                    <a:cubicBezTo>
                      <a:pt x="341" y="499"/>
                      <a:pt x="336" y="507"/>
                      <a:pt x="336" y="520"/>
                    </a:cubicBezTo>
                    <a:cubicBezTo>
                      <a:pt x="336" y="522"/>
                      <a:pt x="336" y="522"/>
                      <a:pt x="336" y="522"/>
                    </a:cubicBezTo>
                    <a:cubicBezTo>
                      <a:pt x="333" y="522"/>
                      <a:pt x="333" y="522"/>
                      <a:pt x="333" y="522"/>
                    </a:cubicBezTo>
                    <a:cubicBezTo>
                      <a:pt x="314" y="524"/>
                      <a:pt x="295" y="528"/>
                      <a:pt x="276" y="532"/>
                    </a:cubicBezTo>
                    <a:cubicBezTo>
                      <a:pt x="256" y="537"/>
                      <a:pt x="234" y="541"/>
                      <a:pt x="213" y="542"/>
                    </a:cubicBezTo>
                    <a:cubicBezTo>
                      <a:pt x="206" y="543"/>
                      <a:pt x="200" y="542"/>
                      <a:pt x="193" y="540"/>
                    </a:cubicBezTo>
                    <a:cubicBezTo>
                      <a:pt x="188" y="539"/>
                      <a:pt x="182" y="538"/>
                      <a:pt x="176" y="538"/>
                    </a:cubicBezTo>
                    <a:cubicBezTo>
                      <a:pt x="155" y="539"/>
                      <a:pt x="131" y="543"/>
                      <a:pt x="108" y="547"/>
                    </a:cubicBezTo>
                    <a:cubicBezTo>
                      <a:pt x="94" y="550"/>
                      <a:pt x="78" y="553"/>
                      <a:pt x="64" y="554"/>
                    </a:cubicBezTo>
                    <a:cubicBezTo>
                      <a:pt x="59" y="555"/>
                      <a:pt x="53" y="555"/>
                      <a:pt x="48" y="555"/>
                    </a:cubicBezTo>
                    <a:cubicBezTo>
                      <a:pt x="39" y="555"/>
                      <a:pt x="29" y="555"/>
                      <a:pt x="20" y="558"/>
                    </a:cubicBezTo>
                    <a:cubicBezTo>
                      <a:pt x="19" y="559"/>
                      <a:pt x="17" y="559"/>
                      <a:pt x="16" y="5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235">
                <a:extLst>
                  <a:ext uri="{FF2B5EF4-FFF2-40B4-BE49-F238E27FC236}">
                    <a16:creationId xmlns:a16="http://schemas.microsoft.com/office/drawing/2014/main" id="{E090FC8B-878E-414D-BFED-C65DFA023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1571"/>
                <a:ext cx="42" cy="32"/>
              </a:xfrm>
              <a:custGeom>
                <a:avLst/>
                <a:gdLst>
                  <a:gd name="T0" fmla="*/ 0 w 68"/>
                  <a:gd name="T1" fmla="*/ 45 h 52"/>
                  <a:gd name="T2" fmla="*/ 44 w 68"/>
                  <a:gd name="T3" fmla="*/ 33 h 52"/>
                  <a:gd name="T4" fmla="*/ 68 w 68"/>
                  <a:gd name="T5" fmla="*/ 7 h 52"/>
                  <a:gd name="T6" fmla="*/ 42 w 68"/>
                  <a:gd name="T7" fmla="*/ 27 h 52"/>
                  <a:gd name="T8" fmla="*/ 0 w 68"/>
                  <a:gd name="T9" fmla="*/ 4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2">
                    <a:moveTo>
                      <a:pt x="0" y="45"/>
                    </a:moveTo>
                    <a:cubicBezTo>
                      <a:pt x="0" y="52"/>
                      <a:pt x="38" y="35"/>
                      <a:pt x="44" y="33"/>
                    </a:cubicBezTo>
                    <a:cubicBezTo>
                      <a:pt x="50" y="31"/>
                      <a:pt x="68" y="13"/>
                      <a:pt x="68" y="7"/>
                    </a:cubicBezTo>
                    <a:cubicBezTo>
                      <a:pt x="68" y="0"/>
                      <a:pt x="48" y="22"/>
                      <a:pt x="42" y="27"/>
                    </a:cubicBezTo>
                    <a:cubicBezTo>
                      <a:pt x="36" y="31"/>
                      <a:pt x="0" y="38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236">
                <a:extLst>
                  <a:ext uri="{FF2B5EF4-FFF2-40B4-BE49-F238E27FC236}">
                    <a16:creationId xmlns:a16="http://schemas.microsoft.com/office/drawing/2014/main" id="{050BA364-8543-4331-A3C4-8BC3252827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1" y="1573"/>
                <a:ext cx="46" cy="29"/>
              </a:xfrm>
              <a:custGeom>
                <a:avLst/>
                <a:gdLst>
                  <a:gd name="T0" fmla="*/ 6 w 74"/>
                  <a:gd name="T1" fmla="*/ 47 h 47"/>
                  <a:gd name="T2" fmla="*/ 6 w 74"/>
                  <a:gd name="T3" fmla="*/ 47 h 47"/>
                  <a:gd name="T4" fmla="*/ 0 w 74"/>
                  <a:gd name="T5" fmla="*/ 42 h 47"/>
                  <a:gd name="T6" fmla="*/ 28 w 74"/>
                  <a:gd name="T7" fmla="*/ 27 h 47"/>
                  <a:gd name="T8" fmla="*/ 43 w 74"/>
                  <a:gd name="T9" fmla="*/ 22 h 47"/>
                  <a:gd name="T10" fmla="*/ 51 w 74"/>
                  <a:gd name="T11" fmla="*/ 14 h 47"/>
                  <a:gd name="T12" fmla="*/ 70 w 74"/>
                  <a:gd name="T13" fmla="*/ 0 h 47"/>
                  <a:gd name="T14" fmla="*/ 74 w 74"/>
                  <a:gd name="T15" fmla="*/ 4 h 47"/>
                  <a:gd name="T16" fmla="*/ 48 w 74"/>
                  <a:gd name="T17" fmla="*/ 33 h 47"/>
                  <a:gd name="T18" fmla="*/ 38 w 74"/>
                  <a:gd name="T19" fmla="*/ 36 h 47"/>
                  <a:gd name="T20" fmla="*/ 6 w 74"/>
                  <a:gd name="T21" fmla="*/ 47 h 47"/>
                  <a:gd name="T22" fmla="*/ 66 w 74"/>
                  <a:gd name="T23" fmla="*/ 8 h 47"/>
                  <a:gd name="T24" fmla="*/ 55 w 74"/>
                  <a:gd name="T25" fmla="*/ 18 h 47"/>
                  <a:gd name="T26" fmla="*/ 47 w 74"/>
                  <a:gd name="T27" fmla="*/ 26 h 47"/>
                  <a:gd name="T28" fmla="*/ 30 w 74"/>
                  <a:gd name="T29" fmla="*/ 32 h 47"/>
                  <a:gd name="T30" fmla="*/ 7 w 74"/>
                  <a:gd name="T31" fmla="*/ 41 h 47"/>
                  <a:gd name="T32" fmla="*/ 36 w 74"/>
                  <a:gd name="T33" fmla="*/ 31 h 47"/>
                  <a:gd name="T34" fmla="*/ 46 w 74"/>
                  <a:gd name="T35" fmla="*/ 27 h 47"/>
                  <a:gd name="T36" fmla="*/ 66 w 74"/>
                  <a:gd name="T37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47">
                    <a:moveTo>
                      <a:pt x="6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0" y="47"/>
                      <a:pt x="0" y="43"/>
                      <a:pt x="0" y="42"/>
                    </a:cubicBezTo>
                    <a:cubicBezTo>
                      <a:pt x="0" y="36"/>
                      <a:pt x="11" y="32"/>
                      <a:pt x="28" y="27"/>
                    </a:cubicBezTo>
                    <a:cubicBezTo>
                      <a:pt x="34" y="25"/>
                      <a:pt x="41" y="23"/>
                      <a:pt x="43" y="22"/>
                    </a:cubicBezTo>
                    <a:cubicBezTo>
                      <a:pt x="45" y="20"/>
                      <a:pt x="48" y="17"/>
                      <a:pt x="51" y="14"/>
                    </a:cubicBezTo>
                    <a:cubicBezTo>
                      <a:pt x="63" y="4"/>
                      <a:pt x="67" y="0"/>
                      <a:pt x="70" y="0"/>
                    </a:cubicBezTo>
                    <a:cubicBezTo>
                      <a:pt x="72" y="0"/>
                      <a:pt x="74" y="1"/>
                      <a:pt x="74" y="4"/>
                    </a:cubicBezTo>
                    <a:cubicBezTo>
                      <a:pt x="74" y="12"/>
                      <a:pt x="54" y="31"/>
                      <a:pt x="48" y="33"/>
                    </a:cubicBezTo>
                    <a:cubicBezTo>
                      <a:pt x="46" y="33"/>
                      <a:pt x="42" y="35"/>
                      <a:pt x="38" y="36"/>
                    </a:cubicBezTo>
                    <a:cubicBezTo>
                      <a:pt x="27" y="41"/>
                      <a:pt x="12" y="47"/>
                      <a:pt x="6" y="47"/>
                    </a:cubicBezTo>
                    <a:close/>
                    <a:moveTo>
                      <a:pt x="66" y="8"/>
                    </a:moveTo>
                    <a:cubicBezTo>
                      <a:pt x="63" y="11"/>
                      <a:pt x="58" y="15"/>
                      <a:pt x="55" y="18"/>
                    </a:cubicBezTo>
                    <a:cubicBezTo>
                      <a:pt x="52" y="22"/>
                      <a:pt x="49" y="25"/>
                      <a:pt x="47" y="26"/>
                    </a:cubicBezTo>
                    <a:cubicBezTo>
                      <a:pt x="44" y="28"/>
                      <a:pt x="39" y="30"/>
                      <a:pt x="30" y="32"/>
                    </a:cubicBezTo>
                    <a:cubicBezTo>
                      <a:pt x="23" y="34"/>
                      <a:pt x="10" y="38"/>
                      <a:pt x="7" y="41"/>
                    </a:cubicBezTo>
                    <a:cubicBezTo>
                      <a:pt x="13" y="41"/>
                      <a:pt x="27" y="35"/>
                      <a:pt x="36" y="31"/>
                    </a:cubicBezTo>
                    <a:cubicBezTo>
                      <a:pt x="41" y="29"/>
                      <a:pt x="45" y="28"/>
                      <a:pt x="46" y="27"/>
                    </a:cubicBezTo>
                    <a:cubicBezTo>
                      <a:pt x="51" y="26"/>
                      <a:pt x="62" y="15"/>
                      <a:pt x="6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237">
                <a:extLst>
                  <a:ext uri="{FF2B5EF4-FFF2-40B4-BE49-F238E27FC236}">
                    <a16:creationId xmlns:a16="http://schemas.microsoft.com/office/drawing/2014/main" id="{85165732-7800-4F91-A28D-6D6ADB83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059"/>
                <a:ext cx="202" cy="341"/>
              </a:xfrm>
              <a:custGeom>
                <a:avLst/>
                <a:gdLst>
                  <a:gd name="T0" fmla="*/ 104 w 326"/>
                  <a:gd name="T1" fmla="*/ 530 h 550"/>
                  <a:gd name="T2" fmla="*/ 91 w 326"/>
                  <a:gd name="T3" fmla="*/ 538 h 550"/>
                  <a:gd name="T4" fmla="*/ 75 w 326"/>
                  <a:gd name="T5" fmla="*/ 530 h 550"/>
                  <a:gd name="T6" fmla="*/ 47 w 326"/>
                  <a:gd name="T7" fmla="*/ 534 h 550"/>
                  <a:gd name="T8" fmla="*/ 47 w 326"/>
                  <a:gd name="T9" fmla="*/ 546 h 550"/>
                  <a:gd name="T10" fmla="*/ 43 w 326"/>
                  <a:gd name="T11" fmla="*/ 538 h 550"/>
                  <a:gd name="T12" fmla="*/ 7 w 326"/>
                  <a:gd name="T13" fmla="*/ 542 h 550"/>
                  <a:gd name="T14" fmla="*/ 11 w 326"/>
                  <a:gd name="T15" fmla="*/ 498 h 550"/>
                  <a:gd name="T16" fmla="*/ 27 w 326"/>
                  <a:gd name="T17" fmla="*/ 494 h 550"/>
                  <a:gd name="T18" fmla="*/ 47 w 326"/>
                  <a:gd name="T19" fmla="*/ 434 h 550"/>
                  <a:gd name="T20" fmla="*/ 55 w 326"/>
                  <a:gd name="T21" fmla="*/ 438 h 550"/>
                  <a:gd name="T22" fmla="*/ 47 w 326"/>
                  <a:gd name="T23" fmla="*/ 402 h 550"/>
                  <a:gd name="T24" fmla="*/ 39 w 326"/>
                  <a:gd name="T25" fmla="*/ 390 h 550"/>
                  <a:gd name="T26" fmla="*/ 31 w 326"/>
                  <a:gd name="T27" fmla="*/ 382 h 550"/>
                  <a:gd name="T28" fmla="*/ 43 w 326"/>
                  <a:gd name="T29" fmla="*/ 349 h 550"/>
                  <a:gd name="T30" fmla="*/ 11 w 326"/>
                  <a:gd name="T31" fmla="*/ 40 h 550"/>
                  <a:gd name="T32" fmla="*/ 31 w 326"/>
                  <a:gd name="T33" fmla="*/ 44 h 550"/>
                  <a:gd name="T34" fmla="*/ 27 w 326"/>
                  <a:gd name="T35" fmla="*/ 52 h 550"/>
                  <a:gd name="T36" fmla="*/ 51 w 326"/>
                  <a:gd name="T37" fmla="*/ 40 h 550"/>
                  <a:gd name="T38" fmla="*/ 71 w 326"/>
                  <a:gd name="T39" fmla="*/ 24 h 550"/>
                  <a:gd name="T40" fmla="*/ 79 w 326"/>
                  <a:gd name="T41" fmla="*/ 28 h 550"/>
                  <a:gd name="T42" fmla="*/ 79 w 326"/>
                  <a:gd name="T43" fmla="*/ 24 h 550"/>
                  <a:gd name="T44" fmla="*/ 180 w 326"/>
                  <a:gd name="T45" fmla="*/ 12 h 550"/>
                  <a:gd name="T46" fmla="*/ 268 w 326"/>
                  <a:gd name="T47" fmla="*/ 0 h 550"/>
                  <a:gd name="T48" fmla="*/ 268 w 326"/>
                  <a:gd name="T49" fmla="*/ 12 h 550"/>
                  <a:gd name="T50" fmla="*/ 276 w 326"/>
                  <a:gd name="T51" fmla="*/ 24 h 550"/>
                  <a:gd name="T52" fmla="*/ 276 w 326"/>
                  <a:gd name="T53" fmla="*/ 48 h 550"/>
                  <a:gd name="T54" fmla="*/ 292 w 326"/>
                  <a:gd name="T55" fmla="*/ 156 h 550"/>
                  <a:gd name="T56" fmla="*/ 301 w 326"/>
                  <a:gd name="T57" fmla="*/ 253 h 550"/>
                  <a:gd name="T58" fmla="*/ 313 w 326"/>
                  <a:gd name="T59" fmla="*/ 333 h 550"/>
                  <a:gd name="T60" fmla="*/ 313 w 326"/>
                  <a:gd name="T61" fmla="*/ 365 h 550"/>
                  <a:gd name="T62" fmla="*/ 305 w 326"/>
                  <a:gd name="T63" fmla="*/ 373 h 550"/>
                  <a:gd name="T64" fmla="*/ 321 w 326"/>
                  <a:gd name="T65" fmla="*/ 382 h 550"/>
                  <a:gd name="T66" fmla="*/ 305 w 326"/>
                  <a:gd name="T67" fmla="*/ 386 h 550"/>
                  <a:gd name="T68" fmla="*/ 301 w 326"/>
                  <a:gd name="T69" fmla="*/ 398 h 550"/>
                  <a:gd name="T70" fmla="*/ 292 w 326"/>
                  <a:gd name="T71" fmla="*/ 394 h 550"/>
                  <a:gd name="T72" fmla="*/ 288 w 326"/>
                  <a:gd name="T73" fmla="*/ 406 h 550"/>
                  <a:gd name="T74" fmla="*/ 280 w 326"/>
                  <a:gd name="T75" fmla="*/ 398 h 550"/>
                  <a:gd name="T76" fmla="*/ 264 w 326"/>
                  <a:gd name="T77" fmla="*/ 398 h 550"/>
                  <a:gd name="T78" fmla="*/ 260 w 326"/>
                  <a:gd name="T79" fmla="*/ 434 h 550"/>
                  <a:gd name="T80" fmla="*/ 224 w 326"/>
                  <a:gd name="T81" fmla="*/ 466 h 550"/>
                  <a:gd name="T82" fmla="*/ 216 w 326"/>
                  <a:gd name="T83" fmla="*/ 506 h 550"/>
                  <a:gd name="T84" fmla="*/ 200 w 326"/>
                  <a:gd name="T85" fmla="*/ 498 h 550"/>
                  <a:gd name="T86" fmla="*/ 188 w 326"/>
                  <a:gd name="T87" fmla="*/ 506 h 550"/>
                  <a:gd name="T88" fmla="*/ 172 w 326"/>
                  <a:gd name="T89" fmla="*/ 486 h 550"/>
                  <a:gd name="T90" fmla="*/ 172 w 326"/>
                  <a:gd name="T91" fmla="*/ 494 h 550"/>
                  <a:gd name="T92" fmla="*/ 160 w 326"/>
                  <a:gd name="T93" fmla="*/ 502 h 550"/>
                  <a:gd name="T94" fmla="*/ 156 w 326"/>
                  <a:gd name="T95" fmla="*/ 522 h 550"/>
                  <a:gd name="T96" fmla="*/ 152 w 326"/>
                  <a:gd name="T97" fmla="*/ 526 h 550"/>
                  <a:gd name="T98" fmla="*/ 132 w 326"/>
                  <a:gd name="T99" fmla="*/ 518 h 550"/>
                  <a:gd name="T100" fmla="*/ 112 w 326"/>
                  <a:gd name="T101" fmla="*/ 522 h 550"/>
                  <a:gd name="T102" fmla="*/ 108 w 326"/>
                  <a:gd name="T103" fmla="*/ 53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26" h="550">
                    <a:moveTo>
                      <a:pt x="104" y="530"/>
                    </a:moveTo>
                    <a:cubicBezTo>
                      <a:pt x="98" y="531"/>
                      <a:pt x="97" y="538"/>
                      <a:pt x="91" y="538"/>
                    </a:cubicBezTo>
                    <a:cubicBezTo>
                      <a:pt x="83" y="538"/>
                      <a:pt x="81" y="531"/>
                      <a:pt x="75" y="530"/>
                    </a:cubicBezTo>
                    <a:cubicBezTo>
                      <a:pt x="69" y="529"/>
                      <a:pt x="48" y="534"/>
                      <a:pt x="47" y="534"/>
                    </a:cubicBezTo>
                    <a:cubicBezTo>
                      <a:pt x="46" y="535"/>
                      <a:pt x="48" y="546"/>
                      <a:pt x="47" y="546"/>
                    </a:cubicBezTo>
                    <a:cubicBezTo>
                      <a:pt x="42" y="547"/>
                      <a:pt x="46" y="540"/>
                      <a:pt x="43" y="538"/>
                    </a:cubicBezTo>
                    <a:cubicBezTo>
                      <a:pt x="37" y="534"/>
                      <a:pt x="16" y="550"/>
                      <a:pt x="7" y="542"/>
                    </a:cubicBezTo>
                    <a:cubicBezTo>
                      <a:pt x="5" y="524"/>
                      <a:pt x="14" y="517"/>
                      <a:pt x="11" y="498"/>
                    </a:cubicBezTo>
                    <a:cubicBezTo>
                      <a:pt x="19" y="496"/>
                      <a:pt x="19" y="486"/>
                      <a:pt x="27" y="494"/>
                    </a:cubicBezTo>
                    <a:cubicBezTo>
                      <a:pt x="21" y="476"/>
                      <a:pt x="45" y="456"/>
                      <a:pt x="47" y="434"/>
                    </a:cubicBezTo>
                    <a:cubicBezTo>
                      <a:pt x="51" y="435"/>
                      <a:pt x="51" y="438"/>
                      <a:pt x="55" y="438"/>
                    </a:cubicBezTo>
                    <a:cubicBezTo>
                      <a:pt x="50" y="431"/>
                      <a:pt x="51" y="413"/>
                      <a:pt x="47" y="402"/>
                    </a:cubicBezTo>
                    <a:cubicBezTo>
                      <a:pt x="47" y="400"/>
                      <a:pt x="38" y="391"/>
                      <a:pt x="39" y="390"/>
                    </a:cubicBezTo>
                    <a:cubicBezTo>
                      <a:pt x="47" y="383"/>
                      <a:pt x="33" y="390"/>
                      <a:pt x="31" y="382"/>
                    </a:cubicBezTo>
                    <a:cubicBezTo>
                      <a:pt x="37" y="373"/>
                      <a:pt x="31" y="352"/>
                      <a:pt x="43" y="349"/>
                    </a:cubicBezTo>
                    <a:cubicBezTo>
                      <a:pt x="29" y="250"/>
                      <a:pt x="24" y="141"/>
                      <a:pt x="11" y="40"/>
                    </a:cubicBezTo>
                    <a:cubicBezTo>
                      <a:pt x="0" y="43"/>
                      <a:pt x="30" y="43"/>
                      <a:pt x="31" y="44"/>
                    </a:cubicBezTo>
                    <a:cubicBezTo>
                      <a:pt x="31" y="44"/>
                      <a:pt x="27" y="52"/>
                      <a:pt x="27" y="52"/>
                    </a:cubicBezTo>
                    <a:cubicBezTo>
                      <a:pt x="26" y="52"/>
                      <a:pt x="42" y="45"/>
                      <a:pt x="51" y="40"/>
                    </a:cubicBezTo>
                    <a:cubicBezTo>
                      <a:pt x="58" y="35"/>
                      <a:pt x="63" y="28"/>
                      <a:pt x="71" y="24"/>
                    </a:cubicBezTo>
                    <a:cubicBezTo>
                      <a:pt x="76" y="21"/>
                      <a:pt x="79" y="28"/>
                      <a:pt x="79" y="28"/>
                    </a:cubicBezTo>
                    <a:cubicBezTo>
                      <a:pt x="84" y="27"/>
                      <a:pt x="81" y="23"/>
                      <a:pt x="79" y="24"/>
                    </a:cubicBezTo>
                    <a:cubicBezTo>
                      <a:pt x="108" y="16"/>
                      <a:pt x="145" y="17"/>
                      <a:pt x="180" y="12"/>
                    </a:cubicBezTo>
                    <a:cubicBezTo>
                      <a:pt x="200" y="9"/>
                      <a:pt x="238" y="3"/>
                      <a:pt x="268" y="0"/>
                    </a:cubicBezTo>
                    <a:cubicBezTo>
                      <a:pt x="273" y="5"/>
                      <a:pt x="269" y="12"/>
                      <a:pt x="268" y="12"/>
                    </a:cubicBezTo>
                    <a:cubicBezTo>
                      <a:pt x="270" y="17"/>
                      <a:pt x="275" y="18"/>
                      <a:pt x="276" y="24"/>
                    </a:cubicBezTo>
                    <a:cubicBezTo>
                      <a:pt x="278" y="31"/>
                      <a:pt x="276" y="40"/>
                      <a:pt x="276" y="48"/>
                    </a:cubicBezTo>
                    <a:cubicBezTo>
                      <a:pt x="279" y="80"/>
                      <a:pt x="288" y="118"/>
                      <a:pt x="292" y="156"/>
                    </a:cubicBezTo>
                    <a:cubicBezTo>
                      <a:pt x="296" y="188"/>
                      <a:pt x="297" y="221"/>
                      <a:pt x="301" y="253"/>
                    </a:cubicBezTo>
                    <a:cubicBezTo>
                      <a:pt x="304" y="281"/>
                      <a:pt x="312" y="310"/>
                      <a:pt x="313" y="333"/>
                    </a:cubicBezTo>
                    <a:cubicBezTo>
                      <a:pt x="313" y="347"/>
                      <a:pt x="307" y="352"/>
                      <a:pt x="313" y="365"/>
                    </a:cubicBezTo>
                    <a:cubicBezTo>
                      <a:pt x="293" y="351"/>
                      <a:pt x="326" y="386"/>
                      <a:pt x="305" y="373"/>
                    </a:cubicBezTo>
                    <a:cubicBezTo>
                      <a:pt x="308" y="387"/>
                      <a:pt x="314" y="374"/>
                      <a:pt x="321" y="382"/>
                    </a:cubicBezTo>
                    <a:cubicBezTo>
                      <a:pt x="322" y="388"/>
                      <a:pt x="306" y="395"/>
                      <a:pt x="305" y="386"/>
                    </a:cubicBezTo>
                    <a:cubicBezTo>
                      <a:pt x="299" y="374"/>
                      <a:pt x="305" y="396"/>
                      <a:pt x="301" y="398"/>
                    </a:cubicBezTo>
                    <a:cubicBezTo>
                      <a:pt x="298" y="399"/>
                      <a:pt x="291" y="395"/>
                      <a:pt x="292" y="394"/>
                    </a:cubicBezTo>
                    <a:cubicBezTo>
                      <a:pt x="288" y="397"/>
                      <a:pt x="297" y="404"/>
                      <a:pt x="288" y="406"/>
                    </a:cubicBezTo>
                    <a:cubicBezTo>
                      <a:pt x="284" y="406"/>
                      <a:pt x="283" y="398"/>
                      <a:pt x="280" y="398"/>
                    </a:cubicBezTo>
                    <a:cubicBezTo>
                      <a:pt x="275" y="396"/>
                      <a:pt x="264" y="411"/>
                      <a:pt x="264" y="398"/>
                    </a:cubicBezTo>
                    <a:cubicBezTo>
                      <a:pt x="250" y="406"/>
                      <a:pt x="263" y="416"/>
                      <a:pt x="260" y="434"/>
                    </a:cubicBezTo>
                    <a:cubicBezTo>
                      <a:pt x="238" y="435"/>
                      <a:pt x="249" y="479"/>
                      <a:pt x="224" y="466"/>
                    </a:cubicBezTo>
                    <a:cubicBezTo>
                      <a:pt x="221" y="479"/>
                      <a:pt x="222" y="496"/>
                      <a:pt x="216" y="506"/>
                    </a:cubicBezTo>
                    <a:cubicBezTo>
                      <a:pt x="204" y="513"/>
                      <a:pt x="197" y="498"/>
                      <a:pt x="200" y="498"/>
                    </a:cubicBezTo>
                    <a:cubicBezTo>
                      <a:pt x="196" y="498"/>
                      <a:pt x="196" y="509"/>
                      <a:pt x="188" y="506"/>
                    </a:cubicBezTo>
                    <a:cubicBezTo>
                      <a:pt x="188" y="494"/>
                      <a:pt x="181" y="489"/>
                      <a:pt x="172" y="486"/>
                    </a:cubicBezTo>
                    <a:cubicBezTo>
                      <a:pt x="158" y="481"/>
                      <a:pt x="169" y="501"/>
                      <a:pt x="172" y="494"/>
                    </a:cubicBezTo>
                    <a:cubicBezTo>
                      <a:pt x="170" y="499"/>
                      <a:pt x="163" y="498"/>
                      <a:pt x="160" y="502"/>
                    </a:cubicBezTo>
                    <a:cubicBezTo>
                      <a:pt x="155" y="508"/>
                      <a:pt x="157" y="519"/>
                      <a:pt x="156" y="522"/>
                    </a:cubicBezTo>
                    <a:cubicBezTo>
                      <a:pt x="155" y="524"/>
                      <a:pt x="143" y="524"/>
                      <a:pt x="152" y="526"/>
                    </a:cubicBezTo>
                    <a:cubicBezTo>
                      <a:pt x="149" y="536"/>
                      <a:pt x="133" y="524"/>
                      <a:pt x="132" y="518"/>
                    </a:cubicBezTo>
                    <a:cubicBezTo>
                      <a:pt x="121" y="514"/>
                      <a:pt x="118" y="536"/>
                      <a:pt x="112" y="522"/>
                    </a:cubicBezTo>
                    <a:cubicBezTo>
                      <a:pt x="105" y="524"/>
                      <a:pt x="115" y="529"/>
                      <a:pt x="108" y="5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238">
                <a:extLst>
                  <a:ext uri="{FF2B5EF4-FFF2-40B4-BE49-F238E27FC236}">
                    <a16:creationId xmlns:a16="http://schemas.microsoft.com/office/drawing/2014/main" id="{093015D4-0FA0-4644-BF50-BB7CADB53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057"/>
                <a:ext cx="199" cy="343"/>
              </a:xfrm>
              <a:custGeom>
                <a:avLst/>
                <a:gdLst>
                  <a:gd name="T0" fmla="*/ 27 w 321"/>
                  <a:gd name="T1" fmla="*/ 546 h 553"/>
                  <a:gd name="T2" fmla="*/ 5 w 321"/>
                  <a:gd name="T3" fmla="*/ 502 h 553"/>
                  <a:gd name="T4" fmla="*/ 20 w 321"/>
                  <a:gd name="T5" fmla="*/ 491 h 553"/>
                  <a:gd name="T6" fmla="*/ 47 w 321"/>
                  <a:gd name="T7" fmla="*/ 435 h 553"/>
                  <a:gd name="T8" fmla="*/ 25 w 321"/>
                  <a:gd name="T9" fmla="*/ 385 h 553"/>
                  <a:gd name="T10" fmla="*/ 20 w 321"/>
                  <a:gd name="T11" fmla="*/ 188 h 553"/>
                  <a:gd name="T12" fmla="*/ 11 w 321"/>
                  <a:gd name="T13" fmla="*/ 42 h 553"/>
                  <a:gd name="T14" fmla="*/ 47 w 321"/>
                  <a:gd name="T15" fmla="*/ 40 h 553"/>
                  <a:gd name="T16" fmla="*/ 76 w 321"/>
                  <a:gd name="T17" fmla="*/ 24 h 553"/>
                  <a:gd name="T18" fmla="*/ 267 w 321"/>
                  <a:gd name="T19" fmla="*/ 0 h 553"/>
                  <a:gd name="T20" fmla="*/ 276 w 321"/>
                  <a:gd name="T21" fmla="*/ 40 h 553"/>
                  <a:gd name="T22" fmla="*/ 300 w 321"/>
                  <a:gd name="T23" fmla="*/ 256 h 553"/>
                  <a:gd name="T24" fmla="*/ 316 w 321"/>
                  <a:gd name="T25" fmla="*/ 377 h 553"/>
                  <a:gd name="T26" fmla="*/ 320 w 321"/>
                  <a:gd name="T27" fmla="*/ 384 h 553"/>
                  <a:gd name="T28" fmla="*/ 292 w 321"/>
                  <a:gd name="T29" fmla="*/ 402 h 553"/>
                  <a:gd name="T30" fmla="*/ 271 w 321"/>
                  <a:gd name="T31" fmla="*/ 406 h 553"/>
                  <a:gd name="T32" fmla="*/ 260 w 321"/>
                  <a:gd name="T33" fmla="*/ 439 h 553"/>
                  <a:gd name="T34" fmla="*/ 221 w 321"/>
                  <a:gd name="T35" fmla="*/ 486 h 553"/>
                  <a:gd name="T36" fmla="*/ 195 w 321"/>
                  <a:gd name="T37" fmla="*/ 507 h 553"/>
                  <a:gd name="T38" fmla="*/ 165 w 321"/>
                  <a:gd name="T39" fmla="*/ 491 h 553"/>
                  <a:gd name="T40" fmla="*/ 159 w 321"/>
                  <a:gd name="T41" fmla="*/ 507 h 553"/>
                  <a:gd name="T42" fmla="*/ 143 w 321"/>
                  <a:gd name="T43" fmla="*/ 535 h 553"/>
                  <a:gd name="T44" fmla="*/ 110 w 321"/>
                  <a:gd name="T45" fmla="*/ 533 h 553"/>
                  <a:gd name="T46" fmla="*/ 104 w 321"/>
                  <a:gd name="T47" fmla="*/ 525 h 553"/>
                  <a:gd name="T48" fmla="*/ 116 w 321"/>
                  <a:gd name="T49" fmla="*/ 524 h 553"/>
                  <a:gd name="T50" fmla="*/ 143 w 321"/>
                  <a:gd name="T51" fmla="*/ 528 h 553"/>
                  <a:gd name="T52" fmla="*/ 161 w 321"/>
                  <a:gd name="T53" fmla="*/ 499 h 553"/>
                  <a:gd name="T54" fmla="*/ 191 w 321"/>
                  <a:gd name="T55" fmla="*/ 503 h 553"/>
                  <a:gd name="T56" fmla="*/ 197 w 321"/>
                  <a:gd name="T57" fmla="*/ 501 h 553"/>
                  <a:gd name="T58" fmla="*/ 216 w 321"/>
                  <a:gd name="T59" fmla="*/ 485 h 553"/>
                  <a:gd name="T60" fmla="*/ 238 w 321"/>
                  <a:gd name="T61" fmla="*/ 455 h 553"/>
                  <a:gd name="T62" fmla="*/ 264 w 321"/>
                  <a:gd name="T63" fmla="*/ 401 h 553"/>
                  <a:gd name="T64" fmla="*/ 285 w 321"/>
                  <a:gd name="T65" fmla="*/ 406 h 553"/>
                  <a:gd name="T66" fmla="*/ 291 w 321"/>
                  <a:gd name="T67" fmla="*/ 399 h 553"/>
                  <a:gd name="T68" fmla="*/ 304 w 321"/>
                  <a:gd name="T69" fmla="*/ 387 h 553"/>
                  <a:gd name="T70" fmla="*/ 310 w 321"/>
                  <a:gd name="T71" fmla="*/ 385 h 553"/>
                  <a:gd name="T72" fmla="*/ 303 w 321"/>
                  <a:gd name="T73" fmla="*/ 372 h 553"/>
                  <a:gd name="T74" fmla="*/ 301 w 321"/>
                  <a:gd name="T75" fmla="*/ 293 h 553"/>
                  <a:gd name="T76" fmla="*/ 271 w 321"/>
                  <a:gd name="T77" fmla="*/ 51 h 553"/>
                  <a:gd name="T78" fmla="*/ 263 w 321"/>
                  <a:gd name="T79" fmla="*/ 17 h 553"/>
                  <a:gd name="T80" fmla="*/ 263 w 321"/>
                  <a:gd name="T81" fmla="*/ 13 h 553"/>
                  <a:gd name="T82" fmla="*/ 82 w 321"/>
                  <a:gd name="T83" fmla="*/ 28 h 553"/>
                  <a:gd name="T84" fmla="*/ 59 w 321"/>
                  <a:gd name="T85" fmla="*/ 38 h 553"/>
                  <a:gd name="T86" fmla="*/ 24 w 321"/>
                  <a:gd name="T87" fmla="*/ 55 h 553"/>
                  <a:gd name="T88" fmla="*/ 24 w 321"/>
                  <a:gd name="T89" fmla="*/ 49 h 553"/>
                  <a:gd name="T90" fmla="*/ 43 w 321"/>
                  <a:gd name="T91" fmla="*/ 355 h 553"/>
                  <a:gd name="T92" fmla="*/ 41 w 321"/>
                  <a:gd name="T93" fmla="*/ 389 h 553"/>
                  <a:gd name="T94" fmla="*/ 55 w 321"/>
                  <a:gd name="T95" fmla="*/ 439 h 553"/>
                  <a:gd name="T96" fmla="*/ 35 w 321"/>
                  <a:gd name="T97" fmla="*/ 466 h 553"/>
                  <a:gd name="T98" fmla="*/ 11 w 321"/>
                  <a:gd name="T99" fmla="*/ 503 h 553"/>
                  <a:gd name="T100" fmla="*/ 43 w 321"/>
                  <a:gd name="T101" fmla="*/ 535 h 553"/>
                  <a:gd name="T102" fmla="*/ 93 w 321"/>
                  <a:gd name="T103" fmla="*/ 535 h 553"/>
                  <a:gd name="T104" fmla="*/ 88 w 321"/>
                  <a:gd name="T105" fmla="*/ 544 h 553"/>
                  <a:gd name="T106" fmla="*/ 45 w 321"/>
                  <a:gd name="T107" fmla="*/ 552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1" h="553">
                    <a:moveTo>
                      <a:pt x="44" y="552"/>
                    </a:moveTo>
                    <a:cubicBezTo>
                      <a:pt x="42" y="552"/>
                      <a:pt x="41" y="552"/>
                      <a:pt x="40" y="551"/>
                    </a:cubicBezTo>
                    <a:cubicBezTo>
                      <a:pt x="38" y="549"/>
                      <a:pt x="38" y="547"/>
                      <a:pt x="38" y="545"/>
                    </a:cubicBezTo>
                    <a:cubicBezTo>
                      <a:pt x="38" y="545"/>
                      <a:pt x="38" y="544"/>
                      <a:pt x="38" y="543"/>
                    </a:cubicBezTo>
                    <a:cubicBezTo>
                      <a:pt x="37" y="542"/>
                      <a:pt x="31" y="545"/>
                      <a:pt x="27" y="546"/>
                    </a:cubicBezTo>
                    <a:cubicBezTo>
                      <a:pt x="18" y="549"/>
                      <a:pt x="9" y="553"/>
                      <a:pt x="2" y="547"/>
                    </a:cubicBezTo>
                    <a:cubicBezTo>
                      <a:pt x="1" y="547"/>
                      <a:pt x="1" y="547"/>
                      <a:pt x="1" y="547"/>
                    </a:cubicBezTo>
                    <a:cubicBezTo>
                      <a:pt x="1" y="546"/>
                      <a:pt x="1" y="546"/>
                      <a:pt x="1" y="546"/>
                    </a:cubicBezTo>
                    <a:cubicBezTo>
                      <a:pt x="0" y="536"/>
                      <a:pt x="2" y="530"/>
                      <a:pt x="4" y="523"/>
                    </a:cubicBezTo>
                    <a:cubicBezTo>
                      <a:pt x="5" y="517"/>
                      <a:pt x="7" y="511"/>
                      <a:pt x="5" y="502"/>
                    </a:cubicBezTo>
                    <a:cubicBezTo>
                      <a:pt x="5" y="499"/>
                      <a:pt x="5" y="499"/>
                      <a:pt x="5" y="499"/>
                    </a:cubicBezTo>
                    <a:cubicBezTo>
                      <a:pt x="7" y="498"/>
                      <a:pt x="7" y="498"/>
                      <a:pt x="7" y="498"/>
                    </a:cubicBezTo>
                    <a:cubicBezTo>
                      <a:pt x="10" y="498"/>
                      <a:pt x="11" y="496"/>
                      <a:pt x="13" y="495"/>
                    </a:cubicBezTo>
                    <a:cubicBezTo>
                      <a:pt x="14" y="493"/>
                      <a:pt x="16" y="491"/>
                      <a:pt x="19" y="491"/>
                    </a:cubicBezTo>
                    <a:cubicBezTo>
                      <a:pt x="19" y="491"/>
                      <a:pt x="20" y="491"/>
                      <a:pt x="20" y="491"/>
                    </a:cubicBezTo>
                    <a:cubicBezTo>
                      <a:pt x="20" y="482"/>
                      <a:pt x="25" y="473"/>
                      <a:pt x="31" y="463"/>
                    </a:cubicBezTo>
                    <a:cubicBezTo>
                      <a:pt x="35" y="455"/>
                      <a:pt x="40" y="446"/>
                      <a:pt x="42" y="436"/>
                    </a:cubicBezTo>
                    <a:cubicBezTo>
                      <a:pt x="42" y="433"/>
                      <a:pt x="42" y="433"/>
                      <a:pt x="42" y="433"/>
                    </a:cubicBezTo>
                    <a:cubicBezTo>
                      <a:pt x="45" y="434"/>
                      <a:pt x="45" y="434"/>
                      <a:pt x="45" y="434"/>
                    </a:cubicBezTo>
                    <a:cubicBezTo>
                      <a:pt x="46" y="434"/>
                      <a:pt x="46" y="435"/>
                      <a:pt x="47" y="435"/>
                    </a:cubicBezTo>
                    <a:cubicBezTo>
                      <a:pt x="46" y="431"/>
                      <a:pt x="45" y="426"/>
                      <a:pt x="44" y="421"/>
                    </a:cubicBezTo>
                    <a:cubicBezTo>
                      <a:pt x="44" y="416"/>
                      <a:pt x="43" y="410"/>
                      <a:pt x="42" y="405"/>
                    </a:cubicBezTo>
                    <a:cubicBezTo>
                      <a:pt x="41" y="405"/>
                      <a:pt x="40" y="403"/>
                      <a:pt x="39" y="402"/>
                    </a:cubicBezTo>
                    <a:cubicBezTo>
                      <a:pt x="35" y="397"/>
                      <a:pt x="33" y="394"/>
                      <a:pt x="33" y="392"/>
                    </a:cubicBezTo>
                    <a:cubicBezTo>
                      <a:pt x="30" y="392"/>
                      <a:pt x="27" y="390"/>
                      <a:pt x="25" y="385"/>
                    </a:cubicBezTo>
                    <a:cubicBezTo>
                      <a:pt x="25" y="384"/>
                      <a:pt x="25" y="384"/>
                      <a:pt x="25" y="384"/>
                    </a:cubicBezTo>
                    <a:cubicBezTo>
                      <a:pt x="26" y="383"/>
                      <a:pt x="26" y="383"/>
                      <a:pt x="26" y="383"/>
                    </a:cubicBezTo>
                    <a:cubicBezTo>
                      <a:pt x="28" y="380"/>
                      <a:pt x="28" y="375"/>
                      <a:pt x="29" y="370"/>
                    </a:cubicBezTo>
                    <a:cubicBezTo>
                      <a:pt x="29" y="363"/>
                      <a:pt x="30" y="353"/>
                      <a:pt x="37" y="350"/>
                    </a:cubicBezTo>
                    <a:cubicBezTo>
                      <a:pt x="30" y="298"/>
                      <a:pt x="25" y="242"/>
                      <a:pt x="20" y="188"/>
                    </a:cubicBezTo>
                    <a:cubicBezTo>
                      <a:pt x="16" y="141"/>
                      <a:pt x="12" y="93"/>
                      <a:pt x="6" y="47"/>
                    </a:cubicBezTo>
                    <a:cubicBezTo>
                      <a:pt x="4" y="47"/>
                      <a:pt x="3" y="46"/>
                      <a:pt x="3" y="44"/>
                    </a:cubicBezTo>
                    <a:cubicBezTo>
                      <a:pt x="2" y="41"/>
                      <a:pt x="6" y="41"/>
                      <a:pt x="7" y="40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3" y="43"/>
                      <a:pt x="17" y="43"/>
                      <a:pt x="19" y="43"/>
                    </a:cubicBezTo>
                    <a:cubicBezTo>
                      <a:pt x="28" y="44"/>
                      <a:pt x="29" y="44"/>
                      <a:pt x="30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7" y="46"/>
                      <a:pt x="43" y="43"/>
                      <a:pt x="47" y="40"/>
                    </a:cubicBezTo>
                    <a:cubicBezTo>
                      <a:pt x="50" y="39"/>
                      <a:pt x="52" y="36"/>
                      <a:pt x="55" y="34"/>
                    </a:cubicBezTo>
                    <a:cubicBezTo>
                      <a:pt x="58" y="30"/>
                      <a:pt x="62" y="27"/>
                      <a:pt x="67" y="24"/>
                    </a:cubicBezTo>
                    <a:cubicBezTo>
                      <a:pt x="70" y="23"/>
                      <a:pt x="73" y="23"/>
                      <a:pt x="76" y="26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93" y="19"/>
                      <a:pt x="114" y="18"/>
                      <a:pt x="136" y="16"/>
                    </a:cubicBezTo>
                    <a:cubicBezTo>
                      <a:pt x="149" y="15"/>
                      <a:pt x="163" y="14"/>
                      <a:pt x="177" y="12"/>
                    </a:cubicBezTo>
                    <a:cubicBezTo>
                      <a:pt x="190" y="10"/>
                      <a:pt x="190" y="10"/>
                      <a:pt x="190" y="10"/>
                    </a:cubicBezTo>
                    <a:cubicBezTo>
                      <a:pt x="212" y="7"/>
                      <a:pt x="241" y="3"/>
                      <a:pt x="265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68" y="1"/>
                      <a:pt x="268" y="1"/>
                      <a:pt x="268" y="1"/>
                    </a:cubicBezTo>
                    <a:cubicBezTo>
                      <a:pt x="271" y="6"/>
                      <a:pt x="270" y="12"/>
                      <a:pt x="269" y="15"/>
                    </a:cubicBezTo>
                    <a:cubicBezTo>
                      <a:pt x="269" y="16"/>
                      <a:pt x="270" y="17"/>
                      <a:pt x="271" y="18"/>
                    </a:cubicBezTo>
                    <a:cubicBezTo>
                      <a:pt x="273" y="20"/>
                      <a:pt x="275" y="22"/>
                      <a:pt x="276" y="26"/>
                    </a:cubicBezTo>
                    <a:cubicBezTo>
                      <a:pt x="277" y="31"/>
                      <a:pt x="277" y="36"/>
                      <a:pt x="276" y="40"/>
                    </a:cubicBezTo>
                    <a:cubicBezTo>
                      <a:pt x="276" y="44"/>
                      <a:pt x="276" y="47"/>
                      <a:pt x="276" y="51"/>
                    </a:cubicBezTo>
                    <a:cubicBezTo>
                      <a:pt x="278" y="67"/>
                      <a:pt x="281" y="85"/>
                      <a:pt x="284" y="104"/>
                    </a:cubicBezTo>
                    <a:cubicBezTo>
                      <a:pt x="287" y="122"/>
                      <a:pt x="290" y="140"/>
                      <a:pt x="292" y="159"/>
                    </a:cubicBezTo>
                    <a:cubicBezTo>
                      <a:pt x="294" y="174"/>
                      <a:pt x="295" y="191"/>
                      <a:pt x="296" y="206"/>
                    </a:cubicBezTo>
                    <a:cubicBezTo>
                      <a:pt x="297" y="222"/>
                      <a:pt x="298" y="239"/>
                      <a:pt x="300" y="256"/>
                    </a:cubicBezTo>
                    <a:cubicBezTo>
                      <a:pt x="302" y="268"/>
                      <a:pt x="304" y="280"/>
                      <a:pt x="306" y="292"/>
                    </a:cubicBezTo>
                    <a:cubicBezTo>
                      <a:pt x="309" y="308"/>
                      <a:pt x="312" y="323"/>
                      <a:pt x="312" y="336"/>
                    </a:cubicBezTo>
                    <a:cubicBezTo>
                      <a:pt x="313" y="342"/>
                      <a:pt x="312" y="346"/>
                      <a:pt x="311" y="349"/>
                    </a:cubicBezTo>
                    <a:cubicBezTo>
                      <a:pt x="310" y="355"/>
                      <a:pt x="309" y="360"/>
                      <a:pt x="312" y="367"/>
                    </a:cubicBezTo>
                    <a:cubicBezTo>
                      <a:pt x="316" y="377"/>
                      <a:pt x="316" y="377"/>
                      <a:pt x="316" y="377"/>
                    </a:cubicBezTo>
                    <a:cubicBezTo>
                      <a:pt x="309" y="372"/>
                      <a:pt x="309" y="372"/>
                      <a:pt x="309" y="372"/>
                    </a:cubicBezTo>
                    <a:cubicBezTo>
                      <a:pt x="311" y="375"/>
                      <a:pt x="312" y="377"/>
                      <a:pt x="312" y="379"/>
                    </a:cubicBezTo>
                    <a:cubicBezTo>
                      <a:pt x="314" y="379"/>
                      <a:pt x="317" y="380"/>
                      <a:pt x="320" y="383"/>
                    </a:cubicBezTo>
                    <a:cubicBezTo>
                      <a:pt x="320" y="383"/>
                      <a:pt x="320" y="383"/>
                      <a:pt x="320" y="383"/>
                    </a:cubicBezTo>
                    <a:cubicBezTo>
                      <a:pt x="320" y="384"/>
                      <a:pt x="320" y="384"/>
                      <a:pt x="320" y="384"/>
                    </a:cubicBezTo>
                    <a:cubicBezTo>
                      <a:pt x="321" y="387"/>
                      <a:pt x="320" y="389"/>
                      <a:pt x="317" y="392"/>
                    </a:cubicBezTo>
                    <a:cubicBezTo>
                      <a:pt x="314" y="395"/>
                      <a:pt x="308" y="397"/>
                      <a:pt x="304" y="395"/>
                    </a:cubicBezTo>
                    <a:cubicBezTo>
                      <a:pt x="303" y="395"/>
                      <a:pt x="303" y="395"/>
                      <a:pt x="302" y="395"/>
                    </a:cubicBezTo>
                    <a:cubicBezTo>
                      <a:pt x="302" y="399"/>
                      <a:pt x="301" y="402"/>
                      <a:pt x="298" y="403"/>
                    </a:cubicBezTo>
                    <a:cubicBezTo>
                      <a:pt x="297" y="404"/>
                      <a:pt x="294" y="403"/>
                      <a:pt x="292" y="402"/>
                    </a:cubicBezTo>
                    <a:cubicBezTo>
                      <a:pt x="292" y="404"/>
                      <a:pt x="292" y="407"/>
                      <a:pt x="291" y="408"/>
                    </a:cubicBezTo>
                    <a:cubicBezTo>
                      <a:pt x="290" y="410"/>
                      <a:pt x="288" y="411"/>
                      <a:pt x="286" y="411"/>
                    </a:cubicBezTo>
                    <a:cubicBezTo>
                      <a:pt x="281" y="412"/>
                      <a:pt x="279" y="408"/>
                      <a:pt x="277" y="405"/>
                    </a:cubicBezTo>
                    <a:cubicBezTo>
                      <a:pt x="277" y="404"/>
                      <a:pt x="276" y="403"/>
                      <a:pt x="276" y="403"/>
                    </a:cubicBezTo>
                    <a:cubicBezTo>
                      <a:pt x="276" y="403"/>
                      <a:pt x="273" y="405"/>
                      <a:pt x="271" y="406"/>
                    </a:cubicBezTo>
                    <a:cubicBezTo>
                      <a:pt x="268" y="408"/>
                      <a:pt x="265" y="410"/>
                      <a:pt x="262" y="408"/>
                    </a:cubicBezTo>
                    <a:cubicBezTo>
                      <a:pt x="260" y="408"/>
                      <a:pt x="260" y="407"/>
                      <a:pt x="259" y="406"/>
                    </a:cubicBezTo>
                    <a:cubicBezTo>
                      <a:pt x="256" y="409"/>
                      <a:pt x="257" y="412"/>
                      <a:pt x="259" y="418"/>
                    </a:cubicBezTo>
                    <a:cubicBezTo>
                      <a:pt x="260" y="423"/>
                      <a:pt x="261" y="430"/>
                      <a:pt x="260" y="437"/>
                    </a:cubicBezTo>
                    <a:cubicBezTo>
                      <a:pt x="260" y="439"/>
                      <a:pt x="260" y="439"/>
                      <a:pt x="260" y="439"/>
                    </a:cubicBezTo>
                    <a:cubicBezTo>
                      <a:pt x="257" y="440"/>
                      <a:pt x="257" y="440"/>
                      <a:pt x="257" y="440"/>
                    </a:cubicBezTo>
                    <a:cubicBezTo>
                      <a:pt x="250" y="440"/>
                      <a:pt x="247" y="447"/>
                      <a:pt x="243" y="457"/>
                    </a:cubicBezTo>
                    <a:cubicBezTo>
                      <a:pt x="241" y="464"/>
                      <a:pt x="239" y="471"/>
                      <a:pt x="233" y="474"/>
                    </a:cubicBezTo>
                    <a:cubicBezTo>
                      <a:pt x="230" y="475"/>
                      <a:pt x="227" y="474"/>
                      <a:pt x="223" y="473"/>
                    </a:cubicBezTo>
                    <a:cubicBezTo>
                      <a:pt x="222" y="477"/>
                      <a:pt x="222" y="481"/>
                      <a:pt x="221" y="486"/>
                    </a:cubicBezTo>
                    <a:cubicBezTo>
                      <a:pt x="220" y="494"/>
                      <a:pt x="219" y="504"/>
                      <a:pt x="216" y="510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09" y="515"/>
                      <a:pt x="204" y="515"/>
                      <a:pt x="199" y="511"/>
                    </a:cubicBezTo>
                    <a:cubicBezTo>
                      <a:pt x="198" y="510"/>
                      <a:pt x="196" y="508"/>
                      <a:pt x="195" y="507"/>
                    </a:cubicBezTo>
                    <a:cubicBezTo>
                      <a:pt x="194" y="510"/>
                      <a:pt x="190" y="514"/>
                      <a:pt x="184" y="512"/>
                    </a:cubicBezTo>
                    <a:cubicBezTo>
                      <a:pt x="182" y="511"/>
                      <a:pt x="182" y="511"/>
                      <a:pt x="182" y="511"/>
                    </a:cubicBezTo>
                    <a:cubicBezTo>
                      <a:pt x="182" y="509"/>
                      <a:pt x="182" y="509"/>
                      <a:pt x="182" y="509"/>
                    </a:cubicBezTo>
                    <a:cubicBezTo>
                      <a:pt x="182" y="499"/>
                      <a:pt x="176" y="495"/>
                      <a:pt x="168" y="492"/>
                    </a:cubicBezTo>
                    <a:cubicBezTo>
                      <a:pt x="166" y="491"/>
                      <a:pt x="165" y="491"/>
                      <a:pt x="165" y="491"/>
                    </a:cubicBezTo>
                    <a:cubicBezTo>
                      <a:pt x="165" y="492"/>
                      <a:pt x="166" y="495"/>
                      <a:pt x="167" y="496"/>
                    </a:cubicBezTo>
                    <a:cubicBezTo>
                      <a:pt x="167" y="496"/>
                      <a:pt x="167" y="496"/>
                      <a:pt x="166" y="496"/>
                    </a:cubicBezTo>
                    <a:cubicBezTo>
                      <a:pt x="171" y="498"/>
                      <a:pt x="171" y="498"/>
                      <a:pt x="171" y="498"/>
                    </a:cubicBezTo>
                    <a:cubicBezTo>
                      <a:pt x="170" y="502"/>
                      <a:pt x="166" y="503"/>
                      <a:pt x="163" y="504"/>
                    </a:cubicBezTo>
                    <a:cubicBezTo>
                      <a:pt x="162" y="505"/>
                      <a:pt x="160" y="506"/>
                      <a:pt x="159" y="507"/>
                    </a:cubicBezTo>
                    <a:cubicBezTo>
                      <a:pt x="157" y="510"/>
                      <a:pt x="156" y="516"/>
                      <a:pt x="156" y="520"/>
                    </a:cubicBezTo>
                    <a:cubicBezTo>
                      <a:pt x="156" y="523"/>
                      <a:pt x="156" y="525"/>
                      <a:pt x="155" y="526"/>
                    </a:cubicBezTo>
                    <a:cubicBezTo>
                      <a:pt x="155" y="528"/>
                      <a:pt x="153" y="528"/>
                      <a:pt x="152" y="529"/>
                    </a:cubicBezTo>
                    <a:cubicBezTo>
                      <a:pt x="151" y="530"/>
                      <a:pt x="151" y="530"/>
                      <a:pt x="151" y="530"/>
                    </a:cubicBezTo>
                    <a:cubicBezTo>
                      <a:pt x="150" y="534"/>
                      <a:pt x="147" y="536"/>
                      <a:pt x="143" y="535"/>
                    </a:cubicBezTo>
                    <a:cubicBezTo>
                      <a:pt x="137" y="535"/>
                      <a:pt x="129" y="529"/>
                      <a:pt x="127" y="523"/>
                    </a:cubicBezTo>
                    <a:cubicBezTo>
                      <a:pt x="124" y="523"/>
                      <a:pt x="122" y="525"/>
                      <a:pt x="120" y="528"/>
                    </a:cubicBezTo>
                    <a:cubicBezTo>
                      <a:pt x="117" y="530"/>
                      <a:pt x="115" y="533"/>
                      <a:pt x="112" y="532"/>
                    </a:cubicBezTo>
                    <a:cubicBezTo>
                      <a:pt x="111" y="532"/>
                      <a:pt x="111" y="532"/>
                      <a:pt x="110" y="532"/>
                    </a:cubicBezTo>
                    <a:cubicBezTo>
                      <a:pt x="110" y="532"/>
                      <a:pt x="110" y="533"/>
                      <a:pt x="110" y="533"/>
                    </a:cubicBezTo>
                    <a:cubicBezTo>
                      <a:pt x="109" y="536"/>
                      <a:pt x="106" y="536"/>
                      <a:pt x="105" y="536"/>
                    </a:cubicBezTo>
                    <a:cubicBezTo>
                      <a:pt x="104" y="531"/>
                      <a:pt x="104" y="531"/>
                      <a:pt x="104" y="531"/>
                    </a:cubicBezTo>
                    <a:cubicBezTo>
                      <a:pt x="104" y="531"/>
                      <a:pt x="104" y="530"/>
                      <a:pt x="104" y="530"/>
                    </a:cubicBezTo>
                    <a:cubicBezTo>
                      <a:pt x="104" y="530"/>
                      <a:pt x="104" y="530"/>
                      <a:pt x="104" y="530"/>
                    </a:cubicBezTo>
                    <a:cubicBezTo>
                      <a:pt x="104" y="529"/>
                      <a:pt x="103" y="527"/>
                      <a:pt x="104" y="525"/>
                    </a:cubicBezTo>
                    <a:cubicBezTo>
                      <a:pt x="105" y="524"/>
                      <a:pt x="106" y="523"/>
                      <a:pt x="108" y="523"/>
                    </a:cubicBezTo>
                    <a:cubicBezTo>
                      <a:pt x="110" y="522"/>
                      <a:pt x="110" y="522"/>
                      <a:pt x="110" y="522"/>
                    </a:cubicBezTo>
                    <a:cubicBezTo>
                      <a:pt x="111" y="524"/>
                      <a:pt x="111" y="524"/>
                      <a:pt x="111" y="524"/>
                    </a:cubicBezTo>
                    <a:cubicBezTo>
                      <a:pt x="112" y="526"/>
                      <a:pt x="113" y="527"/>
                      <a:pt x="113" y="527"/>
                    </a:cubicBezTo>
                    <a:cubicBezTo>
                      <a:pt x="113" y="527"/>
                      <a:pt x="115" y="525"/>
                      <a:pt x="116" y="524"/>
                    </a:cubicBezTo>
                    <a:cubicBezTo>
                      <a:pt x="119" y="521"/>
                      <a:pt x="123" y="516"/>
                      <a:pt x="130" y="519"/>
                    </a:cubicBezTo>
                    <a:cubicBezTo>
                      <a:pt x="131" y="519"/>
                      <a:pt x="131" y="519"/>
                      <a:pt x="131" y="519"/>
                    </a:cubicBezTo>
                    <a:cubicBezTo>
                      <a:pt x="131" y="521"/>
                      <a:pt x="131" y="521"/>
                      <a:pt x="131" y="521"/>
                    </a:cubicBezTo>
                    <a:cubicBezTo>
                      <a:pt x="132" y="524"/>
                      <a:pt x="139" y="530"/>
                      <a:pt x="144" y="530"/>
                    </a:cubicBezTo>
                    <a:cubicBezTo>
                      <a:pt x="143" y="529"/>
                      <a:pt x="143" y="529"/>
                      <a:pt x="143" y="528"/>
                    </a:cubicBezTo>
                    <a:cubicBezTo>
                      <a:pt x="143" y="525"/>
                      <a:pt x="145" y="524"/>
                      <a:pt x="148" y="524"/>
                    </a:cubicBezTo>
                    <a:cubicBezTo>
                      <a:pt x="149" y="524"/>
                      <a:pt x="150" y="524"/>
                      <a:pt x="150" y="523"/>
                    </a:cubicBezTo>
                    <a:cubicBezTo>
                      <a:pt x="151" y="523"/>
                      <a:pt x="151" y="521"/>
                      <a:pt x="151" y="520"/>
                    </a:cubicBezTo>
                    <a:cubicBezTo>
                      <a:pt x="151" y="515"/>
                      <a:pt x="151" y="508"/>
                      <a:pt x="155" y="503"/>
                    </a:cubicBezTo>
                    <a:cubicBezTo>
                      <a:pt x="156" y="501"/>
                      <a:pt x="159" y="500"/>
                      <a:pt x="161" y="499"/>
                    </a:cubicBezTo>
                    <a:cubicBezTo>
                      <a:pt x="162" y="499"/>
                      <a:pt x="162" y="499"/>
                      <a:pt x="163" y="499"/>
                    </a:cubicBezTo>
                    <a:cubicBezTo>
                      <a:pt x="160" y="496"/>
                      <a:pt x="159" y="492"/>
                      <a:pt x="160" y="489"/>
                    </a:cubicBezTo>
                    <a:cubicBezTo>
                      <a:pt x="160" y="487"/>
                      <a:pt x="162" y="484"/>
                      <a:pt x="170" y="486"/>
                    </a:cubicBezTo>
                    <a:cubicBezTo>
                      <a:pt x="178" y="489"/>
                      <a:pt x="187" y="494"/>
                      <a:pt x="188" y="507"/>
                    </a:cubicBezTo>
                    <a:cubicBezTo>
                      <a:pt x="189" y="507"/>
                      <a:pt x="190" y="506"/>
                      <a:pt x="191" y="503"/>
                    </a:cubicBezTo>
                    <a:cubicBezTo>
                      <a:pt x="192" y="501"/>
                      <a:pt x="194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501"/>
                      <a:pt x="197" y="501"/>
                      <a:pt x="197" y="501"/>
                    </a:cubicBezTo>
                    <a:cubicBezTo>
                      <a:pt x="199" y="503"/>
                      <a:pt x="199" y="503"/>
                      <a:pt x="199" y="503"/>
                    </a:cubicBezTo>
                    <a:cubicBezTo>
                      <a:pt x="199" y="503"/>
                      <a:pt x="199" y="502"/>
                      <a:pt x="199" y="502"/>
                    </a:cubicBezTo>
                    <a:cubicBezTo>
                      <a:pt x="199" y="503"/>
                      <a:pt x="201" y="506"/>
                      <a:pt x="204" y="508"/>
                    </a:cubicBezTo>
                    <a:cubicBezTo>
                      <a:pt x="206" y="509"/>
                      <a:pt x="208" y="509"/>
                      <a:pt x="211" y="507"/>
                    </a:cubicBezTo>
                    <a:cubicBezTo>
                      <a:pt x="214" y="501"/>
                      <a:pt x="215" y="493"/>
                      <a:pt x="216" y="485"/>
                    </a:cubicBezTo>
                    <a:cubicBezTo>
                      <a:pt x="216" y="479"/>
                      <a:pt x="217" y="473"/>
                      <a:pt x="218" y="468"/>
                    </a:cubicBezTo>
                    <a:cubicBezTo>
                      <a:pt x="219" y="465"/>
                      <a:pt x="219" y="465"/>
                      <a:pt x="219" y="465"/>
                    </a:cubicBezTo>
                    <a:cubicBezTo>
                      <a:pt x="222" y="467"/>
                      <a:pt x="222" y="467"/>
                      <a:pt x="222" y="467"/>
                    </a:cubicBezTo>
                    <a:cubicBezTo>
                      <a:pt x="226" y="469"/>
                      <a:pt x="229" y="469"/>
                      <a:pt x="231" y="468"/>
                    </a:cubicBezTo>
                    <a:cubicBezTo>
                      <a:pt x="234" y="467"/>
                      <a:pt x="236" y="461"/>
                      <a:pt x="238" y="455"/>
                    </a:cubicBezTo>
                    <a:cubicBezTo>
                      <a:pt x="241" y="447"/>
                      <a:pt x="244" y="436"/>
                      <a:pt x="255" y="434"/>
                    </a:cubicBezTo>
                    <a:cubicBezTo>
                      <a:pt x="255" y="429"/>
                      <a:pt x="254" y="424"/>
                      <a:pt x="253" y="419"/>
                    </a:cubicBezTo>
                    <a:cubicBezTo>
                      <a:pt x="251" y="412"/>
                      <a:pt x="250" y="404"/>
                      <a:pt x="260" y="398"/>
                    </a:cubicBezTo>
                    <a:cubicBezTo>
                      <a:pt x="264" y="396"/>
                      <a:pt x="264" y="396"/>
                      <a:pt x="264" y="396"/>
                    </a:cubicBezTo>
                    <a:cubicBezTo>
                      <a:pt x="264" y="401"/>
                      <a:pt x="264" y="401"/>
                      <a:pt x="264" y="401"/>
                    </a:cubicBezTo>
                    <a:cubicBezTo>
                      <a:pt x="264" y="402"/>
                      <a:pt x="264" y="403"/>
                      <a:pt x="264" y="403"/>
                    </a:cubicBezTo>
                    <a:cubicBezTo>
                      <a:pt x="265" y="403"/>
                      <a:pt x="267" y="402"/>
                      <a:pt x="268" y="401"/>
                    </a:cubicBezTo>
                    <a:cubicBezTo>
                      <a:pt x="272" y="399"/>
                      <a:pt x="275" y="397"/>
                      <a:pt x="278" y="398"/>
                    </a:cubicBezTo>
                    <a:cubicBezTo>
                      <a:pt x="280" y="399"/>
                      <a:pt x="281" y="400"/>
                      <a:pt x="282" y="402"/>
                    </a:cubicBezTo>
                    <a:cubicBezTo>
                      <a:pt x="283" y="404"/>
                      <a:pt x="284" y="406"/>
                      <a:pt x="285" y="406"/>
                    </a:cubicBezTo>
                    <a:cubicBezTo>
                      <a:pt x="286" y="406"/>
                      <a:pt x="287" y="405"/>
                      <a:pt x="287" y="405"/>
                    </a:cubicBezTo>
                    <a:cubicBezTo>
                      <a:pt x="287" y="405"/>
                      <a:pt x="286" y="404"/>
                      <a:pt x="286" y="403"/>
                    </a:cubicBezTo>
                    <a:cubicBezTo>
                      <a:pt x="285" y="401"/>
                      <a:pt x="285" y="397"/>
                      <a:pt x="288" y="395"/>
                    </a:cubicBezTo>
                    <a:cubicBezTo>
                      <a:pt x="288" y="395"/>
                      <a:pt x="288" y="395"/>
                      <a:pt x="288" y="395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2" y="398"/>
                      <a:pt x="292" y="397"/>
                      <a:pt x="292" y="396"/>
                    </a:cubicBezTo>
                    <a:cubicBezTo>
                      <a:pt x="292" y="397"/>
                      <a:pt x="295" y="398"/>
                      <a:pt x="296" y="398"/>
                    </a:cubicBezTo>
                    <a:cubicBezTo>
                      <a:pt x="297" y="397"/>
                      <a:pt x="296" y="392"/>
                      <a:pt x="296" y="390"/>
                    </a:cubicBezTo>
                    <a:cubicBezTo>
                      <a:pt x="296" y="386"/>
                      <a:pt x="296" y="383"/>
                      <a:pt x="299" y="383"/>
                    </a:cubicBezTo>
                    <a:cubicBezTo>
                      <a:pt x="301" y="382"/>
                      <a:pt x="303" y="385"/>
                      <a:pt x="304" y="387"/>
                    </a:cubicBezTo>
                    <a:cubicBezTo>
                      <a:pt x="304" y="388"/>
                      <a:pt x="304" y="388"/>
                      <a:pt x="304" y="388"/>
                    </a:cubicBezTo>
                    <a:cubicBezTo>
                      <a:pt x="304" y="390"/>
                      <a:pt x="305" y="390"/>
                      <a:pt x="306" y="390"/>
                    </a:cubicBezTo>
                    <a:cubicBezTo>
                      <a:pt x="307" y="391"/>
                      <a:pt x="311" y="390"/>
                      <a:pt x="314" y="388"/>
                    </a:cubicBezTo>
                    <a:cubicBezTo>
                      <a:pt x="314" y="387"/>
                      <a:pt x="315" y="386"/>
                      <a:pt x="315" y="386"/>
                    </a:cubicBezTo>
                    <a:cubicBezTo>
                      <a:pt x="313" y="384"/>
                      <a:pt x="312" y="385"/>
                      <a:pt x="310" y="385"/>
                    </a:cubicBezTo>
                    <a:cubicBezTo>
                      <a:pt x="305" y="387"/>
                      <a:pt x="301" y="386"/>
                      <a:pt x="299" y="377"/>
                    </a:cubicBezTo>
                    <a:cubicBezTo>
                      <a:pt x="297" y="371"/>
                      <a:pt x="297" y="371"/>
                      <a:pt x="297" y="371"/>
                    </a:cubicBezTo>
                    <a:cubicBezTo>
                      <a:pt x="303" y="374"/>
                      <a:pt x="303" y="374"/>
                      <a:pt x="303" y="374"/>
                    </a:cubicBezTo>
                    <a:cubicBezTo>
                      <a:pt x="304" y="375"/>
                      <a:pt x="304" y="375"/>
                      <a:pt x="305" y="375"/>
                    </a:cubicBezTo>
                    <a:cubicBezTo>
                      <a:pt x="304" y="374"/>
                      <a:pt x="304" y="373"/>
                      <a:pt x="303" y="372"/>
                    </a:cubicBezTo>
                    <a:cubicBezTo>
                      <a:pt x="301" y="368"/>
                      <a:pt x="299" y="365"/>
                      <a:pt x="301" y="363"/>
                    </a:cubicBezTo>
                    <a:cubicBezTo>
                      <a:pt x="302" y="362"/>
                      <a:pt x="303" y="362"/>
                      <a:pt x="305" y="362"/>
                    </a:cubicBezTo>
                    <a:cubicBezTo>
                      <a:pt x="304" y="357"/>
                      <a:pt x="305" y="353"/>
                      <a:pt x="306" y="348"/>
                    </a:cubicBezTo>
                    <a:cubicBezTo>
                      <a:pt x="306" y="345"/>
                      <a:pt x="307" y="341"/>
                      <a:pt x="307" y="336"/>
                    </a:cubicBezTo>
                    <a:cubicBezTo>
                      <a:pt x="306" y="323"/>
                      <a:pt x="304" y="308"/>
                      <a:pt x="301" y="293"/>
                    </a:cubicBezTo>
                    <a:cubicBezTo>
                      <a:pt x="298" y="281"/>
                      <a:pt x="296" y="268"/>
                      <a:pt x="295" y="256"/>
                    </a:cubicBezTo>
                    <a:cubicBezTo>
                      <a:pt x="293" y="240"/>
                      <a:pt x="292" y="223"/>
                      <a:pt x="291" y="207"/>
                    </a:cubicBezTo>
                    <a:cubicBezTo>
                      <a:pt x="290" y="191"/>
                      <a:pt x="288" y="175"/>
                      <a:pt x="287" y="160"/>
                    </a:cubicBezTo>
                    <a:cubicBezTo>
                      <a:pt x="285" y="141"/>
                      <a:pt x="282" y="123"/>
                      <a:pt x="279" y="105"/>
                    </a:cubicBezTo>
                    <a:cubicBezTo>
                      <a:pt x="275" y="86"/>
                      <a:pt x="272" y="68"/>
                      <a:pt x="271" y="51"/>
                    </a:cubicBezTo>
                    <a:cubicBezTo>
                      <a:pt x="270" y="47"/>
                      <a:pt x="271" y="44"/>
                      <a:pt x="271" y="40"/>
                    </a:cubicBezTo>
                    <a:cubicBezTo>
                      <a:pt x="271" y="36"/>
                      <a:pt x="271" y="31"/>
                      <a:pt x="271" y="27"/>
                    </a:cubicBezTo>
                    <a:cubicBezTo>
                      <a:pt x="270" y="25"/>
                      <a:pt x="269" y="24"/>
                      <a:pt x="267" y="22"/>
                    </a:cubicBezTo>
                    <a:cubicBezTo>
                      <a:pt x="266" y="21"/>
                      <a:pt x="265" y="19"/>
                      <a:pt x="263" y="17"/>
                    </a:cubicBezTo>
                    <a:cubicBezTo>
                      <a:pt x="263" y="17"/>
                      <a:pt x="263" y="17"/>
                      <a:pt x="263" y="17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5" y="15"/>
                      <a:pt x="265" y="15"/>
                      <a:pt x="265" y="15"/>
                    </a:cubicBezTo>
                    <a:cubicBezTo>
                      <a:pt x="263" y="13"/>
                      <a:pt x="263" y="13"/>
                      <a:pt x="263" y="13"/>
                    </a:cubicBezTo>
                    <a:cubicBezTo>
                      <a:pt x="264" y="12"/>
                      <a:pt x="265" y="9"/>
                      <a:pt x="264" y="6"/>
                    </a:cubicBezTo>
                    <a:cubicBezTo>
                      <a:pt x="240" y="8"/>
                      <a:pt x="212" y="13"/>
                      <a:pt x="191" y="15"/>
                    </a:cubicBezTo>
                    <a:cubicBezTo>
                      <a:pt x="177" y="17"/>
                      <a:pt x="177" y="17"/>
                      <a:pt x="177" y="17"/>
                    </a:cubicBezTo>
                    <a:cubicBezTo>
                      <a:pt x="164" y="19"/>
                      <a:pt x="150" y="20"/>
                      <a:pt x="137" y="21"/>
                    </a:cubicBezTo>
                    <a:cubicBezTo>
                      <a:pt x="117" y="23"/>
                      <a:pt x="98" y="24"/>
                      <a:pt x="82" y="28"/>
                    </a:cubicBezTo>
                    <a:cubicBezTo>
                      <a:pt x="82" y="29"/>
                      <a:pt x="82" y="29"/>
                      <a:pt x="82" y="30"/>
                    </a:cubicBezTo>
                    <a:cubicBezTo>
                      <a:pt x="81" y="31"/>
                      <a:pt x="80" y="33"/>
                      <a:pt x="77" y="33"/>
                    </a:cubicBezTo>
                    <a:cubicBezTo>
                      <a:pt x="75" y="34"/>
                      <a:pt x="74" y="32"/>
                      <a:pt x="73" y="32"/>
                    </a:cubicBezTo>
                    <a:cubicBezTo>
                      <a:pt x="71" y="29"/>
                      <a:pt x="71" y="29"/>
                      <a:pt x="70" y="29"/>
                    </a:cubicBezTo>
                    <a:cubicBezTo>
                      <a:pt x="65" y="32"/>
                      <a:pt x="62" y="35"/>
                      <a:pt x="59" y="38"/>
                    </a:cubicBezTo>
                    <a:cubicBezTo>
                      <a:pt x="56" y="40"/>
                      <a:pt x="53" y="43"/>
                      <a:pt x="50" y="45"/>
                    </a:cubicBezTo>
                    <a:cubicBezTo>
                      <a:pt x="44" y="49"/>
                      <a:pt x="36" y="52"/>
                      <a:pt x="30" y="55"/>
                    </a:cubicBezTo>
                    <a:cubicBezTo>
                      <a:pt x="28" y="56"/>
                      <a:pt x="26" y="57"/>
                      <a:pt x="26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54"/>
                      <a:pt x="21" y="54"/>
                      <a:pt x="22" y="53"/>
                    </a:cubicBezTo>
                    <a:cubicBezTo>
                      <a:pt x="22" y="52"/>
                      <a:pt x="23" y="50"/>
                      <a:pt x="24" y="49"/>
                    </a:cubicBezTo>
                    <a:cubicBezTo>
                      <a:pt x="22" y="49"/>
                      <a:pt x="20" y="49"/>
                      <a:pt x="19" y="49"/>
                    </a:cubicBezTo>
                    <a:cubicBezTo>
                      <a:pt x="16" y="48"/>
                      <a:pt x="14" y="48"/>
                      <a:pt x="12" y="48"/>
                    </a:cubicBezTo>
                    <a:cubicBezTo>
                      <a:pt x="17" y="94"/>
                      <a:pt x="21" y="141"/>
                      <a:pt x="26" y="187"/>
                    </a:cubicBezTo>
                    <a:cubicBezTo>
                      <a:pt x="30" y="242"/>
                      <a:pt x="35" y="299"/>
                      <a:pt x="43" y="352"/>
                    </a:cubicBezTo>
                    <a:cubicBezTo>
                      <a:pt x="43" y="355"/>
                      <a:pt x="43" y="355"/>
                      <a:pt x="43" y="355"/>
                    </a:cubicBezTo>
                    <a:cubicBezTo>
                      <a:pt x="41" y="355"/>
                      <a:pt x="41" y="355"/>
                      <a:pt x="41" y="355"/>
                    </a:cubicBezTo>
                    <a:cubicBezTo>
                      <a:pt x="36" y="356"/>
                      <a:pt x="35" y="362"/>
                      <a:pt x="34" y="371"/>
                    </a:cubicBezTo>
                    <a:cubicBezTo>
                      <a:pt x="34" y="376"/>
                      <a:pt x="33" y="381"/>
                      <a:pt x="31" y="385"/>
                    </a:cubicBezTo>
                    <a:cubicBezTo>
                      <a:pt x="32" y="386"/>
                      <a:pt x="34" y="387"/>
                      <a:pt x="37" y="387"/>
                    </a:cubicBezTo>
                    <a:cubicBezTo>
                      <a:pt x="38" y="387"/>
                      <a:pt x="40" y="387"/>
                      <a:pt x="41" y="389"/>
                    </a:cubicBezTo>
                    <a:cubicBezTo>
                      <a:pt x="42" y="391"/>
                      <a:pt x="41" y="392"/>
                      <a:pt x="39" y="393"/>
                    </a:cubicBezTo>
                    <a:cubicBezTo>
                      <a:pt x="40" y="395"/>
                      <a:pt x="42" y="397"/>
                      <a:pt x="43" y="399"/>
                    </a:cubicBezTo>
                    <a:cubicBezTo>
                      <a:pt x="46" y="402"/>
                      <a:pt x="47" y="403"/>
                      <a:pt x="47" y="404"/>
                    </a:cubicBezTo>
                    <a:cubicBezTo>
                      <a:pt x="48" y="409"/>
                      <a:pt x="49" y="415"/>
                      <a:pt x="50" y="420"/>
                    </a:cubicBezTo>
                    <a:cubicBezTo>
                      <a:pt x="51" y="428"/>
                      <a:pt x="52" y="436"/>
                      <a:pt x="55" y="439"/>
                    </a:cubicBezTo>
                    <a:cubicBezTo>
                      <a:pt x="58" y="444"/>
                      <a:pt x="58" y="444"/>
                      <a:pt x="58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49" y="444"/>
                      <a:pt x="48" y="442"/>
                      <a:pt x="46" y="441"/>
                    </a:cubicBezTo>
                    <a:cubicBezTo>
                      <a:pt x="44" y="450"/>
                      <a:pt x="40" y="458"/>
                      <a:pt x="35" y="466"/>
                    </a:cubicBezTo>
                    <a:cubicBezTo>
                      <a:pt x="29" y="477"/>
                      <a:pt x="24" y="487"/>
                      <a:pt x="27" y="496"/>
                    </a:cubicBezTo>
                    <a:cubicBezTo>
                      <a:pt x="22" y="499"/>
                      <a:pt x="22" y="499"/>
                      <a:pt x="22" y="499"/>
                    </a:cubicBezTo>
                    <a:cubicBezTo>
                      <a:pt x="20" y="497"/>
                      <a:pt x="19" y="497"/>
                      <a:pt x="19" y="497"/>
                    </a:cubicBezTo>
                    <a:cubicBezTo>
                      <a:pt x="18" y="497"/>
                      <a:pt x="17" y="498"/>
                      <a:pt x="17" y="499"/>
                    </a:cubicBezTo>
                    <a:cubicBezTo>
                      <a:pt x="15" y="500"/>
                      <a:pt x="14" y="502"/>
                      <a:pt x="11" y="503"/>
                    </a:cubicBezTo>
                    <a:cubicBezTo>
                      <a:pt x="12" y="512"/>
                      <a:pt x="11" y="519"/>
                      <a:pt x="9" y="525"/>
                    </a:cubicBezTo>
                    <a:cubicBezTo>
                      <a:pt x="7" y="531"/>
                      <a:pt x="6" y="536"/>
                      <a:pt x="7" y="544"/>
                    </a:cubicBezTo>
                    <a:cubicBezTo>
                      <a:pt x="11" y="546"/>
                      <a:pt x="18" y="543"/>
                      <a:pt x="25" y="541"/>
                    </a:cubicBezTo>
                    <a:cubicBezTo>
                      <a:pt x="32" y="539"/>
                      <a:pt x="37" y="536"/>
                      <a:pt x="41" y="539"/>
                    </a:cubicBezTo>
                    <a:cubicBezTo>
                      <a:pt x="41" y="537"/>
                      <a:pt x="42" y="536"/>
                      <a:pt x="43" y="535"/>
                    </a:cubicBezTo>
                    <a:cubicBezTo>
                      <a:pt x="45" y="534"/>
                      <a:pt x="66" y="529"/>
                      <a:pt x="73" y="531"/>
                    </a:cubicBezTo>
                    <a:cubicBezTo>
                      <a:pt x="76" y="531"/>
                      <a:pt x="78" y="533"/>
                      <a:pt x="80" y="535"/>
                    </a:cubicBezTo>
                    <a:cubicBezTo>
                      <a:pt x="83" y="537"/>
                      <a:pt x="85" y="539"/>
                      <a:pt x="88" y="539"/>
                    </a:cubicBezTo>
                    <a:cubicBezTo>
                      <a:pt x="88" y="539"/>
                      <a:pt x="88" y="539"/>
                      <a:pt x="88" y="539"/>
                    </a:cubicBezTo>
                    <a:cubicBezTo>
                      <a:pt x="90" y="539"/>
                      <a:pt x="91" y="537"/>
                      <a:pt x="93" y="535"/>
                    </a:cubicBezTo>
                    <a:cubicBezTo>
                      <a:pt x="95" y="533"/>
                      <a:pt x="97" y="531"/>
                      <a:pt x="100" y="531"/>
                    </a:cubicBezTo>
                    <a:cubicBezTo>
                      <a:pt x="101" y="536"/>
                      <a:pt x="101" y="536"/>
                      <a:pt x="101" y="536"/>
                    </a:cubicBezTo>
                    <a:cubicBezTo>
                      <a:pt x="100" y="536"/>
                      <a:pt x="99" y="537"/>
                      <a:pt x="97" y="539"/>
                    </a:cubicBezTo>
                    <a:cubicBezTo>
                      <a:pt x="95" y="541"/>
                      <a:pt x="93" y="544"/>
                      <a:pt x="88" y="544"/>
                    </a:cubicBezTo>
                    <a:cubicBezTo>
                      <a:pt x="88" y="544"/>
                      <a:pt x="88" y="544"/>
                      <a:pt x="88" y="544"/>
                    </a:cubicBezTo>
                    <a:cubicBezTo>
                      <a:pt x="83" y="544"/>
                      <a:pt x="79" y="541"/>
                      <a:pt x="77" y="539"/>
                    </a:cubicBezTo>
                    <a:cubicBezTo>
                      <a:pt x="75" y="537"/>
                      <a:pt x="74" y="536"/>
                      <a:pt x="72" y="536"/>
                    </a:cubicBezTo>
                    <a:cubicBezTo>
                      <a:pt x="67" y="535"/>
                      <a:pt x="52" y="538"/>
                      <a:pt x="47" y="539"/>
                    </a:cubicBezTo>
                    <a:cubicBezTo>
                      <a:pt x="47" y="541"/>
                      <a:pt x="47" y="542"/>
                      <a:pt x="47" y="543"/>
                    </a:cubicBezTo>
                    <a:cubicBezTo>
                      <a:pt x="47" y="549"/>
                      <a:pt x="48" y="552"/>
                      <a:pt x="45" y="552"/>
                    </a:cubicBezTo>
                    <a:cubicBezTo>
                      <a:pt x="44" y="552"/>
                      <a:pt x="44" y="552"/>
                      <a:pt x="44" y="5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239">
                <a:extLst>
                  <a:ext uri="{FF2B5EF4-FFF2-40B4-BE49-F238E27FC236}">
                    <a16:creationId xmlns:a16="http://schemas.microsoft.com/office/drawing/2014/main" id="{795117A9-E505-43A7-941A-B8A680C2A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1" y="2019"/>
                <a:ext cx="257" cy="456"/>
              </a:xfrm>
              <a:custGeom>
                <a:avLst/>
                <a:gdLst>
                  <a:gd name="T0" fmla="*/ 370 w 415"/>
                  <a:gd name="T1" fmla="*/ 668 h 736"/>
                  <a:gd name="T2" fmla="*/ 330 w 415"/>
                  <a:gd name="T3" fmla="*/ 688 h 736"/>
                  <a:gd name="T4" fmla="*/ 338 w 415"/>
                  <a:gd name="T5" fmla="*/ 724 h 736"/>
                  <a:gd name="T6" fmla="*/ 261 w 415"/>
                  <a:gd name="T7" fmla="*/ 736 h 736"/>
                  <a:gd name="T8" fmla="*/ 233 w 415"/>
                  <a:gd name="T9" fmla="*/ 712 h 736"/>
                  <a:gd name="T10" fmla="*/ 237 w 415"/>
                  <a:gd name="T11" fmla="*/ 692 h 736"/>
                  <a:gd name="T12" fmla="*/ 229 w 415"/>
                  <a:gd name="T13" fmla="*/ 656 h 736"/>
                  <a:gd name="T14" fmla="*/ 193 w 415"/>
                  <a:gd name="T15" fmla="*/ 623 h 736"/>
                  <a:gd name="T16" fmla="*/ 181 w 415"/>
                  <a:gd name="T17" fmla="*/ 623 h 736"/>
                  <a:gd name="T18" fmla="*/ 181 w 415"/>
                  <a:gd name="T19" fmla="*/ 615 h 736"/>
                  <a:gd name="T20" fmla="*/ 161 w 415"/>
                  <a:gd name="T21" fmla="*/ 611 h 736"/>
                  <a:gd name="T22" fmla="*/ 157 w 415"/>
                  <a:gd name="T23" fmla="*/ 603 h 736"/>
                  <a:gd name="T24" fmla="*/ 145 w 415"/>
                  <a:gd name="T25" fmla="*/ 543 h 736"/>
                  <a:gd name="T26" fmla="*/ 153 w 415"/>
                  <a:gd name="T27" fmla="*/ 503 h 736"/>
                  <a:gd name="T28" fmla="*/ 121 w 415"/>
                  <a:gd name="T29" fmla="*/ 487 h 736"/>
                  <a:gd name="T30" fmla="*/ 97 w 415"/>
                  <a:gd name="T31" fmla="*/ 495 h 736"/>
                  <a:gd name="T32" fmla="*/ 85 w 415"/>
                  <a:gd name="T33" fmla="*/ 451 h 736"/>
                  <a:gd name="T34" fmla="*/ 52 w 415"/>
                  <a:gd name="T35" fmla="*/ 426 h 736"/>
                  <a:gd name="T36" fmla="*/ 44 w 415"/>
                  <a:gd name="T37" fmla="*/ 414 h 736"/>
                  <a:gd name="T38" fmla="*/ 16 w 415"/>
                  <a:gd name="T39" fmla="*/ 390 h 736"/>
                  <a:gd name="T40" fmla="*/ 8 w 415"/>
                  <a:gd name="T41" fmla="*/ 358 h 736"/>
                  <a:gd name="T42" fmla="*/ 0 w 415"/>
                  <a:gd name="T43" fmla="*/ 330 h 736"/>
                  <a:gd name="T44" fmla="*/ 8 w 415"/>
                  <a:gd name="T45" fmla="*/ 286 h 736"/>
                  <a:gd name="T46" fmla="*/ 36 w 415"/>
                  <a:gd name="T47" fmla="*/ 266 h 736"/>
                  <a:gd name="T48" fmla="*/ 52 w 415"/>
                  <a:gd name="T49" fmla="*/ 221 h 736"/>
                  <a:gd name="T50" fmla="*/ 36 w 415"/>
                  <a:gd name="T51" fmla="*/ 169 h 736"/>
                  <a:gd name="T52" fmla="*/ 101 w 415"/>
                  <a:gd name="T53" fmla="*/ 145 h 736"/>
                  <a:gd name="T54" fmla="*/ 121 w 415"/>
                  <a:gd name="T55" fmla="*/ 77 h 736"/>
                  <a:gd name="T56" fmla="*/ 101 w 415"/>
                  <a:gd name="T57" fmla="*/ 53 h 736"/>
                  <a:gd name="T58" fmla="*/ 85 w 415"/>
                  <a:gd name="T59" fmla="*/ 28 h 736"/>
                  <a:gd name="T60" fmla="*/ 73 w 415"/>
                  <a:gd name="T61" fmla="*/ 16 h 736"/>
                  <a:gd name="T62" fmla="*/ 338 w 415"/>
                  <a:gd name="T63" fmla="*/ 0 h 736"/>
                  <a:gd name="T64" fmla="*/ 350 w 415"/>
                  <a:gd name="T65" fmla="*/ 45 h 736"/>
                  <a:gd name="T66" fmla="*/ 358 w 415"/>
                  <a:gd name="T67" fmla="*/ 53 h 736"/>
                  <a:gd name="T68" fmla="*/ 358 w 415"/>
                  <a:gd name="T69" fmla="*/ 65 h 736"/>
                  <a:gd name="T70" fmla="*/ 378 w 415"/>
                  <a:gd name="T71" fmla="*/ 105 h 736"/>
                  <a:gd name="T72" fmla="*/ 382 w 415"/>
                  <a:gd name="T73" fmla="*/ 169 h 736"/>
                  <a:gd name="T74" fmla="*/ 402 w 415"/>
                  <a:gd name="T75" fmla="*/ 354 h 736"/>
                  <a:gd name="T76" fmla="*/ 406 w 415"/>
                  <a:gd name="T77" fmla="*/ 402 h 736"/>
                  <a:gd name="T78" fmla="*/ 398 w 415"/>
                  <a:gd name="T79" fmla="*/ 422 h 736"/>
                  <a:gd name="T80" fmla="*/ 402 w 415"/>
                  <a:gd name="T81" fmla="*/ 426 h 736"/>
                  <a:gd name="T82" fmla="*/ 398 w 415"/>
                  <a:gd name="T83" fmla="*/ 443 h 736"/>
                  <a:gd name="T84" fmla="*/ 414 w 415"/>
                  <a:gd name="T85" fmla="*/ 491 h 736"/>
                  <a:gd name="T86" fmla="*/ 406 w 415"/>
                  <a:gd name="T87" fmla="*/ 511 h 736"/>
                  <a:gd name="T88" fmla="*/ 394 w 415"/>
                  <a:gd name="T89" fmla="*/ 539 h 736"/>
                  <a:gd name="T90" fmla="*/ 374 w 415"/>
                  <a:gd name="T91" fmla="*/ 563 h 736"/>
                  <a:gd name="T92" fmla="*/ 370 w 415"/>
                  <a:gd name="T93" fmla="*/ 607 h 736"/>
                  <a:gd name="T94" fmla="*/ 374 w 415"/>
                  <a:gd name="T95" fmla="*/ 627 h 736"/>
                  <a:gd name="T96" fmla="*/ 370 w 415"/>
                  <a:gd name="T97" fmla="*/ 668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5" h="736">
                    <a:moveTo>
                      <a:pt x="370" y="668"/>
                    </a:moveTo>
                    <a:cubicBezTo>
                      <a:pt x="350" y="668"/>
                      <a:pt x="340" y="677"/>
                      <a:pt x="330" y="688"/>
                    </a:cubicBezTo>
                    <a:cubicBezTo>
                      <a:pt x="329" y="703"/>
                      <a:pt x="349" y="711"/>
                      <a:pt x="338" y="724"/>
                    </a:cubicBezTo>
                    <a:cubicBezTo>
                      <a:pt x="311" y="710"/>
                      <a:pt x="270" y="698"/>
                      <a:pt x="261" y="736"/>
                    </a:cubicBezTo>
                    <a:cubicBezTo>
                      <a:pt x="251" y="736"/>
                      <a:pt x="237" y="722"/>
                      <a:pt x="233" y="712"/>
                    </a:cubicBezTo>
                    <a:cubicBezTo>
                      <a:pt x="231" y="706"/>
                      <a:pt x="238" y="700"/>
                      <a:pt x="237" y="692"/>
                    </a:cubicBezTo>
                    <a:cubicBezTo>
                      <a:pt x="237" y="677"/>
                      <a:pt x="223" y="668"/>
                      <a:pt x="229" y="656"/>
                    </a:cubicBezTo>
                    <a:cubicBezTo>
                      <a:pt x="213" y="651"/>
                      <a:pt x="207" y="632"/>
                      <a:pt x="193" y="623"/>
                    </a:cubicBezTo>
                    <a:cubicBezTo>
                      <a:pt x="191" y="622"/>
                      <a:pt x="183" y="625"/>
                      <a:pt x="181" y="623"/>
                    </a:cubicBezTo>
                    <a:cubicBezTo>
                      <a:pt x="180" y="622"/>
                      <a:pt x="182" y="616"/>
                      <a:pt x="181" y="615"/>
                    </a:cubicBezTo>
                    <a:cubicBezTo>
                      <a:pt x="177" y="613"/>
                      <a:pt x="167" y="614"/>
                      <a:pt x="161" y="611"/>
                    </a:cubicBezTo>
                    <a:cubicBezTo>
                      <a:pt x="159" y="610"/>
                      <a:pt x="158" y="604"/>
                      <a:pt x="157" y="603"/>
                    </a:cubicBezTo>
                    <a:cubicBezTo>
                      <a:pt x="132" y="592"/>
                      <a:pt x="127" y="573"/>
                      <a:pt x="145" y="543"/>
                    </a:cubicBezTo>
                    <a:cubicBezTo>
                      <a:pt x="149" y="536"/>
                      <a:pt x="148" y="520"/>
                      <a:pt x="153" y="503"/>
                    </a:cubicBezTo>
                    <a:cubicBezTo>
                      <a:pt x="146" y="496"/>
                      <a:pt x="132" y="486"/>
                      <a:pt x="121" y="487"/>
                    </a:cubicBezTo>
                    <a:cubicBezTo>
                      <a:pt x="111" y="487"/>
                      <a:pt x="106" y="496"/>
                      <a:pt x="97" y="495"/>
                    </a:cubicBezTo>
                    <a:cubicBezTo>
                      <a:pt x="91" y="481"/>
                      <a:pt x="93" y="464"/>
                      <a:pt x="85" y="451"/>
                    </a:cubicBezTo>
                    <a:cubicBezTo>
                      <a:pt x="76" y="436"/>
                      <a:pt x="64" y="436"/>
                      <a:pt x="52" y="426"/>
                    </a:cubicBezTo>
                    <a:cubicBezTo>
                      <a:pt x="49" y="424"/>
                      <a:pt x="48" y="417"/>
                      <a:pt x="44" y="414"/>
                    </a:cubicBezTo>
                    <a:cubicBezTo>
                      <a:pt x="40" y="410"/>
                      <a:pt x="20" y="396"/>
                      <a:pt x="16" y="390"/>
                    </a:cubicBezTo>
                    <a:cubicBezTo>
                      <a:pt x="12" y="384"/>
                      <a:pt x="11" y="367"/>
                      <a:pt x="8" y="358"/>
                    </a:cubicBezTo>
                    <a:cubicBezTo>
                      <a:pt x="5" y="347"/>
                      <a:pt x="0" y="340"/>
                      <a:pt x="0" y="330"/>
                    </a:cubicBezTo>
                    <a:cubicBezTo>
                      <a:pt x="1" y="309"/>
                      <a:pt x="17" y="315"/>
                      <a:pt x="8" y="286"/>
                    </a:cubicBezTo>
                    <a:cubicBezTo>
                      <a:pt x="12" y="274"/>
                      <a:pt x="26" y="272"/>
                      <a:pt x="36" y="266"/>
                    </a:cubicBezTo>
                    <a:cubicBezTo>
                      <a:pt x="33" y="242"/>
                      <a:pt x="47" y="236"/>
                      <a:pt x="52" y="221"/>
                    </a:cubicBezTo>
                    <a:cubicBezTo>
                      <a:pt x="50" y="196"/>
                      <a:pt x="27" y="196"/>
                      <a:pt x="36" y="169"/>
                    </a:cubicBezTo>
                    <a:cubicBezTo>
                      <a:pt x="60" y="164"/>
                      <a:pt x="80" y="154"/>
                      <a:pt x="101" y="145"/>
                    </a:cubicBezTo>
                    <a:cubicBezTo>
                      <a:pt x="105" y="115"/>
                      <a:pt x="126" y="103"/>
                      <a:pt x="121" y="77"/>
                    </a:cubicBezTo>
                    <a:cubicBezTo>
                      <a:pt x="118" y="63"/>
                      <a:pt x="111" y="59"/>
                      <a:pt x="101" y="53"/>
                    </a:cubicBezTo>
                    <a:cubicBezTo>
                      <a:pt x="93" y="48"/>
                      <a:pt x="93" y="38"/>
                      <a:pt x="85" y="28"/>
                    </a:cubicBezTo>
                    <a:cubicBezTo>
                      <a:pt x="78" y="21"/>
                      <a:pt x="68" y="28"/>
                      <a:pt x="73" y="16"/>
                    </a:cubicBezTo>
                    <a:cubicBezTo>
                      <a:pt x="166" y="16"/>
                      <a:pt x="249" y="5"/>
                      <a:pt x="338" y="0"/>
                    </a:cubicBezTo>
                    <a:cubicBezTo>
                      <a:pt x="334" y="21"/>
                      <a:pt x="342" y="31"/>
                      <a:pt x="350" y="45"/>
                    </a:cubicBezTo>
                    <a:cubicBezTo>
                      <a:pt x="351" y="47"/>
                      <a:pt x="357" y="51"/>
                      <a:pt x="358" y="53"/>
                    </a:cubicBezTo>
                    <a:cubicBezTo>
                      <a:pt x="359" y="56"/>
                      <a:pt x="356" y="61"/>
                      <a:pt x="358" y="65"/>
                    </a:cubicBezTo>
                    <a:cubicBezTo>
                      <a:pt x="364" y="77"/>
                      <a:pt x="375" y="91"/>
                      <a:pt x="378" y="105"/>
                    </a:cubicBezTo>
                    <a:cubicBezTo>
                      <a:pt x="382" y="123"/>
                      <a:pt x="380" y="147"/>
                      <a:pt x="382" y="169"/>
                    </a:cubicBezTo>
                    <a:cubicBezTo>
                      <a:pt x="388" y="230"/>
                      <a:pt x="397" y="299"/>
                      <a:pt x="402" y="354"/>
                    </a:cubicBezTo>
                    <a:cubicBezTo>
                      <a:pt x="404" y="370"/>
                      <a:pt x="407" y="388"/>
                      <a:pt x="406" y="402"/>
                    </a:cubicBezTo>
                    <a:cubicBezTo>
                      <a:pt x="406" y="413"/>
                      <a:pt x="400" y="414"/>
                      <a:pt x="398" y="422"/>
                    </a:cubicBezTo>
                    <a:cubicBezTo>
                      <a:pt x="397" y="427"/>
                      <a:pt x="402" y="425"/>
                      <a:pt x="402" y="426"/>
                    </a:cubicBezTo>
                    <a:cubicBezTo>
                      <a:pt x="403" y="429"/>
                      <a:pt x="398" y="436"/>
                      <a:pt x="398" y="443"/>
                    </a:cubicBezTo>
                    <a:cubicBezTo>
                      <a:pt x="400" y="457"/>
                      <a:pt x="415" y="470"/>
                      <a:pt x="414" y="491"/>
                    </a:cubicBezTo>
                    <a:cubicBezTo>
                      <a:pt x="414" y="499"/>
                      <a:pt x="410" y="500"/>
                      <a:pt x="406" y="511"/>
                    </a:cubicBezTo>
                    <a:cubicBezTo>
                      <a:pt x="400" y="526"/>
                      <a:pt x="400" y="528"/>
                      <a:pt x="394" y="539"/>
                    </a:cubicBezTo>
                    <a:cubicBezTo>
                      <a:pt x="390" y="545"/>
                      <a:pt x="384" y="561"/>
                      <a:pt x="374" y="563"/>
                    </a:cubicBezTo>
                    <a:cubicBezTo>
                      <a:pt x="381" y="579"/>
                      <a:pt x="372" y="592"/>
                      <a:pt x="370" y="607"/>
                    </a:cubicBezTo>
                    <a:cubicBezTo>
                      <a:pt x="370" y="613"/>
                      <a:pt x="375" y="620"/>
                      <a:pt x="374" y="627"/>
                    </a:cubicBezTo>
                    <a:cubicBezTo>
                      <a:pt x="373" y="638"/>
                      <a:pt x="360" y="650"/>
                      <a:pt x="370" y="6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240">
                <a:extLst>
                  <a:ext uri="{FF2B5EF4-FFF2-40B4-BE49-F238E27FC236}">
                    <a16:creationId xmlns:a16="http://schemas.microsoft.com/office/drawing/2014/main" id="{264BA2CD-357D-4200-AA1C-BD4EA9F20D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0" y="2017"/>
                <a:ext cx="260" cy="459"/>
              </a:xfrm>
              <a:custGeom>
                <a:avLst/>
                <a:gdLst>
                  <a:gd name="T0" fmla="*/ 238 w 420"/>
                  <a:gd name="T1" fmla="*/ 695 h 742"/>
                  <a:gd name="T2" fmla="*/ 195 w 420"/>
                  <a:gd name="T3" fmla="*/ 629 h 742"/>
                  <a:gd name="T4" fmla="*/ 182 w 420"/>
                  <a:gd name="T5" fmla="*/ 628 h 742"/>
                  <a:gd name="T6" fmla="*/ 163 w 420"/>
                  <a:gd name="T7" fmla="*/ 617 h 742"/>
                  <a:gd name="T8" fmla="*/ 146 w 420"/>
                  <a:gd name="T9" fmla="*/ 545 h 742"/>
                  <a:gd name="T10" fmla="*/ 114 w 420"/>
                  <a:gd name="T11" fmla="*/ 496 h 742"/>
                  <a:gd name="T12" fmla="*/ 92 w 420"/>
                  <a:gd name="T13" fmla="*/ 479 h 742"/>
                  <a:gd name="T14" fmla="*/ 49 w 420"/>
                  <a:gd name="T15" fmla="*/ 425 h 742"/>
                  <a:gd name="T16" fmla="*/ 11 w 420"/>
                  <a:gd name="T17" fmla="*/ 375 h 742"/>
                  <a:gd name="T18" fmla="*/ 7 w 420"/>
                  <a:gd name="T19" fmla="*/ 315 h 742"/>
                  <a:gd name="T20" fmla="*/ 29 w 420"/>
                  <a:gd name="T21" fmla="*/ 271 h 742"/>
                  <a:gd name="T22" fmla="*/ 43 w 420"/>
                  <a:gd name="T23" fmla="*/ 203 h 742"/>
                  <a:gd name="T24" fmla="*/ 97 w 420"/>
                  <a:gd name="T25" fmla="*/ 148 h 742"/>
                  <a:gd name="T26" fmla="*/ 103 w 420"/>
                  <a:gd name="T27" fmla="*/ 58 h 742"/>
                  <a:gd name="T28" fmla="*/ 78 w 420"/>
                  <a:gd name="T29" fmla="*/ 30 h 742"/>
                  <a:gd name="T30" fmla="*/ 76 w 420"/>
                  <a:gd name="T31" fmla="*/ 17 h 742"/>
                  <a:gd name="T32" fmla="*/ 344 w 420"/>
                  <a:gd name="T33" fmla="*/ 4 h 742"/>
                  <a:gd name="T34" fmla="*/ 364 w 420"/>
                  <a:gd name="T35" fmla="*/ 55 h 742"/>
                  <a:gd name="T36" fmla="*/ 384 w 420"/>
                  <a:gd name="T37" fmla="*/ 107 h 742"/>
                  <a:gd name="T38" fmla="*/ 408 w 420"/>
                  <a:gd name="T39" fmla="*/ 357 h 742"/>
                  <a:gd name="T40" fmla="*/ 404 w 420"/>
                  <a:gd name="T41" fmla="*/ 426 h 742"/>
                  <a:gd name="T42" fmla="*/ 411 w 420"/>
                  <a:gd name="T43" fmla="*/ 462 h 742"/>
                  <a:gd name="T44" fmla="*/ 408 w 420"/>
                  <a:gd name="T45" fmla="*/ 525 h 742"/>
                  <a:gd name="T46" fmla="*/ 379 w 420"/>
                  <a:gd name="T47" fmla="*/ 596 h 742"/>
                  <a:gd name="T48" fmla="*/ 376 w 420"/>
                  <a:gd name="T49" fmla="*/ 642 h 742"/>
                  <a:gd name="T50" fmla="*/ 336 w 420"/>
                  <a:gd name="T51" fmla="*/ 692 h 742"/>
                  <a:gd name="T52" fmla="*/ 340 w 420"/>
                  <a:gd name="T53" fmla="*/ 729 h 742"/>
                  <a:gd name="T54" fmla="*/ 264 w 420"/>
                  <a:gd name="T55" fmla="*/ 742 h 742"/>
                  <a:gd name="T56" fmla="*/ 233 w 420"/>
                  <a:gd name="T57" fmla="*/ 656 h 742"/>
                  <a:gd name="T58" fmla="*/ 243 w 420"/>
                  <a:gd name="T59" fmla="*/ 695 h 742"/>
                  <a:gd name="T60" fmla="*/ 296 w 420"/>
                  <a:gd name="T61" fmla="*/ 711 h 742"/>
                  <a:gd name="T62" fmla="*/ 330 w 420"/>
                  <a:gd name="T63" fmla="*/ 690 h 742"/>
                  <a:gd name="T64" fmla="*/ 374 w 420"/>
                  <a:gd name="T65" fmla="*/ 630 h 742"/>
                  <a:gd name="T66" fmla="*/ 374 w 420"/>
                  <a:gd name="T67" fmla="*/ 567 h 742"/>
                  <a:gd name="T68" fmla="*/ 395 w 420"/>
                  <a:gd name="T69" fmla="*/ 541 h 742"/>
                  <a:gd name="T70" fmla="*/ 414 w 420"/>
                  <a:gd name="T71" fmla="*/ 494 h 742"/>
                  <a:gd name="T72" fmla="*/ 402 w 420"/>
                  <a:gd name="T73" fmla="*/ 431 h 742"/>
                  <a:gd name="T74" fmla="*/ 406 w 420"/>
                  <a:gd name="T75" fmla="*/ 405 h 742"/>
                  <a:gd name="T76" fmla="*/ 382 w 420"/>
                  <a:gd name="T77" fmla="*/ 172 h 742"/>
                  <a:gd name="T78" fmla="*/ 358 w 420"/>
                  <a:gd name="T79" fmla="*/ 69 h 742"/>
                  <a:gd name="T80" fmla="*/ 351 w 420"/>
                  <a:gd name="T81" fmla="*/ 49 h 742"/>
                  <a:gd name="T82" fmla="*/ 77 w 420"/>
                  <a:gd name="T83" fmla="*/ 22 h 742"/>
                  <a:gd name="T84" fmla="*/ 98 w 420"/>
                  <a:gd name="T85" fmla="*/ 43 h 742"/>
                  <a:gd name="T86" fmla="*/ 118 w 420"/>
                  <a:gd name="T87" fmla="*/ 118 h 742"/>
                  <a:gd name="T88" fmla="*/ 42 w 420"/>
                  <a:gd name="T89" fmla="*/ 174 h 742"/>
                  <a:gd name="T90" fmla="*/ 58 w 420"/>
                  <a:gd name="T91" fmla="*/ 225 h 742"/>
                  <a:gd name="T92" fmla="*/ 41 w 420"/>
                  <a:gd name="T93" fmla="*/ 271 h 742"/>
                  <a:gd name="T94" fmla="*/ 6 w 420"/>
                  <a:gd name="T95" fmla="*/ 333 h 742"/>
                  <a:gd name="T96" fmla="*/ 22 w 420"/>
                  <a:gd name="T97" fmla="*/ 392 h 742"/>
                  <a:gd name="T98" fmla="*/ 57 w 420"/>
                  <a:gd name="T99" fmla="*/ 427 h 742"/>
                  <a:gd name="T100" fmla="*/ 102 w 420"/>
                  <a:gd name="T101" fmla="*/ 495 h 742"/>
                  <a:gd name="T102" fmla="*/ 158 w 420"/>
                  <a:gd name="T103" fmla="*/ 504 h 742"/>
                  <a:gd name="T104" fmla="*/ 150 w 420"/>
                  <a:gd name="T105" fmla="*/ 547 h 742"/>
                  <a:gd name="T106" fmla="*/ 166 w 420"/>
                  <a:gd name="T107" fmla="*/ 612 h 742"/>
                  <a:gd name="T108" fmla="*/ 187 w 420"/>
                  <a:gd name="T109" fmla="*/ 62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0" h="742">
                    <a:moveTo>
                      <a:pt x="264" y="742"/>
                    </a:moveTo>
                    <a:cubicBezTo>
                      <a:pt x="252" y="742"/>
                      <a:pt x="238" y="726"/>
                      <a:pt x="234" y="716"/>
                    </a:cubicBezTo>
                    <a:cubicBezTo>
                      <a:pt x="232" y="712"/>
                      <a:pt x="234" y="708"/>
                      <a:pt x="235" y="704"/>
                    </a:cubicBezTo>
                    <a:cubicBezTo>
                      <a:pt x="236" y="701"/>
                      <a:pt x="238" y="698"/>
                      <a:pt x="238" y="695"/>
                    </a:cubicBezTo>
                    <a:cubicBezTo>
                      <a:pt x="237" y="689"/>
                      <a:pt x="235" y="684"/>
                      <a:pt x="233" y="679"/>
                    </a:cubicBezTo>
                    <a:cubicBezTo>
                      <a:pt x="229" y="673"/>
                      <a:pt x="226" y="667"/>
                      <a:pt x="229" y="660"/>
                    </a:cubicBezTo>
                    <a:cubicBezTo>
                      <a:pt x="220" y="657"/>
                      <a:pt x="215" y="650"/>
                      <a:pt x="209" y="643"/>
                    </a:cubicBezTo>
                    <a:cubicBezTo>
                      <a:pt x="205" y="638"/>
                      <a:pt x="200" y="632"/>
                      <a:pt x="195" y="629"/>
                    </a:cubicBezTo>
                    <a:cubicBezTo>
                      <a:pt x="193" y="629"/>
                      <a:pt x="192" y="629"/>
                      <a:pt x="191" y="629"/>
                    </a:cubicBezTo>
                    <a:cubicBezTo>
                      <a:pt x="189" y="630"/>
                      <a:pt x="188" y="630"/>
                      <a:pt x="186" y="630"/>
                    </a:cubicBezTo>
                    <a:cubicBezTo>
                      <a:pt x="186" y="630"/>
                      <a:pt x="186" y="630"/>
                      <a:pt x="186" y="630"/>
                    </a:cubicBezTo>
                    <a:cubicBezTo>
                      <a:pt x="185" y="630"/>
                      <a:pt x="183" y="630"/>
                      <a:pt x="182" y="628"/>
                    </a:cubicBezTo>
                    <a:cubicBezTo>
                      <a:pt x="181" y="627"/>
                      <a:pt x="181" y="624"/>
                      <a:pt x="181" y="622"/>
                    </a:cubicBezTo>
                    <a:cubicBezTo>
                      <a:pt x="182" y="621"/>
                      <a:pt x="182" y="621"/>
                      <a:pt x="182" y="620"/>
                    </a:cubicBezTo>
                    <a:cubicBezTo>
                      <a:pt x="180" y="620"/>
                      <a:pt x="178" y="620"/>
                      <a:pt x="175" y="619"/>
                    </a:cubicBezTo>
                    <a:cubicBezTo>
                      <a:pt x="171" y="619"/>
                      <a:pt x="166" y="619"/>
                      <a:pt x="163" y="617"/>
                    </a:cubicBezTo>
                    <a:cubicBezTo>
                      <a:pt x="161" y="616"/>
                      <a:pt x="160" y="613"/>
                      <a:pt x="159" y="611"/>
                    </a:cubicBezTo>
                    <a:cubicBezTo>
                      <a:pt x="159" y="610"/>
                      <a:pt x="159" y="609"/>
                      <a:pt x="158" y="609"/>
                    </a:cubicBezTo>
                    <a:cubicBezTo>
                      <a:pt x="146" y="603"/>
                      <a:pt x="139" y="595"/>
                      <a:pt x="136" y="586"/>
                    </a:cubicBezTo>
                    <a:cubicBezTo>
                      <a:pt x="132" y="575"/>
                      <a:pt x="136" y="561"/>
                      <a:pt x="146" y="545"/>
                    </a:cubicBezTo>
                    <a:cubicBezTo>
                      <a:pt x="148" y="541"/>
                      <a:pt x="148" y="535"/>
                      <a:pt x="149" y="529"/>
                    </a:cubicBezTo>
                    <a:cubicBezTo>
                      <a:pt x="150" y="522"/>
                      <a:pt x="151" y="515"/>
                      <a:pt x="153" y="507"/>
                    </a:cubicBezTo>
                    <a:cubicBezTo>
                      <a:pt x="145" y="500"/>
                      <a:pt x="134" y="492"/>
                      <a:pt x="124" y="492"/>
                    </a:cubicBezTo>
                    <a:cubicBezTo>
                      <a:pt x="120" y="493"/>
                      <a:pt x="117" y="494"/>
                      <a:pt x="114" y="496"/>
                    </a:cubicBezTo>
                    <a:cubicBezTo>
                      <a:pt x="110" y="499"/>
                      <a:pt x="105" y="501"/>
                      <a:pt x="99" y="501"/>
                    </a:cubicBezTo>
                    <a:cubicBezTo>
                      <a:pt x="98" y="500"/>
                      <a:pt x="98" y="500"/>
                      <a:pt x="98" y="500"/>
                    </a:cubicBezTo>
                    <a:cubicBezTo>
                      <a:pt x="97" y="499"/>
                      <a:pt x="97" y="499"/>
                      <a:pt x="97" y="499"/>
                    </a:cubicBezTo>
                    <a:cubicBezTo>
                      <a:pt x="94" y="493"/>
                      <a:pt x="93" y="486"/>
                      <a:pt x="92" y="479"/>
                    </a:cubicBezTo>
                    <a:cubicBezTo>
                      <a:pt x="91" y="471"/>
                      <a:pt x="90" y="462"/>
                      <a:pt x="85" y="455"/>
                    </a:cubicBezTo>
                    <a:cubicBezTo>
                      <a:pt x="80" y="447"/>
                      <a:pt x="74" y="444"/>
                      <a:pt x="68" y="440"/>
                    </a:cubicBezTo>
                    <a:cubicBezTo>
                      <a:pt x="63" y="438"/>
                      <a:pt x="58" y="436"/>
                      <a:pt x="54" y="432"/>
                    </a:cubicBezTo>
                    <a:cubicBezTo>
                      <a:pt x="52" y="430"/>
                      <a:pt x="50" y="427"/>
                      <a:pt x="49" y="425"/>
                    </a:cubicBezTo>
                    <a:cubicBezTo>
                      <a:pt x="48" y="423"/>
                      <a:pt x="47" y="421"/>
                      <a:pt x="45" y="419"/>
                    </a:cubicBezTo>
                    <a:cubicBezTo>
                      <a:pt x="44" y="418"/>
                      <a:pt x="41" y="415"/>
                      <a:pt x="37" y="413"/>
                    </a:cubicBezTo>
                    <a:cubicBezTo>
                      <a:pt x="27" y="405"/>
                      <a:pt x="19" y="399"/>
                      <a:pt x="17" y="395"/>
                    </a:cubicBezTo>
                    <a:cubicBezTo>
                      <a:pt x="14" y="390"/>
                      <a:pt x="13" y="382"/>
                      <a:pt x="11" y="375"/>
                    </a:cubicBezTo>
                    <a:cubicBezTo>
                      <a:pt x="10" y="370"/>
                      <a:pt x="10" y="365"/>
                      <a:pt x="9" y="362"/>
                    </a:cubicBezTo>
                    <a:cubicBezTo>
                      <a:pt x="8" y="358"/>
                      <a:pt x="6" y="355"/>
                      <a:pt x="5" y="352"/>
                    </a:cubicBezTo>
                    <a:cubicBezTo>
                      <a:pt x="3" y="346"/>
                      <a:pt x="0" y="340"/>
                      <a:pt x="0" y="333"/>
                    </a:cubicBezTo>
                    <a:cubicBezTo>
                      <a:pt x="1" y="323"/>
                      <a:pt x="4" y="319"/>
                      <a:pt x="7" y="315"/>
                    </a:cubicBezTo>
                    <a:cubicBezTo>
                      <a:pt x="11" y="309"/>
                      <a:pt x="14" y="305"/>
                      <a:pt x="9" y="290"/>
                    </a:cubicBezTo>
                    <a:cubicBezTo>
                      <a:pt x="8" y="289"/>
                      <a:pt x="8" y="289"/>
                      <a:pt x="8" y="289"/>
                    </a:cubicBezTo>
                    <a:cubicBezTo>
                      <a:pt x="9" y="288"/>
                      <a:pt x="9" y="288"/>
                      <a:pt x="9" y="288"/>
                    </a:cubicBezTo>
                    <a:cubicBezTo>
                      <a:pt x="12" y="278"/>
                      <a:pt x="21" y="274"/>
                      <a:pt x="29" y="271"/>
                    </a:cubicBezTo>
                    <a:cubicBezTo>
                      <a:pt x="32" y="270"/>
                      <a:pt x="34" y="268"/>
                      <a:pt x="36" y="267"/>
                    </a:cubicBezTo>
                    <a:cubicBezTo>
                      <a:pt x="34" y="252"/>
                      <a:pt x="40" y="244"/>
                      <a:pt x="46" y="236"/>
                    </a:cubicBezTo>
                    <a:cubicBezTo>
                      <a:pt x="48" y="232"/>
                      <a:pt x="51" y="229"/>
                      <a:pt x="53" y="224"/>
                    </a:cubicBezTo>
                    <a:cubicBezTo>
                      <a:pt x="52" y="214"/>
                      <a:pt x="47" y="209"/>
                      <a:pt x="43" y="203"/>
                    </a:cubicBezTo>
                    <a:cubicBezTo>
                      <a:pt x="37" y="196"/>
                      <a:pt x="31" y="188"/>
                      <a:pt x="37" y="171"/>
                    </a:cubicBezTo>
                    <a:cubicBezTo>
                      <a:pt x="37" y="170"/>
                      <a:pt x="37" y="170"/>
                      <a:pt x="37" y="170"/>
                    </a:cubicBezTo>
                    <a:cubicBezTo>
                      <a:pt x="39" y="169"/>
                      <a:pt x="39" y="169"/>
                      <a:pt x="39" y="169"/>
                    </a:cubicBezTo>
                    <a:cubicBezTo>
                      <a:pt x="60" y="164"/>
                      <a:pt x="79" y="156"/>
                      <a:pt x="97" y="148"/>
                    </a:cubicBezTo>
                    <a:cubicBezTo>
                      <a:pt x="101" y="146"/>
                      <a:pt x="101" y="146"/>
                      <a:pt x="101" y="146"/>
                    </a:cubicBezTo>
                    <a:cubicBezTo>
                      <a:pt x="103" y="133"/>
                      <a:pt x="108" y="124"/>
                      <a:pt x="113" y="115"/>
                    </a:cubicBezTo>
                    <a:cubicBezTo>
                      <a:pt x="119" y="104"/>
                      <a:pt x="124" y="94"/>
                      <a:pt x="121" y="80"/>
                    </a:cubicBezTo>
                    <a:cubicBezTo>
                      <a:pt x="119" y="68"/>
                      <a:pt x="113" y="65"/>
                      <a:pt x="103" y="58"/>
                    </a:cubicBezTo>
                    <a:cubicBezTo>
                      <a:pt x="102" y="58"/>
                      <a:pt x="102" y="58"/>
                      <a:pt x="102" y="58"/>
                    </a:cubicBezTo>
                    <a:cubicBezTo>
                      <a:pt x="97" y="55"/>
                      <a:pt x="95" y="50"/>
                      <a:pt x="93" y="45"/>
                    </a:cubicBezTo>
                    <a:cubicBezTo>
                      <a:pt x="91" y="41"/>
                      <a:pt x="89" y="37"/>
                      <a:pt x="86" y="33"/>
                    </a:cubicBezTo>
                    <a:cubicBezTo>
                      <a:pt x="83" y="31"/>
                      <a:pt x="81" y="31"/>
                      <a:pt x="78" y="30"/>
                    </a:cubicBezTo>
                    <a:cubicBezTo>
                      <a:pt x="76" y="30"/>
                      <a:pt x="73" y="29"/>
                      <a:pt x="72" y="27"/>
                    </a:cubicBezTo>
                    <a:cubicBezTo>
                      <a:pt x="71" y="25"/>
                      <a:pt x="72" y="21"/>
                      <a:pt x="73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136" y="17"/>
                      <a:pt x="192" y="12"/>
                      <a:pt x="247" y="7"/>
                    </a:cubicBezTo>
                    <a:cubicBezTo>
                      <a:pt x="277" y="5"/>
                      <a:pt x="309" y="2"/>
                      <a:pt x="341" y="1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44" y="4"/>
                      <a:pt x="344" y="4"/>
                      <a:pt x="344" y="4"/>
                    </a:cubicBezTo>
                    <a:cubicBezTo>
                      <a:pt x="340" y="21"/>
                      <a:pt x="346" y="30"/>
                      <a:pt x="353" y="42"/>
                    </a:cubicBezTo>
                    <a:cubicBezTo>
                      <a:pt x="354" y="43"/>
                      <a:pt x="354" y="45"/>
                      <a:pt x="355" y="46"/>
                    </a:cubicBezTo>
                    <a:cubicBezTo>
                      <a:pt x="356" y="47"/>
                      <a:pt x="358" y="49"/>
                      <a:pt x="359" y="50"/>
                    </a:cubicBezTo>
                    <a:cubicBezTo>
                      <a:pt x="362" y="52"/>
                      <a:pt x="363" y="53"/>
                      <a:pt x="364" y="55"/>
                    </a:cubicBezTo>
                    <a:cubicBezTo>
                      <a:pt x="364" y="57"/>
                      <a:pt x="364" y="60"/>
                      <a:pt x="364" y="62"/>
                    </a:cubicBezTo>
                    <a:cubicBezTo>
                      <a:pt x="363" y="64"/>
                      <a:pt x="363" y="66"/>
                      <a:pt x="363" y="66"/>
                    </a:cubicBezTo>
                    <a:cubicBezTo>
                      <a:pt x="365" y="70"/>
                      <a:pt x="368" y="74"/>
                      <a:pt x="370" y="79"/>
                    </a:cubicBezTo>
                    <a:cubicBezTo>
                      <a:pt x="376" y="88"/>
                      <a:pt x="381" y="97"/>
                      <a:pt x="384" y="107"/>
                    </a:cubicBezTo>
                    <a:cubicBezTo>
                      <a:pt x="386" y="118"/>
                      <a:pt x="387" y="131"/>
                      <a:pt x="387" y="145"/>
                    </a:cubicBezTo>
                    <a:cubicBezTo>
                      <a:pt x="387" y="154"/>
                      <a:pt x="387" y="163"/>
                      <a:pt x="388" y="172"/>
                    </a:cubicBezTo>
                    <a:cubicBezTo>
                      <a:pt x="391" y="201"/>
                      <a:pt x="394" y="233"/>
                      <a:pt x="398" y="264"/>
                    </a:cubicBezTo>
                    <a:cubicBezTo>
                      <a:pt x="402" y="297"/>
                      <a:pt x="405" y="329"/>
                      <a:pt x="408" y="357"/>
                    </a:cubicBezTo>
                    <a:cubicBezTo>
                      <a:pt x="408" y="362"/>
                      <a:pt x="409" y="367"/>
                      <a:pt x="410" y="372"/>
                    </a:cubicBezTo>
                    <a:cubicBezTo>
                      <a:pt x="411" y="383"/>
                      <a:pt x="412" y="395"/>
                      <a:pt x="412" y="405"/>
                    </a:cubicBezTo>
                    <a:cubicBezTo>
                      <a:pt x="412" y="412"/>
                      <a:pt x="409" y="416"/>
                      <a:pt x="407" y="419"/>
                    </a:cubicBezTo>
                    <a:cubicBezTo>
                      <a:pt x="406" y="421"/>
                      <a:pt x="405" y="423"/>
                      <a:pt x="404" y="426"/>
                    </a:cubicBezTo>
                    <a:cubicBezTo>
                      <a:pt x="405" y="426"/>
                      <a:pt x="407" y="426"/>
                      <a:pt x="408" y="429"/>
                    </a:cubicBezTo>
                    <a:cubicBezTo>
                      <a:pt x="408" y="431"/>
                      <a:pt x="407" y="433"/>
                      <a:pt x="406" y="435"/>
                    </a:cubicBezTo>
                    <a:cubicBezTo>
                      <a:pt x="405" y="438"/>
                      <a:pt x="404" y="442"/>
                      <a:pt x="404" y="445"/>
                    </a:cubicBezTo>
                    <a:cubicBezTo>
                      <a:pt x="404" y="451"/>
                      <a:pt x="407" y="456"/>
                      <a:pt x="411" y="462"/>
                    </a:cubicBezTo>
                    <a:cubicBezTo>
                      <a:pt x="415" y="471"/>
                      <a:pt x="420" y="481"/>
                      <a:pt x="420" y="494"/>
                    </a:cubicBezTo>
                    <a:cubicBezTo>
                      <a:pt x="420" y="499"/>
                      <a:pt x="418" y="502"/>
                      <a:pt x="416" y="506"/>
                    </a:cubicBezTo>
                    <a:cubicBezTo>
                      <a:pt x="415" y="508"/>
                      <a:pt x="413" y="511"/>
                      <a:pt x="412" y="515"/>
                    </a:cubicBezTo>
                    <a:cubicBezTo>
                      <a:pt x="410" y="519"/>
                      <a:pt x="409" y="523"/>
                      <a:pt x="408" y="525"/>
                    </a:cubicBezTo>
                    <a:cubicBezTo>
                      <a:pt x="405" y="532"/>
                      <a:pt x="404" y="536"/>
                      <a:pt x="400" y="543"/>
                    </a:cubicBezTo>
                    <a:cubicBezTo>
                      <a:pt x="399" y="544"/>
                      <a:pt x="398" y="546"/>
                      <a:pt x="398" y="547"/>
                    </a:cubicBezTo>
                    <a:cubicBezTo>
                      <a:pt x="394" y="554"/>
                      <a:pt x="389" y="564"/>
                      <a:pt x="381" y="568"/>
                    </a:cubicBezTo>
                    <a:cubicBezTo>
                      <a:pt x="384" y="578"/>
                      <a:pt x="381" y="587"/>
                      <a:pt x="379" y="596"/>
                    </a:cubicBezTo>
                    <a:cubicBezTo>
                      <a:pt x="378" y="601"/>
                      <a:pt x="376" y="606"/>
                      <a:pt x="376" y="611"/>
                    </a:cubicBezTo>
                    <a:cubicBezTo>
                      <a:pt x="376" y="612"/>
                      <a:pt x="377" y="615"/>
                      <a:pt x="377" y="618"/>
                    </a:cubicBezTo>
                    <a:cubicBezTo>
                      <a:pt x="379" y="622"/>
                      <a:pt x="380" y="626"/>
                      <a:pt x="380" y="631"/>
                    </a:cubicBezTo>
                    <a:cubicBezTo>
                      <a:pt x="379" y="634"/>
                      <a:pt x="378" y="638"/>
                      <a:pt x="376" y="642"/>
                    </a:cubicBezTo>
                    <a:cubicBezTo>
                      <a:pt x="373" y="650"/>
                      <a:pt x="369" y="658"/>
                      <a:pt x="375" y="669"/>
                    </a:cubicBezTo>
                    <a:cubicBezTo>
                      <a:pt x="378" y="673"/>
                      <a:pt x="378" y="673"/>
                      <a:pt x="378" y="673"/>
                    </a:cubicBezTo>
                    <a:cubicBezTo>
                      <a:pt x="373" y="673"/>
                      <a:pt x="373" y="673"/>
                      <a:pt x="373" y="673"/>
                    </a:cubicBezTo>
                    <a:cubicBezTo>
                      <a:pt x="355" y="674"/>
                      <a:pt x="345" y="682"/>
                      <a:pt x="336" y="692"/>
                    </a:cubicBezTo>
                    <a:cubicBezTo>
                      <a:pt x="336" y="697"/>
                      <a:pt x="339" y="701"/>
                      <a:pt x="341" y="706"/>
                    </a:cubicBezTo>
                    <a:cubicBezTo>
                      <a:pt x="346" y="712"/>
                      <a:pt x="350" y="720"/>
                      <a:pt x="343" y="729"/>
                    </a:cubicBezTo>
                    <a:cubicBezTo>
                      <a:pt x="342" y="730"/>
                      <a:pt x="342" y="730"/>
                      <a:pt x="342" y="730"/>
                    </a:cubicBezTo>
                    <a:cubicBezTo>
                      <a:pt x="340" y="729"/>
                      <a:pt x="340" y="729"/>
                      <a:pt x="340" y="729"/>
                    </a:cubicBezTo>
                    <a:cubicBezTo>
                      <a:pt x="330" y="724"/>
                      <a:pt x="312" y="716"/>
                      <a:pt x="296" y="716"/>
                    </a:cubicBezTo>
                    <a:cubicBezTo>
                      <a:pt x="280" y="716"/>
                      <a:pt x="271" y="724"/>
                      <a:pt x="267" y="740"/>
                    </a:cubicBezTo>
                    <a:cubicBezTo>
                      <a:pt x="267" y="742"/>
                      <a:pt x="267" y="742"/>
                      <a:pt x="267" y="742"/>
                    </a:cubicBezTo>
                    <a:lnTo>
                      <a:pt x="264" y="742"/>
                    </a:lnTo>
                    <a:close/>
                    <a:moveTo>
                      <a:pt x="194" y="623"/>
                    </a:moveTo>
                    <a:cubicBezTo>
                      <a:pt x="196" y="623"/>
                      <a:pt x="197" y="624"/>
                      <a:pt x="198" y="624"/>
                    </a:cubicBezTo>
                    <a:cubicBezTo>
                      <a:pt x="204" y="628"/>
                      <a:pt x="209" y="634"/>
                      <a:pt x="213" y="640"/>
                    </a:cubicBezTo>
                    <a:cubicBezTo>
                      <a:pt x="219" y="647"/>
                      <a:pt x="225" y="654"/>
                      <a:pt x="233" y="656"/>
                    </a:cubicBezTo>
                    <a:cubicBezTo>
                      <a:pt x="236" y="657"/>
                      <a:pt x="236" y="657"/>
                      <a:pt x="236" y="657"/>
                    </a:cubicBezTo>
                    <a:cubicBezTo>
                      <a:pt x="235" y="660"/>
                      <a:pt x="235" y="660"/>
                      <a:pt x="235" y="660"/>
                    </a:cubicBezTo>
                    <a:cubicBezTo>
                      <a:pt x="232" y="666"/>
                      <a:pt x="234" y="670"/>
                      <a:pt x="237" y="677"/>
                    </a:cubicBezTo>
                    <a:cubicBezTo>
                      <a:pt x="240" y="682"/>
                      <a:pt x="243" y="688"/>
                      <a:pt x="243" y="695"/>
                    </a:cubicBezTo>
                    <a:cubicBezTo>
                      <a:pt x="243" y="699"/>
                      <a:pt x="242" y="703"/>
                      <a:pt x="240" y="706"/>
                    </a:cubicBezTo>
                    <a:cubicBezTo>
                      <a:pt x="239" y="709"/>
                      <a:pt x="238" y="712"/>
                      <a:pt x="239" y="714"/>
                    </a:cubicBezTo>
                    <a:cubicBezTo>
                      <a:pt x="242" y="723"/>
                      <a:pt x="254" y="735"/>
                      <a:pt x="262" y="736"/>
                    </a:cubicBezTo>
                    <a:cubicBezTo>
                      <a:pt x="267" y="719"/>
                      <a:pt x="279" y="711"/>
                      <a:pt x="296" y="711"/>
                    </a:cubicBezTo>
                    <a:cubicBezTo>
                      <a:pt x="312" y="711"/>
                      <a:pt x="330" y="718"/>
                      <a:pt x="340" y="723"/>
                    </a:cubicBezTo>
                    <a:cubicBezTo>
                      <a:pt x="343" y="719"/>
                      <a:pt x="341" y="715"/>
                      <a:pt x="337" y="708"/>
                    </a:cubicBezTo>
                    <a:cubicBezTo>
                      <a:pt x="333" y="703"/>
                      <a:pt x="330" y="698"/>
                      <a:pt x="330" y="691"/>
                    </a:cubicBezTo>
                    <a:cubicBezTo>
                      <a:pt x="330" y="690"/>
                      <a:pt x="330" y="690"/>
                      <a:pt x="330" y="690"/>
                    </a:cubicBezTo>
                    <a:cubicBezTo>
                      <a:pt x="331" y="689"/>
                      <a:pt x="331" y="689"/>
                      <a:pt x="331" y="689"/>
                    </a:cubicBezTo>
                    <a:cubicBezTo>
                      <a:pt x="340" y="679"/>
                      <a:pt x="350" y="670"/>
                      <a:pt x="369" y="668"/>
                    </a:cubicBezTo>
                    <a:cubicBezTo>
                      <a:pt x="364" y="656"/>
                      <a:pt x="368" y="647"/>
                      <a:pt x="371" y="639"/>
                    </a:cubicBezTo>
                    <a:cubicBezTo>
                      <a:pt x="373" y="636"/>
                      <a:pt x="374" y="633"/>
                      <a:pt x="374" y="630"/>
                    </a:cubicBezTo>
                    <a:cubicBezTo>
                      <a:pt x="375" y="627"/>
                      <a:pt x="373" y="623"/>
                      <a:pt x="372" y="620"/>
                    </a:cubicBezTo>
                    <a:cubicBezTo>
                      <a:pt x="371" y="616"/>
                      <a:pt x="370" y="613"/>
                      <a:pt x="370" y="610"/>
                    </a:cubicBezTo>
                    <a:cubicBezTo>
                      <a:pt x="371" y="605"/>
                      <a:pt x="372" y="599"/>
                      <a:pt x="374" y="595"/>
                    </a:cubicBezTo>
                    <a:cubicBezTo>
                      <a:pt x="376" y="585"/>
                      <a:pt x="378" y="577"/>
                      <a:pt x="374" y="567"/>
                    </a:cubicBezTo>
                    <a:cubicBezTo>
                      <a:pt x="373" y="564"/>
                      <a:pt x="373" y="564"/>
                      <a:pt x="373" y="564"/>
                    </a:cubicBezTo>
                    <a:cubicBezTo>
                      <a:pt x="376" y="563"/>
                      <a:pt x="376" y="563"/>
                      <a:pt x="376" y="563"/>
                    </a:cubicBezTo>
                    <a:cubicBezTo>
                      <a:pt x="384" y="562"/>
                      <a:pt x="389" y="551"/>
                      <a:pt x="393" y="544"/>
                    </a:cubicBezTo>
                    <a:cubicBezTo>
                      <a:pt x="394" y="543"/>
                      <a:pt x="394" y="542"/>
                      <a:pt x="395" y="541"/>
                    </a:cubicBezTo>
                    <a:cubicBezTo>
                      <a:pt x="399" y="533"/>
                      <a:pt x="400" y="530"/>
                      <a:pt x="403" y="523"/>
                    </a:cubicBezTo>
                    <a:cubicBezTo>
                      <a:pt x="404" y="521"/>
                      <a:pt x="405" y="517"/>
                      <a:pt x="407" y="513"/>
                    </a:cubicBezTo>
                    <a:cubicBezTo>
                      <a:pt x="408" y="508"/>
                      <a:pt x="410" y="506"/>
                      <a:pt x="411" y="503"/>
                    </a:cubicBezTo>
                    <a:cubicBezTo>
                      <a:pt x="413" y="500"/>
                      <a:pt x="414" y="498"/>
                      <a:pt x="414" y="494"/>
                    </a:cubicBezTo>
                    <a:cubicBezTo>
                      <a:pt x="415" y="483"/>
                      <a:pt x="410" y="474"/>
                      <a:pt x="406" y="465"/>
                    </a:cubicBezTo>
                    <a:cubicBezTo>
                      <a:pt x="402" y="458"/>
                      <a:pt x="399" y="452"/>
                      <a:pt x="398" y="446"/>
                    </a:cubicBezTo>
                    <a:cubicBezTo>
                      <a:pt x="398" y="441"/>
                      <a:pt x="400" y="437"/>
                      <a:pt x="401" y="433"/>
                    </a:cubicBezTo>
                    <a:cubicBezTo>
                      <a:pt x="401" y="433"/>
                      <a:pt x="402" y="432"/>
                      <a:pt x="402" y="431"/>
                    </a:cubicBezTo>
                    <a:cubicBezTo>
                      <a:pt x="401" y="431"/>
                      <a:pt x="400" y="431"/>
                      <a:pt x="399" y="430"/>
                    </a:cubicBezTo>
                    <a:cubicBezTo>
                      <a:pt x="398" y="428"/>
                      <a:pt x="398" y="427"/>
                      <a:pt x="398" y="425"/>
                    </a:cubicBezTo>
                    <a:cubicBezTo>
                      <a:pt x="399" y="421"/>
                      <a:pt x="401" y="418"/>
                      <a:pt x="403" y="416"/>
                    </a:cubicBezTo>
                    <a:cubicBezTo>
                      <a:pt x="405" y="413"/>
                      <a:pt x="406" y="410"/>
                      <a:pt x="406" y="405"/>
                    </a:cubicBezTo>
                    <a:cubicBezTo>
                      <a:pt x="407" y="396"/>
                      <a:pt x="405" y="384"/>
                      <a:pt x="404" y="372"/>
                    </a:cubicBezTo>
                    <a:cubicBezTo>
                      <a:pt x="403" y="367"/>
                      <a:pt x="403" y="362"/>
                      <a:pt x="402" y="357"/>
                    </a:cubicBezTo>
                    <a:cubicBezTo>
                      <a:pt x="400" y="329"/>
                      <a:pt x="396" y="298"/>
                      <a:pt x="392" y="265"/>
                    </a:cubicBezTo>
                    <a:cubicBezTo>
                      <a:pt x="389" y="234"/>
                      <a:pt x="385" y="202"/>
                      <a:pt x="382" y="172"/>
                    </a:cubicBezTo>
                    <a:cubicBezTo>
                      <a:pt x="381" y="163"/>
                      <a:pt x="381" y="154"/>
                      <a:pt x="381" y="145"/>
                    </a:cubicBezTo>
                    <a:cubicBezTo>
                      <a:pt x="381" y="132"/>
                      <a:pt x="381" y="119"/>
                      <a:pt x="378" y="108"/>
                    </a:cubicBezTo>
                    <a:cubicBezTo>
                      <a:pt x="376" y="99"/>
                      <a:pt x="371" y="90"/>
                      <a:pt x="366" y="82"/>
                    </a:cubicBezTo>
                    <a:cubicBezTo>
                      <a:pt x="363" y="77"/>
                      <a:pt x="361" y="73"/>
                      <a:pt x="358" y="69"/>
                    </a:cubicBezTo>
                    <a:cubicBezTo>
                      <a:pt x="357" y="66"/>
                      <a:pt x="358" y="64"/>
                      <a:pt x="358" y="61"/>
                    </a:cubicBezTo>
                    <a:cubicBezTo>
                      <a:pt x="358" y="59"/>
                      <a:pt x="359" y="58"/>
                      <a:pt x="358" y="57"/>
                    </a:cubicBezTo>
                    <a:cubicBezTo>
                      <a:pt x="358" y="56"/>
                      <a:pt x="357" y="55"/>
                      <a:pt x="356" y="54"/>
                    </a:cubicBezTo>
                    <a:cubicBezTo>
                      <a:pt x="354" y="52"/>
                      <a:pt x="352" y="51"/>
                      <a:pt x="351" y="49"/>
                    </a:cubicBezTo>
                    <a:cubicBezTo>
                      <a:pt x="350" y="48"/>
                      <a:pt x="349" y="46"/>
                      <a:pt x="348" y="45"/>
                    </a:cubicBezTo>
                    <a:cubicBezTo>
                      <a:pt x="341" y="33"/>
                      <a:pt x="335" y="24"/>
                      <a:pt x="338" y="6"/>
                    </a:cubicBezTo>
                    <a:cubicBezTo>
                      <a:pt x="307" y="8"/>
                      <a:pt x="277" y="11"/>
                      <a:pt x="247" y="13"/>
                    </a:cubicBezTo>
                    <a:cubicBezTo>
                      <a:pt x="193" y="17"/>
                      <a:pt x="137" y="22"/>
                      <a:pt x="77" y="22"/>
                    </a:cubicBezTo>
                    <a:cubicBezTo>
                      <a:pt x="77" y="24"/>
                      <a:pt x="77" y="24"/>
                      <a:pt x="77" y="25"/>
                    </a:cubicBezTo>
                    <a:cubicBezTo>
                      <a:pt x="77" y="24"/>
                      <a:pt x="78" y="25"/>
                      <a:pt x="79" y="25"/>
                    </a:cubicBezTo>
                    <a:cubicBezTo>
                      <a:pt x="82" y="25"/>
                      <a:pt x="86" y="26"/>
                      <a:pt x="90" y="30"/>
                    </a:cubicBezTo>
                    <a:cubicBezTo>
                      <a:pt x="94" y="34"/>
                      <a:pt x="96" y="39"/>
                      <a:pt x="98" y="43"/>
                    </a:cubicBezTo>
                    <a:cubicBezTo>
                      <a:pt x="100" y="48"/>
                      <a:pt x="102" y="51"/>
                      <a:pt x="105" y="53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16" y="60"/>
                      <a:pt x="124" y="65"/>
                      <a:pt x="127" y="79"/>
                    </a:cubicBezTo>
                    <a:cubicBezTo>
                      <a:pt x="129" y="95"/>
                      <a:pt x="124" y="106"/>
                      <a:pt x="118" y="118"/>
                    </a:cubicBezTo>
                    <a:cubicBezTo>
                      <a:pt x="113" y="127"/>
                      <a:pt x="108" y="136"/>
                      <a:pt x="106" y="148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99" y="153"/>
                      <a:pt x="99" y="153"/>
                      <a:pt x="99" y="153"/>
                    </a:cubicBezTo>
                    <a:cubicBezTo>
                      <a:pt x="81" y="161"/>
                      <a:pt x="63" y="169"/>
                      <a:pt x="42" y="174"/>
                    </a:cubicBezTo>
                    <a:cubicBezTo>
                      <a:pt x="38" y="187"/>
                      <a:pt x="42" y="193"/>
                      <a:pt x="47" y="200"/>
                    </a:cubicBezTo>
                    <a:cubicBezTo>
                      <a:pt x="52" y="206"/>
                      <a:pt x="57" y="212"/>
                      <a:pt x="58" y="224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6" y="231"/>
                      <a:pt x="53" y="235"/>
                      <a:pt x="50" y="239"/>
                    </a:cubicBezTo>
                    <a:cubicBezTo>
                      <a:pt x="45" y="247"/>
                      <a:pt x="40" y="254"/>
                      <a:pt x="42" y="268"/>
                    </a:cubicBezTo>
                    <a:cubicBezTo>
                      <a:pt x="42" y="270"/>
                      <a:pt x="42" y="270"/>
                      <a:pt x="42" y="270"/>
                    </a:cubicBezTo>
                    <a:cubicBezTo>
                      <a:pt x="41" y="271"/>
                      <a:pt x="41" y="271"/>
                      <a:pt x="41" y="271"/>
                    </a:cubicBezTo>
                    <a:cubicBezTo>
                      <a:pt x="38" y="273"/>
                      <a:pt x="34" y="274"/>
                      <a:pt x="31" y="276"/>
                    </a:cubicBezTo>
                    <a:cubicBezTo>
                      <a:pt x="24" y="279"/>
                      <a:pt x="17" y="282"/>
                      <a:pt x="14" y="289"/>
                    </a:cubicBezTo>
                    <a:cubicBezTo>
                      <a:pt x="20" y="306"/>
                      <a:pt x="15" y="312"/>
                      <a:pt x="11" y="318"/>
                    </a:cubicBezTo>
                    <a:cubicBezTo>
                      <a:pt x="9" y="322"/>
                      <a:pt x="6" y="325"/>
                      <a:pt x="6" y="333"/>
                    </a:cubicBezTo>
                    <a:cubicBezTo>
                      <a:pt x="6" y="339"/>
                      <a:pt x="8" y="344"/>
                      <a:pt x="10" y="350"/>
                    </a:cubicBezTo>
                    <a:cubicBezTo>
                      <a:pt x="11" y="353"/>
                      <a:pt x="13" y="357"/>
                      <a:pt x="14" y="360"/>
                    </a:cubicBezTo>
                    <a:cubicBezTo>
                      <a:pt x="15" y="364"/>
                      <a:pt x="16" y="369"/>
                      <a:pt x="17" y="374"/>
                    </a:cubicBezTo>
                    <a:cubicBezTo>
                      <a:pt x="18" y="381"/>
                      <a:pt x="19" y="388"/>
                      <a:pt x="22" y="392"/>
                    </a:cubicBezTo>
                    <a:cubicBezTo>
                      <a:pt x="24" y="395"/>
                      <a:pt x="34" y="403"/>
                      <a:pt x="41" y="408"/>
                    </a:cubicBezTo>
                    <a:cubicBezTo>
                      <a:pt x="45" y="411"/>
                      <a:pt x="48" y="414"/>
                      <a:pt x="49" y="415"/>
                    </a:cubicBezTo>
                    <a:cubicBezTo>
                      <a:pt x="51" y="417"/>
                      <a:pt x="52" y="420"/>
                      <a:pt x="54" y="422"/>
                    </a:cubicBezTo>
                    <a:cubicBezTo>
                      <a:pt x="55" y="424"/>
                      <a:pt x="56" y="426"/>
                      <a:pt x="57" y="427"/>
                    </a:cubicBezTo>
                    <a:cubicBezTo>
                      <a:pt x="61" y="431"/>
                      <a:pt x="66" y="433"/>
                      <a:pt x="70" y="435"/>
                    </a:cubicBezTo>
                    <a:cubicBezTo>
                      <a:pt x="77" y="439"/>
                      <a:pt x="84" y="443"/>
                      <a:pt x="90" y="452"/>
                    </a:cubicBezTo>
                    <a:cubicBezTo>
                      <a:pt x="95" y="460"/>
                      <a:pt x="96" y="469"/>
                      <a:pt x="98" y="478"/>
                    </a:cubicBezTo>
                    <a:cubicBezTo>
                      <a:pt x="99" y="484"/>
                      <a:pt x="100" y="490"/>
                      <a:pt x="102" y="495"/>
                    </a:cubicBezTo>
                    <a:cubicBezTo>
                      <a:pt x="105" y="495"/>
                      <a:pt x="108" y="493"/>
                      <a:pt x="111" y="492"/>
                    </a:cubicBezTo>
                    <a:cubicBezTo>
                      <a:pt x="114" y="489"/>
                      <a:pt x="118" y="487"/>
                      <a:pt x="124" y="487"/>
                    </a:cubicBezTo>
                    <a:cubicBezTo>
                      <a:pt x="124" y="487"/>
                      <a:pt x="124" y="487"/>
                      <a:pt x="124" y="487"/>
                    </a:cubicBezTo>
                    <a:cubicBezTo>
                      <a:pt x="138" y="487"/>
                      <a:pt x="152" y="498"/>
                      <a:pt x="158" y="504"/>
                    </a:cubicBezTo>
                    <a:cubicBezTo>
                      <a:pt x="159" y="505"/>
                      <a:pt x="159" y="505"/>
                      <a:pt x="159" y="505"/>
                    </a:cubicBezTo>
                    <a:cubicBezTo>
                      <a:pt x="159" y="507"/>
                      <a:pt x="159" y="507"/>
                      <a:pt x="159" y="507"/>
                    </a:cubicBezTo>
                    <a:cubicBezTo>
                      <a:pt x="156" y="515"/>
                      <a:pt x="155" y="522"/>
                      <a:pt x="155" y="529"/>
                    </a:cubicBezTo>
                    <a:cubicBezTo>
                      <a:pt x="154" y="537"/>
                      <a:pt x="153" y="543"/>
                      <a:pt x="150" y="547"/>
                    </a:cubicBezTo>
                    <a:cubicBezTo>
                      <a:pt x="141" y="562"/>
                      <a:pt x="138" y="575"/>
                      <a:pt x="141" y="584"/>
                    </a:cubicBezTo>
                    <a:cubicBezTo>
                      <a:pt x="144" y="592"/>
                      <a:pt x="150" y="599"/>
                      <a:pt x="161" y="604"/>
                    </a:cubicBezTo>
                    <a:cubicBezTo>
                      <a:pt x="163" y="605"/>
                      <a:pt x="164" y="607"/>
                      <a:pt x="164" y="609"/>
                    </a:cubicBezTo>
                    <a:cubicBezTo>
                      <a:pt x="165" y="610"/>
                      <a:pt x="165" y="612"/>
                      <a:pt x="166" y="612"/>
                    </a:cubicBezTo>
                    <a:cubicBezTo>
                      <a:pt x="168" y="613"/>
                      <a:pt x="172" y="614"/>
                      <a:pt x="175" y="614"/>
                    </a:cubicBezTo>
                    <a:cubicBezTo>
                      <a:pt x="179" y="614"/>
                      <a:pt x="183" y="614"/>
                      <a:pt x="186" y="616"/>
                    </a:cubicBezTo>
                    <a:cubicBezTo>
                      <a:pt x="188" y="617"/>
                      <a:pt x="187" y="620"/>
                      <a:pt x="187" y="623"/>
                    </a:cubicBezTo>
                    <a:cubicBezTo>
                      <a:pt x="187" y="623"/>
                      <a:pt x="187" y="624"/>
                      <a:pt x="187" y="624"/>
                    </a:cubicBezTo>
                    <a:cubicBezTo>
                      <a:pt x="188" y="624"/>
                      <a:pt x="189" y="624"/>
                      <a:pt x="190" y="624"/>
                    </a:cubicBezTo>
                    <a:cubicBezTo>
                      <a:pt x="191" y="624"/>
                      <a:pt x="193" y="623"/>
                      <a:pt x="194" y="6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241">
                <a:extLst>
                  <a:ext uri="{FF2B5EF4-FFF2-40B4-BE49-F238E27FC236}">
                    <a16:creationId xmlns:a16="http://schemas.microsoft.com/office/drawing/2014/main" id="{554C13CA-7928-40D5-8013-00DB14FDF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" y="1666"/>
                <a:ext cx="336" cy="363"/>
              </a:xfrm>
              <a:custGeom>
                <a:avLst/>
                <a:gdLst>
                  <a:gd name="T0" fmla="*/ 473 w 543"/>
                  <a:gd name="T1" fmla="*/ 141 h 587"/>
                  <a:gd name="T2" fmla="*/ 473 w 543"/>
                  <a:gd name="T3" fmla="*/ 185 h 587"/>
                  <a:gd name="T4" fmla="*/ 489 w 543"/>
                  <a:gd name="T5" fmla="*/ 189 h 587"/>
                  <a:gd name="T6" fmla="*/ 497 w 543"/>
                  <a:gd name="T7" fmla="*/ 234 h 587"/>
                  <a:gd name="T8" fmla="*/ 481 w 543"/>
                  <a:gd name="T9" fmla="*/ 238 h 587"/>
                  <a:gd name="T10" fmla="*/ 469 w 543"/>
                  <a:gd name="T11" fmla="*/ 298 h 587"/>
                  <a:gd name="T12" fmla="*/ 485 w 543"/>
                  <a:gd name="T13" fmla="*/ 290 h 587"/>
                  <a:gd name="T14" fmla="*/ 517 w 543"/>
                  <a:gd name="T15" fmla="*/ 250 h 587"/>
                  <a:gd name="T16" fmla="*/ 517 w 543"/>
                  <a:gd name="T17" fmla="*/ 298 h 587"/>
                  <a:gd name="T18" fmla="*/ 521 w 543"/>
                  <a:gd name="T19" fmla="*/ 342 h 587"/>
                  <a:gd name="T20" fmla="*/ 505 w 543"/>
                  <a:gd name="T21" fmla="*/ 366 h 587"/>
                  <a:gd name="T22" fmla="*/ 509 w 543"/>
                  <a:gd name="T23" fmla="*/ 402 h 587"/>
                  <a:gd name="T24" fmla="*/ 497 w 543"/>
                  <a:gd name="T25" fmla="*/ 451 h 587"/>
                  <a:gd name="T26" fmla="*/ 501 w 543"/>
                  <a:gd name="T27" fmla="*/ 487 h 587"/>
                  <a:gd name="T28" fmla="*/ 497 w 543"/>
                  <a:gd name="T29" fmla="*/ 495 h 587"/>
                  <a:gd name="T30" fmla="*/ 505 w 543"/>
                  <a:gd name="T31" fmla="*/ 511 h 587"/>
                  <a:gd name="T32" fmla="*/ 513 w 543"/>
                  <a:gd name="T33" fmla="*/ 567 h 587"/>
                  <a:gd name="T34" fmla="*/ 248 w 543"/>
                  <a:gd name="T35" fmla="*/ 583 h 587"/>
                  <a:gd name="T36" fmla="*/ 235 w 543"/>
                  <a:gd name="T37" fmla="*/ 567 h 587"/>
                  <a:gd name="T38" fmla="*/ 199 w 543"/>
                  <a:gd name="T39" fmla="*/ 559 h 587"/>
                  <a:gd name="T40" fmla="*/ 195 w 543"/>
                  <a:gd name="T41" fmla="*/ 491 h 587"/>
                  <a:gd name="T42" fmla="*/ 179 w 543"/>
                  <a:gd name="T43" fmla="*/ 471 h 587"/>
                  <a:gd name="T44" fmla="*/ 171 w 543"/>
                  <a:gd name="T45" fmla="*/ 419 h 587"/>
                  <a:gd name="T46" fmla="*/ 151 w 543"/>
                  <a:gd name="T47" fmla="*/ 390 h 587"/>
                  <a:gd name="T48" fmla="*/ 127 w 543"/>
                  <a:gd name="T49" fmla="*/ 382 h 587"/>
                  <a:gd name="T50" fmla="*/ 95 w 543"/>
                  <a:gd name="T51" fmla="*/ 342 h 587"/>
                  <a:gd name="T52" fmla="*/ 75 w 543"/>
                  <a:gd name="T53" fmla="*/ 334 h 587"/>
                  <a:gd name="T54" fmla="*/ 63 w 543"/>
                  <a:gd name="T55" fmla="*/ 322 h 587"/>
                  <a:gd name="T56" fmla="*/ 39 w 543"/>
                  <a:gd name="T57" fmla="*/ 318 h 587"/>
                  <a:gd name="T58" fmla="*/ 18 w 543"/>
                  <a:gd name="T59" fmla="*/ 302 h 587"/>
                  <a:gd name="T60" fmla="*/ 30 w 543"/>
                  <a:gd name="T61" fmla="*/ 214 h 587"/>
                  <a:gd name="T62" fmla="*/ 6 w 543"/>
                  <a:gd name="T63" fmla="*/ 185 h 587"/>
                  <a:gd name="T64" fmla="*/ 14 w 543"/>
                  <a:gd name="T65" fmla="*/ 169 h 587"/>
                  <a:gd name="T66" fmla="*/ 18 w 543"/>
                  <a:gd name="T67" fmla="*/ 149 h 587"/>
                  <a:gd name="T68" fmla="*/ 30 w 543"/>
                  <a:gd name="T69" fmla="*/ 145 h 587"/>
                  <a:gd name="T70" fmla="*/ 59 w 543"/>
                  <a:gd name="T71" fmla="*/ 125 h 587"/>
                  <a:gd name="T72" fmla="*/ 55 w 543"/>
                  <a:gd name="T73" fmla="*/ 45 h 587"/>
                  <a:gd name="T74" fmla="*/ 67 w 543"/>
                  <a:gd name="T75" fmla="*/ 33 h 587"/>
                  <a:gd name="T76" fmla="*/ 183 w 543"/>
                  <a:gd name="T77" fmla="*/ 0 h 587"/>
                  <a:gd name="T78" fmla="*/ 175 w 543"/>
                  <a:gd name="T79" fmla="*/ 45 h 587"/>
                  <a:gd name="T80" fmla="*/ 260 w 543"/>
                  <a:gd name="T81" fmla="*/ 81 h 587"/>
                  <a:gd name="T82" fmla="*/ 324 w 543"/>
                  <a:gd name="T83" fmla="*/ 89 h 587"/>
                  <a:gd name="T84" fmla="*/ 344 w 543"/>
                  <a:gd name="T85" fmla="*/ 93 h 587"/>
                  <a:gd name="T86" fmla="*/ 376 w 543"/>
                  <a:gd name="T87" fmla="*/ 109 h 587"/>
                  <a:gd name="T88" fmla="*/ 436 w 543"/>
                  <a:gd name="T89" fmla="*/ 113 h 587"/>
                  <a:gd name="T90" fmla="*/ 445 w 543"/>
                  <a:gd name="T91" fmla="*/ 133 h 587"/>
                  <a:gd name="T92" fmla="*/ 473 w 543"/>
                  <a:gd name="T93" fmla="*/ 1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43" h="587">
                    <a:moveTo>
                      <a:pt x="473" y="141"/>
                    </a:moveTo>
                    <a:cubicBezTo>
                      <a:pt x="479" y="159"/>
                      <a:pt x="473" y="165"/>
                      <a:pt x="473" y="185"/>
                    </a:cubicBezTo>
                    <a:cubicBezTo>
                      <a:pt x="474" y="191"/>
                      <a:pt x="483" y="189"/>
                      <a:pt x="489" y="189"/>
                    </a:cubicBezTo>
                    <a:cubicBezTo>
                      <a:pt x="483" y="212"/>
                      <a:pt x="499" y="214"/>
                      <a:pt x="497" y="234"/>
                    </a:cubicBezTo>
                    <a:cubicBezTo>
                      <a:pt x="493" y="237"/>
                      <a:pt x="488" y="238"/>
                      <a:pt x="481" y="238"/>
                    </a:cubicBezTo>
                    <a:cubicBezTo>
                      <a:pt x="481" y="263"/>
                      <a:pt x="458" y="275"/>
                      <a:pt x="469" y="298"/>
                    </a:cubicBezTo>
                    <a:cubicBezTo>
                      <a:pt x="479" y="302"/>
                      <a:pt x="480" y="294"/>
                      <a:pt x="485" y="290"/>
                    </a:cubicBezTo>
                    <a:cubicBezTo>
                      <a:pt x="496" y="280"/>
                      <a:pt x="500" y="261"/>
                      <a:pt x="517" y="250"/>
                    </a:cubicBezTo>
                    <a:cubicBezTo>
                      <a:pt x="543" y="259"/>
                      <a:pt x="519" y="279"/>
                      <a:pt x="517" y="298"/>
                    </a:cubicBezTo>
                    <a:cubicBezTo>
                      <a:pt x="515" y="316"/>
                      <a:pt x="513" y="327"/>
                      <a:pt x="521" y="342"/>
                    </a:cubicBezTo>
                    <a:cubicBezTo>
                      <a:pt x="510" y="344"/>
                      <a:pt x="510" y="358"/>
                      <a:pt x="505" y="366"/>
                    </a:cubicBezTo>
                    <a:cubicBezTo>
                      <a:pt x="500" y="379"/>
                      <a:pt x="509" y="392"/>
                      <a:pt x="509" y="402"/>
                    </a:cubicBezTo>
                    <a:cubicBezTo>
                      <a:pt x="508" y="417"/>
                      <a:pt x="498" y="433"/>
                      <a:pt x="497" y="451"/>
                    </a:cubicBezTo>
                    <a:cubicBezTo>
                      <a:pt x="496" y="462"/>
                      <a:pt x="500" y="479"/>
                      <a:pt x="501" y="487"/>
                    </a:cubicBezTo>
                    <a:cubicBezTo>
                      <a:pt x="501" y="491"/>
                      <a:pt x="497" y="495"/>
                      <a:pt x="497" y="495"/>
                    </a:cubicBezTo>
                    <a:cubicBezTo>
                      <a:pt x="498" y="500"/>
                      <a:pt x="503" y="506"/>
                      <a:pt x="505" y="511"/>
                    </a:cubicBezTo>
                    <a:cubicBezTo>
                      <a:pt x="511" y="524"/>
                      <a:pt x="515" y="538"/>
                      <a:pt x="513" y="567"/>
                    </a:cubicBezTo>
                    <a:cubicBezTo>
                      <a:pt x="421" y="570"/>
                      <a:pt x="341" y="583"/>
                      <a:pt x="248" y="583"/>
                    </a:cubicBezTo>
                    <a:cubicBezTo>
                      <a:pt x="235" y="587"/>
                      <a:pt x="242" y="570"/>
                      <a:pt x="235" y="567"/>
                    </a:cubicBezTo>
                    <a:cubicBezTo>
                      <a:pt x="221" y="567"/>
                      <a:pt x="212" y="561"/>
                      <a:pt x="199" y="559"/>
                    </a:cubicBezTo>
                    <a:cubicBezTo>
                      <a:pt x="199" y="537"/>
                      <a:pt x="176" y="508"/>
                      <a:pt x="195" y="491"/>
                    </a:cubicBezTo>
                    <a:cubicBezTo>
                      <a:pt x="194" y="480"/>
                      <a:pt x="183" y="479"/>
                      <a:pt x="179" y="471"/>
                    </a:cubicBezTo>
                    <a:cubicBezTo>
                      <a:pt x="173" y="456"/>
                      <a:pt x="177" y="433"/>
                      <a:pt x="171" y="419"/>
                    </a:cubicBezTo>
                    <a:cubicBezTo>
                      <a:pt x="166" y="407"/>
                      <a:pt x="159" y="396"/>
                      <a:pt x="151" y="390"/>
                    </a:cubicBezTo>
                    <a:cubicBezTo>
                      <a:pt x="146" y="387"/>
                      <a:pt x="134" y="388"/>
                      <a:pt x="127" y="382"/>
                    </a:cubicBezTo>
                    <a:cubicBezTo>
                      <a:pt x="115" y="372"/>
                      <a:pt x="108" y="353"/>
                      <a:pt x="95" y="342"/>
                    </a:cubicBezTo>
                    <a:cubicBezTo>
                      <a:pt x="92" y="340"/>
                      <a:pt x="81" y="338"/>
                      <a:pt x="75" y="334"/>
                    </a:cubicBezTo>
                    <a:cubicBezTo>
                      <a:pt x="70" y="331"/>
                      <a:pt x="66" y="324"/>
                      <a:pt x="63" y="322"/>
                    </a:cubicBezTo>
                    <a:cubicBezTo>
                      <a:pt x="55" y="319"/>
                      <a:pt x="45" y="322"/>
                      <a:pt x="39" y="318"/>
                    </a:cubicBezTo>
                    <a:cubicBezTo>
                      <a:pt x="30" y="313"/>
                      <a:pt x="31" y="300"/>
                      <a:pt x="18" y="302"/>
                    </a:cubicBezTo>
                    <a:cubicBezTo>
                      <a:pt x="28" y="274"/>
                      <a:pt x="11" y="237"/>
                      <a:pt x="30" y="214"/>
                    </a:cubicBezTo>
                    <a:cubicBezTo>
                      <a:pt x="26" y="201"/>
                      <a:pt x="19" y="190"/>
                      <a:pt x="6" y="185"/>
                    </a:cubicBezTo>
                    <a:cubicBezTo>
                      <a:pt x="0" y="176"/>
                      <a:pt x="11" y="178"/>
                      <a:pt x="14" y="169"/>
                    </a:cubicBezTo>
                    <a:cubicBezTo>
                      <a:pt x="17" y="164"/>
                      <a:pt x="16" y="152"/>
                      <a:pt x="18" y="149"/>
                    </a:cubicBezTo>
                    <a:cubicBezTo>
                      <a:pt x="20" y="147"/>
                      <a:pt x="28" y="147"/>
                      <a:pt x="30" y="145"/>
                    </a:cubicBezTo>
                    <a:cubicBezTo>
                      <a:pt x="37" y="141"/>
                      <a:pt x="48" y="130"/>
                      <a:pt x="59" y="125"/>
                    </a:cubicBezTo>
                    <a:cubicBezTo>
                      <a:pt x="61" y="94"/>
                      <a:pt x="55" y="73"/>
                      <a:pt x="55" y="45"/>
                    </a:cubicBezTo>
                    <a:cubicBezTo>
                      <a:pt x="63" y="45"/>
                      <a:pt x="67" y="41"/>
                      <a:pt x="67" y="33"/>
                    </a:cubicBezTo>
                    <a:cubicBezTo>
                      <a:pt x="101" y="58"/>
                      <a:pt x="149" y="10"/>
                      <a:pt x="183" y="0"/>
                    </a:cubicBezTo>
                    <a:cubicBezTo>
                      <a:pt x="191" y="12"/>
                      <a:pt x="174" y="27"/>
                      <a:pt x="175" y="45"/>
                    </a:cubicBezTo>
                    <a:cubicBezTo>
                      <a:pt x="212" y="37"/>
                      <a:pt x="246" y="53"/>
                      <a:pt x="260" y="81"/>
                    </a:cubicBezTo>
                    <a:cubicBezTo>
                      <a:pt x="283" y="84"/>
                      <a:pt x="301" y="85"/>
                      <a:pt x="324" y="89"/>
                    </a:cubicBezTo>
                    <a:cubicBezTo>
                      <a:pt x="329" y="90"/>
                      <a:pt x="340" y="92"/>
                      <a:pt x="344" y="93"/>
                    </a:cubicBezTo>
                    <a:cubicBezTo>
                      <a:pt x="355" y="96"/>
                      <a:pt x="365" y="107"/>
                      <a:pt x="376" y="109"/>
                    </a:cubicBezTo>
                    <a:cubicBezTo>
                      <a:pt x="394" y="113"/>
                      <a:pt x="415" y="108"/>
                      <a:pt x="436" y="113"/>
                    </a:cubicBezTo>
                    <a:cubicBezTo>
                      <a:pt x="438" y="121"/>
                      <a:pt x="448" y="120"/>
                      <a:pt x="445" y="133"/>
                    </a:cubicBezTo>
                    <a:cubicBezTo>
                      <a:pt x="457" y="133"/>
                      <a:pt x="464" y="138"/>
                      <a:pt x="473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242">
                <a:extLst>
                  <a:ext uri="{FF2B5EF4-FFF2-40B4-BE49-F238E27FC236}">
                    <a16:creationId xmlns:a16="http://schemas.microsoft.com/office/drawing/2014/main" id="{C3613A76-56FC-4FC3-8F7A-8F47DC81FB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62" y="1664"/>
                <a:ext cx="332" cy="365"/>
              </a:xfrm>
              <a:custGeom>
                <a:avLst/>
                <a:gdLst>
                  <a:gd name="T0" fmla="*/ 215 w 535"/>
                  <a:gd name="T1" fmla="*/ 569 h 590"/>
                  <a:gd name="T2" fmla="*/ 192 w 535"/>
                  <a:gd name="T3" fmla="*/ 538 h 590"/>
                  <a:gd name="T4" fmla="*/ 173 w 535"/>
                  <a:gd name="T5" fmla="*/ 447 h 590"/>
                  <a:gd name="T6" fmla="*/ 126 w 535"/>
                  <a:gd name="T7" fmla="*/ 388 h 590"/>
                  <a:gd name="T8" fmla="*/ 74 w 535"/>
                  <a:gd name="T9" fmla="*/ 339 h 590"/>
                  <a:gd name="T10" fmla="*/ 38 w 535"/>
                  <a:gd name="T11" fmla="*/ 323 h 590"/>
                  <a:gd name="T12" fmla="*/ 17 w 535"/>
                  <a:gd name="T13" fmla="*/ 304 h 590"/>
                  <a:gd name="T14" fmla="*/ 6 w 535"/>
                  <a:gd name="T15" fmla="*/ 191 h 590"/>
                  <a:gd name="T16" fmla="*/ 14 w 535"/>
                  <a:gd name="T17" fmla="*/ 162 h 590"/>
                  <a:gd name="T18" fmla="*/ 39 w 535"/>
                  <a:gd name="T19" fmla="*/ 139 h 590"/>
                  <a:gd name="T20" fmla="*/ 53 w 535"/>
                  <a:gd name="T21" fmla="*/ 45 h 590"/>
                  <a:gd name="T22" fmla="*/ 64 w 535"/>
                  <a:gd name="T23" fmla="*/ 30 h 590"/>
                  <a:gd name="T24" fmla="*/ 184 w 535"/>
                  <a:gd name="T25" fmla="*/ 1 h 590"/>
                  <a:gd name="T26" fmla="*/ 179 w 535"/>
                  <a:gd name="T27" fmla="*/ 44 h 590"/>
                  <a:gd name="T28" fmla="*/ 325 w 535"/>
                  <a:gd name="T29" fmla="*/ 89 h 590"/>
                  <a:gd name="T30" fmla="*/ 378 w 535"/>
                  <a:gd name="T31" fmla="*/ 109 h 590"/>
                  <a:gd name="T32" fmla="*/ 438 w 535"/>
                  <a:gd name="T33" fmla="*/ 113 h 590"/>
                  <a:gd name="T34" fmla="*/ 449 w 535"/>
                  <a:gd name="T35" fmla="*/ 133 h 590"/>
                  <a:gd name="T36" fmla="*/ 476 w 535"/>
                  <a:gd name="T37" fmla="*/ 143 h 590"/>
                  <a:gd name="T38" fmla="*/ 486 w 535"/>
                  <a:gd name="T39" fmla="*/ 190 h 590"/>
                  <a:gd name="T40" fmla="*/ 496 w 535"/>
                  <a:gd name="T41" fmla="*/ 216 h 590"/>
                  <a:gd name="T42" fmla="*/ 484 w 535"/>
                  <a:gd name="T43" fmla="*/ 243 h 590"/>
                  <a:gd name="T44" fmla="*/ 484 w 535"/>
                  <a:gd name="T45" fmla="*/ 291 h 590"/>
                  <a:gd name="T46" fmla="*/ 519 w 535"/>
                  <a:gd name="T47" fmla="*/ 250 h 590"/>
                  <a:gd name="T48" fmla="*/ 524 w 535"/>
                  <a:gd name="T49" fmla="*/ 344 h 590"/>
                  <a:gd name="T50" fmla="*/ 508 w 535"/>
                  <a:gd name="T51" fmla="*/ 371 h 590"/>
                  <a:gd name="T52" fmla="*/ 501 w 535"/>
                  <a:gd name="T53" fmla="*/ 454 h 590"/>
                  <a:gd name="T54" fmla="*/ 501 w 535"/>
                  <a:gd name="T55" fmla="*/ 499 h 590"/>
                  <a:gd name="T56" fmla="*/ 516 w 535"/>
                  <a:gd name="T57" fmla="*/ 573 h 590"/>
                  <a:gd name="T58" fmla="*/ 245 w 535"/>
                  <a:gd name="T59" fmla="*/ 590 h 590"/>
                  <a:gd name="T60" fmla="*/ 238 w 535"/>
                  <a:gd name="T61" fmla="*/ 568 h 590"/>
                  <a:gd name="T62" fmla="*/ 249 w 535"/>
                  <a:gd name="T63" fmla="*/ 584 h 590"/>
                  <a:gd name="T64" fmla="*/ 501 w 535"/>
                  <a:gd name="T65" fmla="*/ 510 h 590"/>
                  <a:gd name="T66" fmla="*/ 499 w 535"/>
                  <a:gd name="T67" fmla="*/ 490 h 590"/>
                  <a:gd name="T68" fmla="*/ 507 w 535"/>
                  <a:gd name="T69" fmla="*/ 405 h 590"/>
                  <a:gd name="T70" fmla="*/ 518 w 535"/>
                  <a:gd name="T71" fmla="*/ 344 h 590"/>
                  <a:gd name="T72" fmla="*/ 518 w 535"/>
                  <a:gd name="T73" fmla="*/ 256 h 590"/>
                  <a:gd name="T74" fmla="*/ 475 w 535"/>
                  <a:gd name="T75" fmla="*/ 305 h 590"/>
                  <a:gd name="T76" fmla="*/ 471 w 535"/>
                  <a:gd name="T77" fmla="*/ 267 h 590"/>
                  <a:gd name="T78" fmla="*/ 495 w 535"/>
                  <a:gd name="T79" fmla="*/ 235 h 590"/>
                  <a:gd name="T80" fmla="*/ 483 w 535"/>
                  <a:gd name="T81" fmla="*/ 195 h 590"/>
                  <a:gd name="T82" fmla="*/ 471 w 535"/>
                  <a:gd name="T83" fmla="*/ 146 h 590"/>
                  <a:gd name="T84" fmla="*/ 443 w 535"/>
                  <a:gd name="T85" fmla="*/ 135 h 590"/>
                  <a:gd name="T86" fmla="*/ 403 w 535"/>
                  <a:gd name="T87" fmla="*/ 116 h 590"/>
                  <a:gd name="T88" fmla="*/ 344 w 535"/>
                  <a:gd name="T89" fmla="*/ 99 h 590"/>
                  <a:gd name="T90" fmla="*/ 260 w 535"/>
                  <a:gd name="T91" fmla="*/ 87 h 590"/>
                  <a:gd name="T92" fmla="*/ 177 w 535"/>
                  <a:gd name="T93" fmla="*/ 50 h 590"/>
                  <a:gd name="T94" fmla="*/ 183 w 535"/>
                  <a:gd name="T95" fmla="*/ 7 h 590"/>
                  <a:gd name="T96" fmla="*/ 67 w 535"/>
                  <a:gd name="T97" fmla="*/ 47 h 590"/>
                  <a:gd name="T98" fmla="*/ 62 w 535"/>
                  <a:gd name="T99" fmla="*/ 130 h 590"/>
                  <a:gd name="T100" fmla="*/ 27 w 535"/>
                  <a:gd name="T101" fmla="*/ 152 h 590"/>
                  <a:gd name="T102" fmla="*/ 11 w 535"/>
                  <a:gd name="T103" fmla="*/ 181 h 590"/>
                  <a:gd name="T104" fmla="*/ 34 w 535"/>
                  <a:gd name="T105" fmla="*/ 218 h 590"/>
                  <a:gd name="T106" fmla="*/ 41 w 535"/>
                  <a:gd name="T107" fmla="*/ 319 h 590"/>
                  <a:gd name="T108" fmla="*/ 77 w 535"/>
                  <a:gd name="T109" fmla="*/ 335 h 590"/>
                  <a:gd name="T110" fmla="*/ 130 w 535"/>
                  <a:gd name="T111" fmla="*/ 383 h 590"/>
                  <a:gd name="T112" fmla="*/ 179 w 535"/>
                  <a:gd name="T113" fmla="*/ 447 h 590"/>
                  <a:gd name="T114" fmla="*/ 199 w 535"/>
                  <a:gd name="T115" fmla="*/ 49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5" h="590">
                    <a:moveTo>
                      <a:pt x="245" y="590"/>
                    </a:moveTo>
                    <a:cubicBezTo>
                      <a:pt x="238" y="590"/>
                      <a:pt x="237" y="583"/>
                      <a:pt x="237" y="579"/>
                    </a:cubicBezTo>
                    <a:cubicBezTo>
                      <a:pt x="237" y="576"/>
                      <a:pt x="237" y="574"/>
                      <a:pt x="236" y="573"/>
                    </a:cubicBezTo>
                    <a:cubicBezTo>
                      <a:pt x="227" y="573"/>
                      <a:pt x="221" y="571"/>
                      <a:pt x="215" y="569"/>
                    </a:cubicBezTo>
                    <a:cubicBezTo>
                      <a:pt x="210" y="567"/>
                      <a:pt x="205" y="566"/>
                      <a:pt x="200" y="565"/>
                    </a:cubicBezTo>
                    <a:cubicBezTo>
                      <a:pt x="198" y="565"/>
                      <a:pt x="198" y="565"/>
                      <a:pt x="198" y="565"/>
                    </a:cubicBezTo>
                    <a:cubicBezTo>
                      <a:pt x="198" y="562"/>
                      <a:pt x="198" y="562"/>
                      <a:pt x="198" y="562"/>
                    </a:cubicBezTo>
                    <a:cubicBezTo>
                      <a:pt x="197" y="555"/>
                      <a:pt x="195" y="547"/>
                      <a:pt x="192" y="538"/>
                    </a:cubicBezTo>
                    <a:cubicBezTo>
                      <a:pt x="186" y="522"/>
                      <a:pt x="181" y="505"/>
                      <a:pt x="193" y="493"/>
                    </a:cubicBezTo>
                    <a:cubicBezTo>
                      <a:pt x="192" y="489"/>
                      <a:pt x="190" y="487"/>
                      <a:pt x="186" y="484"/>
                    </a:cubicBezTo>
                    <a:cubicBezTo>
                      <a:pt x="183" y="482"/>
                      <a:pt x="180" y="479"/>
                      <a:pt x="178" y="475"/>
                    </a:cubicBezTo>
                    <a:cubicBezTo>
                      <a:pt x="174" y="467"/>
                      <a:pt x="174" y="457"/>
                      <a:pt x="173" y="447"/>
                    </a:cubicBezTo>
                    <a:cubicBezTo>
                      <a:pt x="173" y="438"/>
                      <a:pt x="172" y="429"/>
                      <a:pt x="170" y="423"/>
                    </a:cubicBezTo>
                    <a:cubicBezTo>
                      <a:pt x="164" y="410"/>
                      <a:pt x="158" y="401"/>
                      <a:pt x="151" y="396"/>
                    </a:cubicBezTo>
                    <a:cubicBezTo>
                      <a:pt x="149" y="395"/>
                      <a:pt x="146" y="394"/>
                      <a:pt x="142" y="393"/>
                    </a:cubicBezTo>
                    <a:cubicBezTo>
                      <a:pt x="137" y="392"/>
                      <a:pt x="131" y="391"/>
                      <a:pt x="126" y="388"/>
                    </a:cubicBezTo>
                    <a:cubicBezTo>
                      <a:pt x="120" y="382"/>
                      <a:pt x="115" y="375"/>
                      <a:pt x="110" y="368"/>
                    </a:cubicBezTo>
                    <a:cubicBezTo>
                      <a:pt x="106" y="360"/>
                      <a:pt x="101" y="353"/>
                      <a:pt x="94" y="347"/>
                    </a:cubicBezTo>
                    <a:cubicBezTo>
                      <a:pt x="93" y="347"/>
                      <a:pt x="91" y="346"/>
                      <a:pt x="88" y="345"/>
                    </a:cubicBezTo>
                    <a:cubicBezTo>
                      <a:pt x="84" y="344"/>
                      <a:pt x="78" y="342"/>
                      <a:pt x="74" y="339"/>
                    </a:cubicBezTo>
                    <a:cubicBezTo>
                      <a:pt x="72" y="338"/>
                      <a:pt x="69" y="335"/>
                      <a:pt x="67" y="332"/>
                    </a:cubicBezTo>
                    <a:cubicBezTo>
                      <a:pt x="65" y="330"/>
                      <a:pt x="63" y="328"/>
                      <a:pt x="62" y="328"/>
                    </a:cubicBezTo>
                    <a:cubicBezTo>
                      <a:pt x="59" y="326"/>
                      <a:pt x="56" y="326"/>
                      <a:pt x="52" y="326"/>
                    </a:cubicBezTo>
                    <a:cubicBezTo>
                      <a:pt x="47" y="326"/>
                      <a:pt x="42" y="326"/>
                      <a:pt x="38" y="323"/>
                    </a:cubicBezTo>
                    <a:cubicBezTo>
                      <a:pt x="34" y="321"/>
                      <a:pt x="32" y="318"/>
                      <a:pt x="30" y="314"/>
                    </a:cubicBezTo>
                    <a:cubicBezTo>
                      <a:pt x="27" y="309"/>
                      <a:pt x="26" y="307"/>
                      <a:pt x="20" y="308"/>
                    </a:cubicBezTo>
                    <a:cubicBezTo>
                      <a:pt x="15" y="308"/>
                      <a:pt x="15" y="308"/>
                      <a:pt x="15" y="308"/>
                    </a:cubicBezTo>
                    <a:cubicBezTo>
                      <a:pt x="17" y="304"/>
                      <a:pt x="17" y="304"/>
                      <a:pt x="17" y="304"/>
                    </a:cubicBezTo>
                    <a:cubicBezTo>
                      <a:pt x="21" y="293"/>
                      <a:pt x="20" y="279"/>
                      <a:pt x="20" y="266"/>
                    </a:cubicBezTo>
                    <a:cubicBezTo>
                      <a:pt x="19" y="248"/>
                      <a:pt x="18" y="230"/>
                      <a:pt x="28" y="216"/>
                    </a:cubicBezTo>
                    <a:cubicBezTo>
                      <a:pt x="23" y="202"/>
                      <a:pt x="16" y="194"/>
                      <a:pt x="6" y="191"/>
                    </a:cubicBezTo>
                    <a:cubicBezTo>
                      <a:pt x="6" y="191"/>
                      <a:pt x="6" y="191"/>
                      <a:pt x="6" y="191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0" y="182"/>
                      <a:pt x="4" y="179"/>
                      <a:pt x="8" y="177"/>
                    </a:cubicBezTo>
                    <a:cubicBezTo>
                      <a:pt x="10" y="175"/>
                      <a:pt x="12" y="174"/>
                      <a:pt x="13" y="171"/>
                    </a:cubicBezTo>
                    <a:cubicBezTo>
                      <a:pt x="14" y="169"/>
                      <a:pt x="14" y="166"/>
                      <a:pt x="14" y="162"/>
                    </a:cubicBezTo>
                    <a:cubicBezTo>
                      <a:pt x="15" y="157"/>
                      <a:pt x="15" y="153"/>
                      <a:pt x="17" y="150"/>
                    </a:cubicBezTo>
                    <a:cubicBezTo>
                      <a:pt x="19" y="149"/>
                      <a:pt x="21" y="148"/>
                      <a:pt x="26" y="147"/>
                    </a:cubicBezTo>
                    <a:cubicBezTo>
                      <a:pt x="27" y="147"/>
                      <a:pt x="29" y="146"/>
                      <a:pt x="30" y="146"/>
                    </a:cubicBezTo>
                    <a:cubicBezTo>
                      <a:pt x="32" y="144"/>
                      <a:pt x="36" y="142"/>
                      <a:pt x="39" y="139"/>
                    </a:cubicBezTo>
                    <a:cubicBezTo>
                      <a:pt x="45" y="135"/>
                      <a:pt x="51" y="130"/>
                      <a:pt x="57" y="126"/>
                    </a:cubicBezTo>
                    <a:cubicBezTo>
                      <a:pt x="58" y="109"/>
                      <a:pt x="57" y="95"/>
                      <a:pt x="55" y="81"/>
                    </a:cubicBezTo>
                    <a:cubicBezTo>
                      <a:pt x="54" y="70"/>
                      <a:pt x="53" y="60"/>
                      <a:pt x="53" y="48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9" y="45"/>
                      <a:pt x="62" y="45"/>
                      <a:pt x="63" y="43"/>
                    </a:cubicBezTo>
                    <a:cubicBezTo>
                      <a:pt x="65" y="42"/>
                      <a:pt x="65" y="39"/>
                      <a:pt x="65" y="36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5" y="38"/>
                      <a:pt x="82" y="40"/>
                      <a:pt x="90" y="40"/>
                    </a:cubicBezTo>
                    <a:cubicBezTo>
                      <a:pt x="108" y="40"/>
                      <a:pt x="127" y="29"/>
                      <a:pt x="146" y="18"/>
                    </a:cubicBezTo>
                    <a:cubicBezTo>
                      <a:pt x="160" y="11"/>
                      <a:pt x="172" y="4"/>
                      <a:pt x="184" y="1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87" y="2"/>
                      <a:pt x="187" y="2"/>
                      <a:pt x="187" y="2"/>
                    </a:cubicBezTo>
                    <a:cubicBezTo>
                      <a:pt x="192" y="10"/>
                      <a:pt x="188" y="18"/>
                      <a:pt x="184" y="27"/>
                    </a:cubicBezTo>
                    <a:cubicBezTo>
                      <a:pt x="182" y="33"/>
                      <a:pt x="180" y="38"/>
                      <a:pt x="179" y="44"/>
                    </a:cubicBezTo>
                    <a:cubicBezTo>
                      <a:pt x="184" y="43"/>
                      <a:pt x="190" y="43"/>
                      <a:pt x="195" y="43"/>
                    </a:cubicBezTo>
                    <a:cubicBezTo>
                      <a:pt x="224" y="43"/>
                      <a:pt x="250" y="58"/>
                      <a:pt x="262" y="81"/>
                    </a:cubicBezTo>
                    <a:cubicBezTo>
                      <a:pt x="270" y="82"/>
                      <a:pt x="277" y="83"/>
                      <a:pt x="283" y="84"/>
                    </a:cubicBezTo>
                    <a:cubicBezTo>
                      <a:pt x="297" y="85"/>
                      <a:pt x="310" y="87"/>
                      <a:pt x="325" y="89"/>
                    </a:cubicBezTo>
                    <a:cubicBezTo>
                      <a:pt x="326" y="89"/>
                      <a:pt x="326" y="89"/>
                      <a:pt x="326" y="89"/>
                    </a:cubicBezTo>
                    <a:cubicBezTo>
                      <a:pt x="332" y="90"/>
                      <a:pt x="342" y="92"/>
                      <a:pt x="346" y="93"/>
                    </a:cubicBezTo>
                    <a:cubicBezTo>
                      <a:pt x="351" y="95"/>
                      <a:pt x="357" y="98"/>
                      <a:pt x="361" y="101"/>
                    </a:cubicBezTo>
                    <a:cubicBezTo>
                      <a:pt x="367" y="105"/>
                      <a:pt x="372" y="108"/>
                      <a:pt x="378" y="109"/>
                    </a:cubicBezTo>
                    <a:cubicBezTo>
                      <a:pt x="384" y="111"/>
                      <a:pt x="390" y="111"/>
                      <a:pt x="396" y="111"/>
                    </a:cubicBezTo>
                    <a:cubicBezTo>
                      <a:pt x="398" y="111"/>
                      <a:pt x="401" y="111"/>
                      <a:pt x="403" y="111"/>
                    </a:cubicBezTo>
                    <a:cubicBezTo>
                      <a:pt x="406" y="111"/>
                      <a:pt x="409" y="111"/>
                      <a:pt x="411" y="111"/>
                    </a:cubicBezTo>
                    <a:cubicBezTo>
                      <a:pt x="419" y="111"/>
                      <a:pt x="429" y="111"/>
                      <a:pt x="438" y="113"/>
                    </a:cubicBezTo>
                    <a:cubicBezTo>
                      <a:pt x="440" y="114"/>
                      <a:pt x="440" y="114"/>
                      <a:pt x="440" y="114"/>
                    </a:cubicBezTo>
                    <a:cubicBezTo>
                      <a:pt x="440" y="115"/>
                      <a:pt x="440" y="115"/>
                      <a:pt x="440" y="115"/>
                    </a:cubicBezTo>
                    <a:cubicBezTo>
                      <a:pt x="441" y="118"/>
                      <a:pt x="442" y="119"/>
                      <a:pt x="444" y="120"/>
                    </a:cubicBezTo>
                    <a:cubicBezTo>
                      <a:pt x="446" y="123"/>
                      <a:pt x="450" y="126"/>
                      <a:pt x="449" y="133"/>
                    </a:cubicBezTo>
                    <a:cubicBezTo>
                      <a:pt x="457" y="134"/>
                      <a:pt x="462" y="136"/>
                      <a:pt x="468" y="139"/>
                    </a:cubicBezTo>
                    <a:cubicBezTo>
                      <a:pt x="470" y="140"/>
                      <a:pt x="472" y="141"/>
                      <a:pt x="475" y="142"/>
                    </a:cubicBezTo>
                    <a:cubicBezTo>
                      <a:pt x="476" y="142"/>
                      <a:pt x="476" y="142"/>
                      <a:pt x="476" y="142"/>
                    </a:cubicBezTo>
                    <a:cubicBezTo>
                      <a:pt x="476" y="143"/>
                      <a:pt x="476" y="143"/>
                      <a:pt x="476" y="143"/>
                    </a:cubicBezTo>
                    <a:cubicBezTo>
                      <a:pt x="480" y="155"/>
                      <a:pt x="479" y="162"/>
                      <a:pt x="478" y="170"/>
                    </a:cubicBezTo>
                    <a:cubicBezTo>
                      <a:pt x="477" y="175"/>
                      <a:pt x="476" y="181"/>
                      <a:pt x="476" y="188"/>
                    </a:cubicBezTo>
                    <a:cubicBezTo>
                      <a:pt x="477" y="189"/>
                      <a:pt x="478" y="190"/>
                      <a:pt x="483" y="190"/>
                    </a:cubicBezTo>
                    <a:cubicBezTo>
                      <a:pt x="486" y="190"/>
                      <a:pt x="486" y="190"/>
                      <a:pt x="486" y="190"/>
                    </a:cubicBezTo>
                    <a:cubicBezTo>
                      <a:pt x="488" y="190"/>
                      <a:pt x="489" y="190"/>
                      <a:pt x="490" y="190"/>
                    </a:cubicBezTo>
                    <a:cubicBezTo>
                      <a:pt x="493" y="190"/>
                      <a:pt x="493" y="190"/>
                      <a:pt x="493" y="190"/>
                    </a:cubicBezTo>
                    <a:cubicBezTo>
                      <a:pt x="492" y="193"/>
                      <a:pt x="492" y="193"/>
                      <a:pt x="492" y="193"/>
                    </a:cubicBezTo>
                    <a:cubicBezTo>
                      <a:pt x="490" y="204"/>
                      <a:pt x="493" y="210"/>
                      <a:pt x="496" y="216"/>
                    </a:cubicBezTo>
                    <a:cubicBezTo>
                      <a:pt x="499" y="221"/>
                      <a:pt x="502" y="227"/>
                      <a:pt x="501" y="237"/>
                    </a:cubicBezTo>
                    <a:cubicBezTo>
                      <a:pt x="500" y="238"/>
                      <a:pt x="500" y="238"/>
                      <a:pt x="500" y="238"/>
                    </a:cubicBezTo>
                    <a:cubicBezTo>
                      <a:pt x="500" y="239"/>
                      <a:pt x="500" y="239"/>
                      <a:pt x="500" y="239"/>
                    </a:cubicBezTo>
                    <a:cubicBezTo>
                      <a:pt x="496" y="242"/>
                      <a:pt x="491" y="243"/>
                      <a:pt x="484" y="243"/>
                    </a:cubicBezTo>
                    <a:cubicBezTo>
                      <a:pt x="484" y="254"/>
                      <a:pt x="480" y="262"/>
                      <a:pt x="476" y="270"/>
                    </a:cubicBezTo>
                    <a:cubicBezTo>
                      <a:pt x="471" y="279"/>
                      <a:pt x="467" y="288"/>
                      <a:pt x="472" y="299"/>
                    </a:cubicBezTo>
                    <a:cubicBezTo>
                      <a:pt x="476" y="300"/>
                      <a:pt x="478" y="299"/>
                      <a:pt x="481" y="295"/>
                    </a:cubicBezTo>
                    <a:cubicBezTo>
                      <a:pt x="482" y="293"/>
                      <a:pt x="483" y="292"/>
                      <a:pt x="484" y="291"/>
                    </a:cubicBezTo>
                    <a:cubicBezTo>
                      <a:pt x="488" y="287"/>
                      <a:pt x="492" y="281"/>
                      <a:pt x="495" y="275"/>
                    </a:cubicBezTo>
                    <a:cubicBezTo>
                      <a:pt x="500" y="267"/>
                      <a:pt x="506" y="257"/>
                      <a:pt x="516" y="250"/>
                    </a:cubicBezTo>
                    <a:cubicBezTo>
                      <a:pt x="517" y="250"/>
                      <a:pt x="517" y="250"/>
                      <a:pt x="517" y="250"/>
                    </a:cubicBezTo>
                    <a:cubicBezTo>
                      <a:pt x="519" y="250"/>
                      <a:pt x="519" y="250"/>
                      <a:pt x="519" y="250"/>
                    </a:cubicBezTo>
                    <a:cubicBezTo>
                      <a:pt x="526" y="253"/>
                      <a:pt x="530" y="256"/>
                      <a:pt x="532" y="260"/>
                    </a:cubicBezTo>
                    <a:cubicBezTo>
                      <a:pt x="535" y="268"/>
                      <a:pt x="531" y="276"/>
                      <a:pt x="527" y="284"/>
                    </a:cubicBezTo>
                    <a:cubicBezTo>
                      <a:pt x="524" y="290"/>
                      <a:pt x="521" y="296"/>
                      <a:pt x="521" y="301"/>
                    </a:cubicBezTo>
                    <a:cubicBezTo>
                      <a:pt x="518" y="320"/>
                      <a:pt x="517" y="330"/>
                      <a:pt x="524" y="344"/>
                    </a:cubicBezTo>
                    <a:cubicBezTo>
                      <a:pt x="526" y="347"/>
                      <a:pt x="526" y="347"/>
                      <a:pt x="526" y="347"/>
                    </a:cubicBezTo>
                    <a:cubicBezTo>
                      <a:pt x="522" y="348"/>
                      <a:pt x="522" y="348"/>
                      <a:pt x="522" y="348"/>
                    </a:cubicBezTo>
                    <a:cubicBezTo>
                      <a:pt x="516" y="349"/>
                      <a:pt x="514" y="355"/>
                      <a:pt x="512" y="362"/>
                    </a:cubicBezTo>
                    <a:cubicBezTo>
                      <a:pt x="511" y="365"/>
                      <a:pt x="510" y="368"/>
                      <a:pt x="508" y="371"/>
                    </a:cubicBezTo>
                    <a:cubicBezTo>
                      <a:pt x="506" y="377"/>
                      <a:pt x="508" y="384"/>
                      <a:pt x="510" y="391"/>
                    </a:cubicBezTo>
                    <a:cubicBezTo>
                      <a:pt x="511" y="396"/>
                      <a:pt x="513" y="401"/>
                      <a:pt x="513" y="406"/>
                    </a:cubicBezTo>
                    <a:cubicBezTo>
                      <a:pt x="512" y="413"/>
                      <a:pt x="510" y="421"/>
                      <a:pt x="507" y="429"/>
                    </a:cubicBezTo>
                    <a:cubicBezTo>
                      <a:pt x="504" y="437"/>
                      <a:pt x="501" y="445"/>
                      <a:pt x="501" y="454"/>
                    </a:cubicBezTo>
                    <a:cubicBezTo>
                      <a:pt x="500" y="463"/>
                      <a:pt x="502" y="476"/>
                      <a:pt x="504" y="484"/>
                    </a:cubicBezTo>
                    <a:cubicBezTo>
                      <a:pt x="504" y="486"/>
                      <a:pt x="504" y="488"/>
                      <a:pt x="505" y="489"/>
                    </a:cubicBezTo>
                    <a:cubicBezTo>
                      <a:pt x="505" y="492"/>
                      <a:pt x="504" y="495"/>
                      <a:pt x="502" y="498"/>
                    </a:cubicBezTo>
                    <a:cubicBezTo>
                      <a:pt x="501" y="498"/>
                      <a:pt x="501" y="499"/>
                      <a:pt x="501" y="499"/>
                    </a:cubicBezTo>
                    <a:cubicBezTo>
                      <a:pt x="502" y="501"/>
                      <a:pt x="504" y="505"/>
                      <a:pt x="505" y="508"/>
                    </a:cubicBezTo>
                    <a:cubicBezTo>
                      <a:pt x="507" y="509"/>
                      <a:pt x="508" y="511"/>
                      <a:pt x="508" y="513"/>
                    </a:cubicBezTo>
                    <a:cubicBezTo>
                      <a:pt x="515" y="527"/>
                      <a:pt x="519" y="541"/>
                      <a:pt x="517" y="571"/>
                    </a:cubicBezTo>
                    <a:cubicBezTo>
                      <a:pt x="516" y="573"/>
                      <a:pt x="516" y="573"/>
                      <a:pt x="516" y="573"/>
                    </a:cubicBezTo>
                    <a:cubicBezTo>
                      <a:pt x="514" y="573"/>
                      <a:pt x="514" y="573"/>
                      <a:pt x="514" y="573"/>
                    </a:cubicBezTo>
                    <a:cubicBezTo>
                      <a:pt x="472" y="574"/>
                      <a:pt x="431" y="578"/>
                      <a:pt x="391" y="581"/>
                    </a:cubicBezTo>
                    <a:cubicBezTo>
                      <a:pt x="346" y="585"/>
                      <a:pt x="299" y="589"/>
                      <a:pt x="249" y="589"/>
                    </a:cubicBezTo>
                    <a:cubicBezTo>
                      <a:pt x="248" y="589"/>
                      <a:pt x="246" y="590"/>
                      <a:pt x="245" y="590"/>
                    </a:cubicBezTo>
                    <a:close/>
                    <a:moveTo>
                      <a:pt x="203" y="560"/>
                    </a:moveTo>
                    <a:cubicBezTo>
                      <a:pt x="208" y="561"/>
                      <a:pt x="212" y="562"/>
                      <a:pt x="216" y="563"/>
                    </a:cubicBezTo>
                    <a:cubicBezTo>
                      <a:pt x="223" y="565"/>
                      <a:pt x="229" y="567"/>
                      <a:pt x="237" y="568"/>
                    </a:cubicBezTo>
                    <a:cubicBezTo>
                      <a:pt x="238" y="568"/>
                      <a:pt x="238" y="568"/>
                      <a:pt x="238" y="568"/>
                    </a:cubicBezTo>
                    <a:cubicBezTo>
                      <a:pt x="242" y="570"/>
                      <a:pt x="242" y="574"/>
                      <a:pt x="243" y="578"/>
                    </a:cubicBezTo>
                    <a:cubicBezTo>
                      <a:pt x="243" y="583"/>
                      <a:pt x="244" y="584"/>
                      <a:pt x="245" y="584"/>
                    </a:cubicBezTo>
                    <a:cubicBezTo>
                      <a:pt x="246" y="584"/>
                      <a:pt x="247" y="584"/>
                      <a:pt x="248" y="584"/>
                    </a:cubicBez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98" y="583"/>
                      <a:pt x="345" y="579"/>
                      <a:pt x="391" y="575"/>
                    </a:cubicBezTo>
                    <a:cubicBezTo>
                      <a:pt x="430" y="572"/>
                      <a:pt x="470" y="569"/>
                      <a:pt x="511" y="568"/>
                    </a:cubicBezTo>
                    <a:cubicBezTo>
                      <a:pt x="513" y="541"/>
                      <a:pt x="510" y="528"/>
                      <a:pt x="503" y="515"/>
                    </a:cubicBezTo>
                    <a:cubicBezTo>
                      <a:pt x="503" y="514"/>
                      <a:pt x="502" y="512"/>
                      <a:pt x="501" y="510"/>
                    </a:cubicBezTo>
                    <a:cubicBezTo>
                      <a:pt x="498" y="506"/>
                      <a:pt x="496" y="502"/>
                      <a:pt x="495" y="499"/>
                    </a:cubicBezTo>
                    <a:cubicBezTo>
                      <a:pt x="494" y="495"/>
                      <a:pt x="494" y="495"/>
                      <a:pt x="494" y="495"/>
                    </a:cubicBezTo>
                    <a:cubicBezTo>
                      <a:pt x="497" y="495"/>
                      <a:pt x="497" y="495"/>
                      <a:pt x="497" y="495"/>
                    </a:cubicBezTo>
                    <a:cubicBezTo>
                      <a:pt x="498" y="494"/>
                      <a:pt x="499" y="492"/>
                      <a:pt x="499" y="490"/>
                    </a:cubicBezTo>
                    <a:cubicBezTo>
                      <a:pt x="499" y="489"/>
                      <a:pt x="499" y="487"/>
                      <a:pt x="498" y="485"/>
                    </a:cubicBezTo>
                    <a:cubicBezTo>
                      <a:pt x="497" y="476"/>
                      <a:pt x="494" y="463"/>
                      <a:pt x="495" y="453"/>
                    </a:cubicBezTo>
                    <a:cubicBezTo>
                      <a:pt x="496" y="444"/>
                      <a:pt x="499" y="436"/>
                      <a:pt x="502" y="427"/>
                    </a:cubicBezTo>
                    <a:cubicBezTo>
                      <a:pt x="504" y="419"/>
                      <a:pt x="507" y="412"/>
                      <a:pt x="507" y="405"/>
                    </a:cubicBezTo>
                    <a:cubicBezTo>
                      <a:pt x="507" y="402"/>
                      <a:pt x="506" y="397"/>
                      <a:pt x="505" y="393"/>
                    </a:cubicBezTo>
                    <a:cubicBezTo>
                      <a:pt x="503" y="385"/>
                      <a:pt x="500" y="377"/>
                      <a:pt x="503" y="368"/>
                    </a:cubicBezTo>
                    <a:cubicBezTo>
                      <a:pt x="505" y="366"/>
                      <a:pt x="506" y="363"/>
                      <a:pt x="507" y="360"/>
                    </a:cubicBezTo>
                    <a:cubicBezTo>
                      <a:pt x="509" y="354"/>
                      <a:pt x="511" y="346"/>
                      <a:pt x="518" y="344"/>
                    </a:cubicBezTo>
                    <a:cubicBezTo>
                      <a:pt x="512" y="329"/>
                      <a:pt x="513" y="318"/>
                      <a:pt x="515" y="301"/>
                    </a:cubicBezTo>
                    <a:cubicBezTo>
                      <a:pt x="516" y="294"/>
                      <a:pt x="519" y="288"/>
                      <a:pt x="522" y="282"/>
                    </a:cubicBezTo>
                    <a:cubicBezTo>
                      <a:pt x="525" y="275"/>
                      <a:pt x="529" y="268"/>
                      <a:pt x="527" y="263"/>
                    </a:cubicBezTo>
                    <a:cubicBezTo>
                      <a:pt x="525" y="260"/>
                      <a:pt x="523" y="258"/>
                      <a:pt x="518" y="256"/>
                    </a:cubicBezTo>
                    <a:cubicBezTo>
                      <a:pt x="510" y="262"/>
                      <a:pt x="505" y="270"/>
                      <a:pt x="500" y="278"/>
                    </a:cubicBezTo>
                    <a:cubicBezTo>
                      <a:pt x="496" y="284"/>
                      <a:pt x="493" y="290"/>
                      <a:pt x="488" y="295"/>
                    </a:cubicBezTo>
                    <a:cubicBezTo>
                      <a:pt x="487" y="296"/>
                      <a:pt x="486" y="297"/>
                      <a:pt x="485" y="298"/>
                    </a:cubicBezTo>
                    <a:cubicBezTo>
                      <a:pt x="483" y="301"/>
                      <a:pt x="480" y="305"/>
                      <a:pt x="475" y="305"/>
                    </a:cubicBezTo>
                    <a:cubicBezTo>
                      <a:pt x="473" y="305"/>
                      <a:pt x="471" y="304"/>
                      <a:pt x="469" y="304"/>
                    </a:cubicBezTo>
                    <a:cubicBezTo>
                      <a:pt x="468" y="303"/>
                      <a:pt x="468" y="303"/>
                      <a:pt x="468" y="303"/>
                    </a:cubicBezTo>
                    <a:cubicBezTo>
                      <a:pt x="467" y="302"/>
                      <a:pt x="467" y="302"/>
                      <a:pt x="467" y="302"/>
                    </a:cubicBezTo>
                    <a:cubicBezTo>
                      <a:pt x="461" y="288"/>
                      <a:pt x="466" y="278"/>
                      <a:pt x="471" y="267"/>
                    </a:cubicBezTo>
                    <a:cubicBezTo>
                      <a:pt x="475" y="259"/>
                      <a:pt x="479" y="251"/>
                      <a:pt x="479" y="241"/>
                    </a:cubicBezTo>
                    <a:cubicBezTo>
                      <a:pt x="479" y="238"/>
                      <a:pt x="479" y="238"/>
                      <a:pt x="479" y="238"/>
                    </a:cubicBezTo>
                    <a:cubicBezTo>
                      <a:pt x="482" y="238"/>
                      <a:pt x="482" y="238"/>
                      <a:pt x="482" y="238"/>
                    </a:cubicBezTo>
                    <a:cubicBezTo>
                      <a:pt x="488" y="238"/>
                      <a:pt x="492" y="237"/>
                      <a:pt x="495" y="235"/>
                    </a:cubicBezTo>
                    <a:cubicBezTo>
                      <a:pt x="496" y="228"/>
                      <a:pt x="493" y="223"/>
                      <a:pt x="491" y="218"/>
                    </a:cubicBezTo>
                    <a:cubicBezTo>
                      <a:pt x="488" y="213"/>
                      <a:pt x="484" y="206"/>
                      <a:pt x="486" y="195"/>
                    </a:cubicBezTo>
                    <a:cubicBezTo>
                      <a:pt x="486" y="195"/>
                      <a:pt x="486" y="195"/>
                      <a:pt x="486" y="195"/>
                    </a:cubicBezTo>
                    <a:cubicBezTo>
                      <a:pt x="483" y="195"/>
                      <a:pt x="483" y="195"/>
                      <a:pt x="483" y="195"/>
                    </a:cubicBezTo>
                    <a:cubicBezTo>
                      <a:pt x="479" y="195"/>
                      <a:pt x="472" y="195"/>
                      <a:pt x="471" y="189"/>
                    </a:cubicBezTo>
                    <a:cubicBezTo>
                      <a:pt x="471" y="188"/>
                      <a:pt x="471" y="188"/>
                      <a:pt x="471" y="188"/>
                    </a:cubicBezTo>
                    <a:cubicBezTo>
                      <a:pt x="471" y="180"/>
                      <a:pt x="472" y="175"/>
                      <a:pt x="472" y="170"/>
                    </a:cubicBezTo>
                    <a:cubicBezTo>
                      <a:pt x="474" y="162"/>
                      <a:pt x="474" y="156"/>
                      <a:pt x="471" y="146"/>
                    </a:cubicBezTo>
                    <a:cubicBezTo>
                      <a:pt x="469" y="146"/>
                      <a:pt x="467" y="145"/>
                      <a:pt x="465" y="144"/>
                    </a:cubicBezTo>
                    <a:cubicBezTo>
                      <a:pt x="460" y="141"/>
                      <a:pt x="455" y="139"/>
                      <a:pt x="447" y="139"/>
                    </a:cubicBezTo>
                    <a:cubicBezTo>
                      <a:pt x="442" y="139"/>
                      <a:pt x="442" y="139"/>
                      <a:pt x="442" y="139"/>
                    </a:cubicBezTo>
                    <a:cubicBezTo>
                      <a:pt x="443" y="135"/>
                      <a:pt x="443" y="135"/>
                      <a:pt x="443" y="135"/>
                    </a:cubicBezTo>
                    <a:cubicBezTo>
                      <a:pt x="445" y="129"/>
                      <a:pt x="443" y="127"/>
                      <a:pt x="440" y="124"/>
                    </a:cubicBezTo>
                    <a:cubicBezTo>
                      <a:pt x="438" y="123"/>
                      <a:pt x="436" y="121"/>
                      <a:pt x="435" y="118"/>
                    </a:cubicBezTo>
                    <a:cubicBezTo>
                      <a:pt x="427" y="116"/>
                      <a:pt x="419" y="116"/>
                      <a:pt x="411" y="116"/>
                    </a:cubicBezTo>
                    <a:cubicBezTo>
                      <a:pt x="409" y="116"/>
                      <a:pt x="406" y="116"/>
                      <a:pt x="403" y="116"/>
                    </a:cubicBezTo>
                    <a:cubicBezTo>
                      <a:pt x="401" y="116"/>
                      <a:pt x="398" y="116"/>
                      <a:pt x="396" y="116"/>
                    </a:cubicBezTo>
                    <a:cubicBezTo>
                      <a:pt x="390" y="116"/>
                      <a:pt x="383" y="116"/>
                      <a:pt x="377" y="115"/>
                    </a:cubicBezTo>
                    <a:cubicBezTo>
                      <a:pt x="370" y="113"/>
                      <a:pt x="364" y="110"/>
                      <a:pt x="359" y="106"/>
                    </a:cubicBezTo>
                    <a:cubicBezTo>
                      <a:pt x="354" y="103"/>
                      <a:pt x="349" y="100"/>
                      <a:pt x="344" y="99"/>
                    </a:cubicBezTo>
                    <a:cubicBezTo>
                      <a:pt x="340" y="97"/>
                      <a:pt x="331" y="96"/>
                      <a:pt x="325" y="95"/>
                    </a:cubicBezTo>
                    <a:cubicBezTo>
                      <a:pt x="324" y="95"/>
                      <a:pt x="324" y="95"/>
                      <a:pt x="324" y="95"/>
                    </a:cubicBezTo>
                    <a:cubicBezTo>
                      <a:pt x="309" y="92"/>
                      <a:pt x="296" y="91"/>
                      <a:pt x="283" y="89"/>
                    </a:cubicBezTo>
                    <a:cubicBezTo>
                      <a:pt x="276" y="88"/>
                      <a:pt x="268" y="88"/>
                      <a:pt x="260" y="87"/>
                    </a:cubicBezTo>
                    <a:cubicBezTo>
                      <a:pt x="259" y="86"/>
                      <a:pt x="259" y="86"/>
                      <a:pt x="259" y="86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47" y="63"/>
                      <a:pt x="222" y="48"/>
                      <a:pt x="195" y="48"/>
                    </a:cubicBezTo>
                    <a:cubicBezTo>
                      <a:pt x="189" y="48"/>
                      <a:pt x="183" y="49"/>
                      <a:pt x="177" y="50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3" y="48"/>
                      <a:pt x="173" y="48"/>
                      <a:pt x="173" y="48"/>
                    </a:cubicBezTo>
                    <a:cubicBezTo>
                      <a:pt x="173" y="39"/>
                      <a:pt x="176" y="32"/>
                      <a:pt x="179" y="25"/>
                    </a:cubicBezTo>
                    <a:cubicBezTo>
                      <a:pt x="182" y="18"/>
                      <a:pt x="185" y="12"/>
                      <a:pt x="183" y="7"/>
                    </a:cubicBezTo>
                    <a:cubicBezTo>
                      <a:pt x="173" y="10"/>
                      <a:pt x="161" y="16"/>
                      <a:pt x="149" y="23"/>
                    </a:cubicBezTo>
                    <a:cubicBezTo>
                      <a:pt x="130" y="34"/>
                      <a:pt x="109" y="46"/>
                      <a:pt x="90" y="46"/>
                    </a:cubicBezTo>
                    <a:cubicBezTo>
                      <a:pt x="83" y="46"/>
                      <a:pt x="76" y="44"/>
                      <a:pt x="70" y="41"/>
                    </a:cubicBezTo>
                    <a:cubicBezTo>
                      <a:pt x="70" y="43"/>
                      <a:pt x="69" y="45"/>
                      <a:pt x="67" y="47"/>
                    </a:cubicBezTo>
                    <a:cubicBezTo>
                      <a:pt x="65" y="49"/>
                      <a:pt x="62" y="50"/>
                      <a:pt x="58" y="51"/>
                    </a:cubicBezTo>
                    <a:cubicBezTo>
                      <a:pt x="59" y="61"/>
                      <a:pt x="60" y="71"/>
                      <a:pt x="61" y="80"/>
                    </a:cubicBezTo>
                    <a:cubicBezTo>
                      <a:pt x="62" y="95"/>
                      <a:pt x="64" y="110"/>
                      <a:pt x="62" y="128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1" y="131"/>
                      <a:pt x="61" y="131"/>
                      <a:pt x="61" y="131"/>
                    </a:cubicBezTo>
                    <a:cubicBezTo>
                      <a:pt x="55" y="134"/>
                      <a:pt x="48" y="139"/>
                      <a:pt x="43" y="143"/>
                    </a:cubicBezTo>
                    <a:cubicBezTo>
                      <a:pt x="39" y="146"/>
                      <a:pt x="36" y="149"/>
                      <a:pt x="33" y="151"/>
                    </a:cubicBezTo>
                    <a:cubicBezTo>
                      <a:pt x="32" y="151"/>
                      <a:pt x="30" y="152"/>
                      <a:pt x="27" y="152"/>
                    </a:cubicBezTo>
                    <a:cubicBezTo>
                      <a:pt x="25" y="153"/>
                      <a:pt x="22" y="154"/>
                      <a:pt x="21" y="154"/>
                    </a:cubicBezTo>
                    <a:cubicBezTo>
                      <a:pt x="21" y="155"/>
                      <a:pt x="20" y="160"/>
                      <a:pt x="20" y="163"/>
                    </a:cubicBezTo>
                    <a:cubicBezTo>
                      <a:pt x="20" y="167"/>
                      <a:pt x="19" y="171"/>
                      <a:pt x="18" y="173"/>
                    </a:cubicBezTo>
                    <a:cubicBezTo>
                      <a:pt x="16" y="178"/>
                      <a:pt x="13" y="180"/>
                      <a:pt x="11" y="181"/>
                    </a:cubicBezTo>
                    <a:cubicBezTo>
                      <a:pt x="8" y="183"/>
                      <a:pt x="8" y="184"/>
                      <a:pt x="9" y="186"/>
                    </a:cubicBezTo>
                    <a:cubicBezTo>
                      <a:pt x="24" y="192"/>
                      <a:pt x="30" y="205"/>
                      <a:pt x="34" y="216"/>
                    </a:cubicBezTo>
                    <a:cubicBezTo>
                      <a:pt x="35" y="217"/>
                      <a:pt x="35" y="217"/>
                      <a:pt x="35" y="217"/>
                    </a:cubicBezTo>
                    <a:cubicBezTo>
                      <a:pt x="34" y="218"/>
                      <a:pt x="34" y="218"/>
                      <a:pt x="34" y="218"/>
                    </a:cubicBezTo>
                    <a:cubicBezTo>
                      <a:pt x="23" y="231"/>
                      <a:pt x="24" y="248"/>
                      <a:pt x="25" y="266"/>
                    </a:cubicBezTo>
                    <a:cubicBezTo>
                      <a:pt x="26" y="278"/>
                      <a:pt x="26" y="291"/>
                      <a:pt x="23" y="302"/>
                    </a:cubicBezTo>
                    <a:cubicBezTo>
                      <a:pt x="30" y="303"/>
                      <a:pt x="33" y="308"/>
                      <a:pt x="35" y="312"/>
                    </a:cubicBezTo>
                    <a:cubicBezTo>
                      <a:pt x="37" y="314"/>
                      <a:pt x="38" y="317"/>
                      <a:pt x="41" y="319"/>
                    </a:cubicBezTo>
                    <a:cubicBezTo>
                      <a:pt x="44" y="320"/>
                      <a:pt x="48" y="320"/>
                      <a:pt x="52" y="320"/>
                    </a:cubicBezTo>
                    <a:cubicBezTo>
                      <a:pt x="56" y="321"/>
                      <a:pt x="61" y="321"/>
                      <a:pt x="65" y="323"/>
                    </a:cubicBezTo>
                    <a:cubicBezTo>
                      <a:pt x="67" y="324"/>
                      <a:pt x="69" y="326"/>
                      <a:pt x="71" y="329"/>
                    </a:cubicBezTo>
                    <a:cubicBezTo>
                      <a:pt x="73" y="331"/>
                      <a:pt x="75" y="334"/>
                      <a:pt x="77" y="335"/>
                    </a:cubicBezTo>
                    <a:cubicBezTo>
                      <a:pt x="81" y="337"/>
                      <a:pt x="86" y="339"/>
                      <a:pt x="90" y="340"/>
                    </a:cubicBezTo>
                    <a:cubicBezTo>
                      <a:pt x="94" y="341"/>
                      <a:pt x="96" y="342"/>
                      <a:pt x="98" y="343"/>
                    </a:cubicBezTo>
                    <a:cubicBezTo>
                      <a:pt x="105" y="349"/>
                      <a:pt x="110" y="357"/>
                      <a:pt x="115" y="365"/>
                    </a:cubicBezTo>
                    <a:cubicBezTo>
                      <a:pt x="120" y="372"/>
                      <a:pt x="124" y="379"/>
                      <a:pt x="130" y="383"/>
                    </a:cubicBezTo>
                    <a:cubicBezTo>
                      <a:pt x="133" y="386"/>
                      <a:pt x="139" y="387"/>
                      <a:pt x="143" y="388"/>
                    </a:cubicBezTo>
                    <a:cubicBezTo>
                      <a:pt x="148" y="389"/>
                      <a:pt x="151" y="389"/>
                      <a:pt x="154" y="391"/>
                    </a:cubicBezTo>
                    <a:cubicBezTo>
                      <a:pt x="164" y="398"/>
                      <a:pt x="171" y="411"/>
                      <a:pt x="175" y="420"/>
                    </a:cubicBezTo>
                    <a:cubicBezTo>
                      <a:pt x="178" y="428"/>
                      <a:pt x="178" y="438"/>
                      <a:pt x="179" y="447"/>
                    </a:cubicBezTo>
                    <a:cubicBezTo>
                      <a:pt x="179" y="456"/>
                      <a:pt x="180" y="465"/>
                      <a:pt x="183" y="473"/>
                    </a:cubicBezTo>
                    <a:cubicBezTo>
                      <a:pt x="184" y="476"/>
                      <a:pt x="187" y="478"/>
                      <a:pt x="189" y="480"/>
                    </a:cubicBezTo>
                    <a:cubicBezTo>
                      <a:pt x="193" y="483"/>
                      <a:pt x="198" y="486"/>
                      <a:pt x="199" y="494"/>
                    </a:cubicBezTo>
                    <a:cubicBezTo>
                      <a:pt x="199" y="495"/>
                      <a:pt x="199" y="495"/>
                      <a:pt x="199" y="495"/>
                    </a:cubicBezTo>
                    <a:cubicBezTo>
                      <a:pt x="198" y="496"/>
                      <a:pt x="198" y="496"/>
                      <a:pt x="198" y="496"/>
                    </a:cubicBezTo>
                    <a:cubicBezTo>
                      <a:pt x="187" y="506"/>
                      <a:pt x="192" y="521"/>
                      <a:pt x="197" y="537"/>
                    </a:cubicBezTo>
                    <a:cubicBezTo>
                      <a:pt x="200" y="544"/>
                      <a:pt x="202" y="552"/>
                      <a:pt x="203" y="5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243">
                <a:extLst>
                  <a:ext uri="{FF2B5EF4-FFF2-40B4-BE49-F238E27FC236}">
                    <a16:creationId xmlns:a16="http://schemas.microsoft.com/office/drawing/2014/main" id="{42B6987A-7641-476B-A7AD-3D5C137C9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1951"/>
                <a:ext cx="394" cy="260"/>
              </a:xfrm>
              <a:custGeom>
                <a:avLst/>
                <a:gdLst>
                  <a:gd name="T0" fmla="*/ 4 w 636"/>
                  <a:gd name="T1" fmla="*/ 104 h 420"/>
                  <a:gd name="T2" fmla="*/ 15 w 636"/>
                  <a:gd name="T3" fmla="*/ 61 h 420"/>
                  <a:gd name="T4" fmla="*/ 7 w 636"/>
                  <a:gd name="T5" fmla="*/ 45 h 420"/>
                  <a:gd name="T6" fmla="*/ 5 w 636"/>
                  <a:gd name="T7" fmla="*/ 20 h 420"/>
                  <a:gd name="T8" fmla="*/ 11 w 636"/>
                  <a:gd name="T9" fmla="*/ 17 h 420"/>
                  <a:gd name="T10" fmla="*/ 511 w 636"/>
                  <a:gd name="T11" fmla="*/ 0 h 420"/>
                  <a:gd name="T12" fmla="*/ 519 w 636"/>
                  <a:gd name="T13" fmla="*/ 20 h 420"/>
                  <a:gd name="T14" fmla="*/ 519 w 636"/>
                  <a:gd name="T15" fmla="*/ 48 h 420"/>
                  <a:gd name="T16" fmla="*/ 535 w 636"/>
                  <a:gd name="T17" fmla="*/ 100 h 420"/>
                  <a:gd name="T18" fmla="*/ 571 w 636"/>
                  <a:gd name="T19" fmla="*/ 108 h 420"/>
                  <a:gd name="T20" fmla="*/ 575 w 636"/>
                  <a:gd name="T21" fmla="*/ 128 h 420"/>
                  <a:gd name="T22" fmla="*/ 600 w 636"/>
                  <a:gd name="T23" fmla="*/ 149 h 420"/>
                  <a:gd name="T24" fmla="*/ 596 w 636"/>
                  <a:gd name="T25" fmla="*/ 157 h 420"/>
                  <a:gd name="T26" fmla="*/ 608 w 636"/>
                  <a:gd name="T27" fmla="*/ 161 h 420"/>
                  <a:gd name="T28" fmla="*/ 616 w 636"/>
                  <a:gd name="T29" fmla="*/ 169 h 420"/>
                  <a:gd name="T30" fmla="*/ 620 w 636"/>
                  <a:gd name="T31" fmla="*/ 221 h 420"/>
                  <a:gd name="T32" fmla="*/ 608 w 636"/>
                  <a:gd name="T33" fmla="*/ 249 h 420"/>
                  <a:gd name="T34" fmla="*/ 592 w 636"/>
                  <a:gd name="T35" fmla="*/ 249 h 420"/>
                  <a:gd name="T36" fmla="*/ 547 w 636"/>
                  <a:gd name="T37" fmla="*/ 269 h 420"/>
                  <a:gd name="T38" fmla="*/ 547 w 636"/>
                  <a:gd name="T39" fmla="*/ 301 h 420"/>
                  <a:gd name="T40" fmla="*/ 559 w 636"/>
                  <a:gd name="T41" fmla="*/ 329 h 420"/>
                  <a:gd name="T42" fmla="*/ 547 w 636"/>
                  <a:gd name="T43" fmla="*/ 350 h 420"/>
                  <a:gd name="T44" fmla="*/ 543 w 636"/>
                  <a:gd name="T45" fmla="*/ 374 h 420"/>
                  <a:gd name="T46" fmla="*/ 530 w 636"/>
                  <a:gd name="T47" fmla="*/ 380 h 420"/>
                  <a:gd name="T48" fmla="*/ 517 w 636"/>
                  <a:gd name="T49" fmla="*/ 406 h 420"/>
                  <a:gd name="T50" fmla="*/ 479 w 636"/>
                  <a:gd name="T51" fmla="*/ 378 h 420"/>
                  <a:gd name="T52" fmla="*/ 435 w 636"/>
                  <a:gd name="T53" fmla="*/ 386 h 420"/>
                  <a:gd name="T54" fmla="*/ 89 w 636"/>
                  <a:gd name="T55" fmla="*/ 398 h 420"/>
                  <a:gd name="T56" fmla="*/ 77 w 636"/>
                  <a:gd name="T57" fmla="*/ 378 h 420"/>
                  <a:gd name="T58" fmla="*/ 81 w 636"/>
                  <a:gd name="T59" fmla="*/ 354 h 420"/>
                  <a:gd name="T60" fmla="*/ 73 w 636"/>
                  <a:gd name="T61" fmla="*/ 313 h 420"/>
                  <a:gd name="T62" fmla="*/ 77 w 636"/>
                  <a:gd name="T63" fmla="*/ 305 h 420"/>
                  <a:gd name="T64" fmla="*/ 73 w 636"/>
                  <a:gd name="T65" fmla="*/ 297 h 420"/>
                  <a:gd name="T66" fmla="*/ 65 w 636"/>
                  <a:gd name="T67" fmla="*/ 277 h 420"/>
                  <a:gd name="T68" fmla="*/ 61 w 636"/>
                  <a:gd name="T69" fmla="*/ 265 h 420"/>
                  <a:gd name="T70" fmla="*/ 53 w 636"/>
                  <a:gd name="T71" fmla="*/ 261 h 420"/>
                  <a:gd name="T72" fmla="*/ 25 w 636"/>
                  <a:gd name="T73" fmla="*/ 149 h 420"/>
                  <a:gd name="T74" fmla="*/ 17 w 636"/>
                  <a:gd name="T75" fmla="*/ 124 h 420"/>
                  <a:gd name="T76" fmla="*/ 1 w 636"/>
                  <a:gd name="T77" fmla="*/ 112 h 420"/>
                  <a:gd name="T78" fmla="*/ 5 w 636"/>
                  <a:gd name="T79" fmla="*/ 108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36" h="420">
                    <a:moveTo>
                      <a:pt x="4" y="104"/>
                    </a:moveTo>
                    <a:cubicBezTo>
                      <a:pt x="12" y="99"/>
                      <a:pt x="15" y="76"/>
                      <a:pt x="15" y="61"/>
                    </a:cubicBezTo>
                    <a:cubicBezTo>
                      <a:pt x="15" y="47"/>
                      <a:pt x="3" y="52"/>
                      <a:pt x="7" y="45"/>
                    </a:cubicBezTo>
                    <a:cubicBezTo>
                      <a:pt x="11" y="39"/>
                      <a:pt x="0" y="23"/>
                      <a:pt x="5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465" y="10"/>
                      <a:pt x="511" y="0"/>
                    </a:cubicBezTo>
                    <a:cubicBezTo>
                      <a:pt x="511" y="0"/>
                      <a:pt x="509" y="16"/>
                      <a:pt x="519" y="20"/>
                    </a:cubicBezTo>
                    <a:cubicBezTo>
                      <a:pt x="538" y="18"/>
                      <a:pt x="520" y="37"/>
                      <a:pt x="519" y="48"/>
                    </a:cubicBezTo>
                    <a:cubicBezTo>
                      <a:pt x="518" y="66"/>
                      <a:pt x="532" y="81"/>
                      <a:pt x="535" y="100"/>
                    </a:cubicBezTo>
                    <a:cubicBezTo>
                      <a:pt x="549" y="101"/>
                      <a:pt x="555" y="110"/>
                      <a:pt x="571" y="108"/>
                    </a:cubicBezTo>
                    <a:cubicBezTo>
                      <a:pt x="577" y="118"/>
                      <a:pt x="571" y="116"/>
                      <a:pt x="575" y="128"/>
                    </a:cubicBezTo>
                    <a:cubicBezTo>
                      <a:pt x="578" y="135"/>
                      <a:pt x="596" y="138"/>
                      <a:pt x="600" y="149"/>
                    </a:cubicBezTo>
                    <a:cubicBezTo>
                      <a:pt x="600" y="150"/>
                      <a:pt x="594" y="154"/>
                      <a:pt x="596" y="157"/>
                    </a:cubicBezTo>
                    <a:cubicBezTo>
                      <a:pt x="598" y="159"/>
                      <a:pt x="605" y="159"/>
                      <a:pt x="608" y="161"/>
                    </a:cubicBezTo>
                    <a:cubicBezTo>
                      <a:pt x="610" y="163"/>
                      <a:pt x="613" y="166"/>
                      <a:pt x="616" y="169"/>
                    </a:cubicBezTo>
                    <a:cubicBezTo>
                      <a:pt x="634" y="183"/>
                      <a:pt x="636" y="194"/>
                      <a:pt x="620" y="221"/>
                    </a:cubicBezTo>
                    <a:cubicBezTo>
                      <a:pt x="612" y="226"/>
                      <a:pt x="621" y="249"/>
                      <a:pt x="608" y="249"/>
                    </a:cubicBezTo>
                    <a:cubicBezTo>
                      <a:pt x="601" y="261"/>
                      <a:pt x="595" y="238"/>
                      <a:pt x="592" y="249"/>
                    </a:cubicBezTo>
                    <a:cubicBezTo>
                      <a:pt x="602" y="264"/>
                      <a:pt x="563" y="266"/>
                      <a:pt x="547" y="269"/>
                    </a:cubicBezTo>
                    <a:cubicBezTo>
                      <a:pt x="550" y="280"/>
                      <a:pt x="535" y="294"/>
                      <a:pt x="547" y="301"/>
                    </a:cubicBezTo>
                    <a:cubicBezTo>
                      <a:pt x="551" y="311"/>
                      <a:pt x="564" y="312"/>
                      <a:pt x="559" y="329"/>
                    </a:cubicBezTo>
                    <a:cubicBezTo>
                      <a:pt x="564" y="344"/>
                      <a:pt x="544" y="336"/>
                      <a:pt x="547" y="350"/>
                    </a:cubicBezTo>
                    <a:cubicBezTo>
                      <a:pt x="550" y="362"/>
                      <a:pt x="543" y="364"/>
                      <a:pt x="543" y="374"/>
                    </a:cubicBezTo>
                    <a:cubicBezTo>
                      <a:pt x="536" y="373"/>
                      <a:pt x="535" y="379"/>
                      <a:pt x="530" y="380"/>
                    </a:cubicBezTo>
                    <a:cubicBezTo>
                      <a:pt x="530" y="380"/>
                      <a:pt x="516" y="391"/>
                      <a:pt x="517" y="406"/>
                    </a:cubicBezTo>
                    <a:cubicBezTo>
                      <a:pt x="519" y="420"/>
                      <a:pt x="492" y="380"/>
                      <a:pt x="479" y="378"/>
                    </a:cubicBezTo>
                    <a:cubicBezTo>
                      <a:pt x="476" y="377"/>
                      <a:pt x="444" y="385"/>
                      <a:pt x="435" y="386"/>
                    </a:cubicBezTo>
                    <a:cubicBezTo>
                      <a:pt x="333" y="397"/>
                      <a:pt x="196" y="397"/>
                      <a:pt x="89" y="398"/>
                    </a:cubicBezTo>
                    <a:cubicBezTo>
                      <a:pt x="93" y="390"/>
                      <a:pt x="79" y="386"/>
                      <a:pt x="77" y="378"/>
                    </a:cubicBezTo>
                    <a:cubicBezTo>
                      <a:pt x="76" y="372"/>
                      <a:pt x="82" y="360"/>
                      <a:pt x="81" y="354"/>
                    </a:cubicBezTo>
                    <a:cubicBezTo>
                      <a:pt x="80" y="343"/>
                      <a:pt x="75" y="328"/>
                      <a:pt x="73" y="313"/>
                    </a:cubicBezTo>
                    <a:cubicBezTo>
                      <a:pt x="73" y="310"/>
                      <a:pt x="77" y="309"/>
                      <a:pt x="77" y="305"/>
                    </a:cubicBezTo>
                    <a:cubicBezTo>
                      <a:pt x="77" y="305"/>
                      <a:pt x="73" y="300"/>
                      <a:pt x="73" y="297"/>
                    </a:cubicBezTo>
                    <a:cubicBezTo>
                      <a:pt x="71" y="281"/>
                      <a:pt x="73" y="285"/>
                      <a:pt x="65" y="277"/>
                    </a:cubicBezTo>
                    <a:cubicBezTo>
                      <a:pt x="59" y="271"/>
                      <a:pt x="66" y="271"/>
                      <a:pt x="61" y="265"/>
                    </a:cubicBezTo>
                    <a:cubicBezTo>
                      <a:pt x="63" y="267"/>
                      <a:pt x="51" y="268"/>
                      <a:pt x="53" y="261"/>
                    </a:cubicBezTo>
                    <a:cubicBezTo>
                      <a:pt x="57" y="210"/>
                      <a:pt x="23" y="197"/>
                      <a:pt x="25" y="149"/>
                    </a:cubicBezTo>
                    <a:cubicBezTo>
                      <a:pt x="15" y="141"/>
                      <a:pt x="2" y="124"/>
                      <a:pt x="17" y="124"/>
                    </a:cubicBezTo>
                    <a:cubicBezTo>
                      <a:pt x="10" y="121"/>
                      <a:pt x="1" y="125"/>
                      <a:pt x="1" y="112"/>
                    </a:cubicBezTo>
                    <a:cubicBezTo>
                      <a:pt x="0" y="105"/>
                      <a:pt x="4" y="104"/>
                      <a:pt x="5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244">
                <a:extLst>
                  <a:ext uri="{FF2B5EF4-FFF2-40B4-BE49-F238E27FC236}">
                    <a16:creationId xmlns:a16="http://schemas.microsoft.com/office/drawing/2014/main" id="{8EDD25C2-22F7-4B34-ADBB-DADD6D2F8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1" y="1949"/>
                <a:ext cx="397" cy="257"/>
              </a:xfrm>
              <a:custGeom>
                <a:avLst/>
                <a:gdLst>
                  <a:gd name="T0" fmla="*/ 460 w 640"/>
                  <a:gd name="T1" fmla="*/ 388 h 416"/>
                  <a:gd name="T2" fmla="*/ 89 w 640"/>
                  <a:gd name="T3" fmla="*/ 401 h 416"/>
                  <a:gd name="T4" fmla="*/ 80 w 640"/>
                  <a:gd name="T5" fmla="*/ 358 h 416"/>
                  <a:gd name="T6" fmla="*/ 76 w 640"/>
                  <a:gd name="T7" fmla="*/ 310 h 416"/>
                  <a:gd name="T8" fmla="*/ 65 w 640"/>
                  <a:gd name="T9" fmla="*/ 283 h 416"/>
                  <a:gd name="T10" fmla="*/ 52 w 640"/>
                  <a:gd name="T11" fmla="*/ 264 h 416"/>
                  <a:gd name="T12" fmla="*/ 10 w 640"/>
                  <a:gd name="T13" fmla="*/ 129 h 416"/>
                  <a:gd name="T14" fmla="*/ 4 w 640"/>
                  <a:gd name="T15" fmla="*/ 106 h 416"/>
                  <a:gd name="T16" fmla="*/ 6 w 640"/>
                  <a:gd name="T17" fmla="*/ 48 h 416"/>
                  <a:gd name="T18" fmla="*/ 512 w 640"/>
                  <a:gd name="T19" fmla="*/ 1 h 416"/>
                  <a:gd name="T20" fmla="*/ 531 w 640"/>
                  <a:gd name="T21" fmla="*/ 24 h 416"/>
                  <a:gd name="T22" fmla="*/ 540 w 640"/>
                  <a:gd name="T23" fmla="*/ 102 h 416"/>
                  <a:gd name="T24" fmla="*/ 576 w 640"/>
                  <a:gd name="T25" fmla="*/ 111 h 416"/>
                  <a:gd name="T26" fmla="*/ 604 w 640"/>
                  <a:gd name="T27" fmla="*/ 152 h 416"/>
                  <a:gd name="T28" fmla="*/ 611 w 640"/>
                  <a:gd name="T29" fmla="*/ 162 h 416"/>
                  <a:gd name="T30" fmla="*/ 623 w 640"/>
                  <a:gd name="T31" fmla="*/ 227 h 416"/>
                  <a:gd name="T32" fmla="*/ 598 w 640"/>
                  <a:gd name="T33" fmla="*/ 255 h 416"/>
                  <a:gd name="T34" fmla="*/ 552 w 640"/>
                  <a:gd name="T35" fmla="*/ 275 h 416"/>
                  <a:gd name="T36" fmla="*/ 552 w 640"/>
                  <a:gd name="T37" fmla="*/ 304 h 416"/>
                  <a:gd name="T38" fmla="*/ 552 w 640"/>
                  <a:gd name="T39" fmla="*/ 353 h 416"/>
                  <a:gd name="T40" fmla="*/ 545 w 640"/>
                  <a:gd name="T41" fmla="*/ 380 h 416"/>
                  <a:gd name="T42" fmla="*/ 520 w 640"/>
                  <a:gd name="T43" fmla="*/ 415 h 416"/>
                  <a:gd name="T44" fmla="*/ 507 w 640"/>
                  <a:gd name="T45" fmla="*/ 399 h 416"/>
                  <a:gd name="T46" fmla="*/ 535 w 640"/>
                  <a:gd name="T47" fmla="*/ 379 h 416"/>
                  <a:gd name="T48" fmla="*/ 555 w 640"/>
                  <a:gd name="T49" fmla="*/ 341 h 416"/>
                  <a:gd name="T50" fmla="*/ 553 w 640"/>
                  <a:gd name="T51" fmla="*/ 315 h 416"/>
                  <a:gd name="T52" fmla="*/ 546 w 640"/>
                  <a:gd name="T53" fmla="*/ 271 h 416"/>
                  <a:gd name="T54" fmla="*/ 591 w 640"/>
                  <a:gd name="T55" fmla="*/ 255 h 416"/>
                  <a:gd name="T56" fmla="*/ 602 w 640"/>
                  <a:gd name="T57" fmla="*/ 251 h 416"/>
                  <a:gd name="T58" fmla="*/ 610 w 640"/>
                  <a:gd name="T59" fmla="*/ 250 h 416"/>
                  <a:gd name="T60" fmla="*/ 612 w 640"/>
                  <a:gd name="T61" fmla="*/ 170 h 416"/>
                  <a:gd name="T62" fmla="*/ 598 w 640"/>
                  <a:gd name="T63" fmla="*/ 154 h 416"/>
                  <a:gd name="T64" fmla="*/ 573 w 640"/>
                  <a:gd name="T65" fmla="*/ 121 h 416"/>
                  <a:gd name="T66" fmla="*/ 535 w 640"/>
                  <a:gd name="T67" fmla="*/ 107 h 416"/>
                  <a:gd name="T68" fmla="*/ 523 w 640"/>
                  <a:gd name="T69" fmla="*/ 38 h 416"/>
                  <a:gd name="T70" fmla="*/ 520 w 640"/>
                  <a:gd name="T71" fmla="*/ 26 h 416"/>
                  <a:gd name="T72" fmla="*/ 10 w 640"/>
                  <a:gd name="T73" fmla="*/ 34 h 416"/>
                  <a:gd name="T74" fmla="*/ 19 w 640"/>
                  <a:gd name="T75" fmla="*/ 65 h 416"/>
                  <a:gd name="T76" fmla="*/ 5 w 640"/>
                  <a:gd name="T77" fmla="*/ 116 h 416"/>
                  <a:gd name="T78" fmla="*/ 15 w 640"/>
                  <a:gd name="T79" fmla="*/ 132 h 416"/>
                  <a:gd name="T80" fmla="*/ 43 w 640"/>
                  <a:gd name="T81" fmla="*/ 205 h 416"/>
                  <a:gd name="T82" fmla="*/ 60 w 640"/>
                  <a:gd name="T83" fmla="*/ 269 h 416"/>
                  <a:gd name="T84" fmla="*/ 65 w 640"/>
                  <a:gd name="T85" fmla="*/ 267 h 416"/>
                  <a:gd name="T86" fmla="*/ 71 w 640"/>
                  <a:gd name="T87" fmla="*/ 281 h 416"/>
                  <a:gd name="T88" fmla="*/ 82 w 640"/>
                  <a:gd name="T89" fmla="*/ 305 h 416"/>
                  <a:gd name="T90" fmla="*/ 82 w 640"/>
                  <a:gd name="T91" fmla="*/ 338 h 416"/>
                  <a:gd name="T92" fmla="*/ 88 w 640"/>
                  <a:gd name="T93" fmla="*/ 388 h 416"/>
                  <a:gd name="T94" fmla="*/ 481 w 640"/>
                  <a:gd name="T95" fmla="*/ 37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40" h="416">
                    <a:moveTo>
                      <a:pt x="518" y="416"/>
                    </a:moveTo>
                    <a:cubicBezTo>
                      <a:pt x="515" y="416"/>
                      <a:pt x="511" y="412"/>
                      <a:pt x="503" y="403"/>
                    </a:cubicBezTo>
                    <a:cubicBezTo>
                      <a:pt x="496" y="396"/>
                      <a:pt x="486" y="385"/>
                      <a:pt x="480" y="384"/>
                    </a:cubicBezTo>
                    <a:cubicBezTo>
                      <a:pt x="479" y="384"/>
                      <a:pt x="468" y="387"/>
                      <a:pt x="460" y="388"/>
                    </a:cubicBezTo>
                    <a:cubicBezTo>
                      <a:pt x="451" y="390"/>
                      <a:pt x="442" y="392"/>
                      <a:pt x="437" y="392"/>
                    </a:cubicBezTo>
                    <a:cubicBezTo>
                      <a:pt x="334" y="403"/>
                      <a:pt x="194" y="404"/>
                      <a:pt x="91" y="405"/>
                    </a:cubicBezTo>
                    <a:cubicBezTo>
                      <a:pt x="87" y="405"/>
                      <a:pt x="87" y="405"/>
                      <a:pt x="87" y="405"/>
                    </a:cubicBezTo>
                    <a:cubicBezTo>
                      <a:pt x="89" y="401"/>
                      <a:pt x="89" y="401"/>
                      <a:pt x="89" y="401"/>
                    </a:cubicBezTo>
                    <a:cubicBezTo>
                      <a:pt x="90" y="398"/>
                      <a:pt x="88" y="396"/>
                      <a:pt x="84" y="393"/>
                    </a:cubicBezTo>
                    <a:cubicBezTo>
                      <a:pt x="81" y="390"/>
                      <a:pt x="77" y="387"/>
                      <a:pt x="76" y="382"/>
                    </a:cubicBezTo>
                    <a:cubicBezTo>
                      <a:pt x="76" y="379"/>
                      <a:pt x="77" y="374"/>
                      <a:pt x="78" y="369"/>
                    </a:cubicBezTo>
                    <a:cubicBezTo>
                      <a:pt x="79" y="365"/>
                      <a:pt x="81" y="361"/>
                      <a:pt x="80" y="358"/>
                    </a:cubicBezTo>
                    <a:cubicBezTo>
                      <a:pt x="80" y="353"/>
                      <a:pt x="78" y="346"/>
                      <a:pt x="77" y="339"/>
                    </a:cubicBezTo>
                    <a:cubicBezTo>
                      <a:pt x="75" y="332"/>
                      <a:pt x="73" y="325"/>
                      <a:pt x="72" y="318"/>
                    </a:cubicBezTo>
                    <a:cubicBezTo>
                      <a:pt x="72" y="315"/>
                      <a:pt x="74" y="313"/>
                      <a:pt x="75" y="312"/>
                    </a:cubicBezTo>
                    <a:cubicBezTo>
                      <a:pt x="76" y="311"/>
                      <a:pt x="76" y="311"/>
                      <a:pt x="76" y="310"/>
                    </a:cubicBezTo>
                    <a:cubicBezTo>
                      <a:pt x="74" y="307"/>
                      <a:pt x="72" y="302"/>
                      <a:pt x="72" y="302"/>
                    </a:cubicBezTo>
                    <a:cubicBezTo>
                      <a:pt x="72" y="298"/>
                      <a:pt x="72" y="295"/>
                      <a:pt x="71" y="294"/>
                    </a:cubicBezTo>
                    <a:cubicBezTo>
                      <a:pt x="71" y="289"/>
                      <a:pt x="71" y="289"/>
                      <a:pt x="67" y="285"/>
                    </a:cubicBezTo>
                    <a:cubicBezTo>
                      <a:pt x="65" y="283"/>
                      <a:pt x="65" y="283"/>
                      <a:pt x="65" y="283"/>
                    </a:cubicBezTo>
                    <a:cubicBezTo>
                      <a:pt x="61" y="279"/>
                      <a:pt x="61" y="277"/>
                      <a:pt x="62" y="274"/>
                    </a:cubicBezTo>
                    <a:cubicBezTo>
                      <a:pt x="62" y="274"/>
                      <a:pt x="62" y="273"/>
                      <a:pt x="62" y="273"/>
                    </a:cubicBezTo>
                    <a:cubicBezTo>
                      <a:pt x="60" y="274"/>
                      <a:pt x="58" y="273"/>
                      <a:pt x="56" y="272"/>
                    </a:cubicBezTo>
                    <a:cubicBezTo>
                      <a:pt x="53" y="271"/>
                      <a:pt x="51" y="268"/>
                      <a:pt x="52" y="264"/>
                    </a:cubicBezTo>
                    <a:cubicBezTo>
                      <a:pt x="54" y="240"/>
                      <a:pt x="46" y="224"/>
                      <a:pt x="38" y="208"/>
                    </a:cubicBezTo>
                    <a:cubicBezTo>
                      <a:pt x="31" y="193"/>
                      <a:pt x="23" y="177"/>
                      <a:pt x="24" y="154"/>
                    </a:cubicBezTo>
                    <a:cubicBezTo>
                      <a:pt x="17" y="149"/>
                      <a:pt x="7" y="137"/>
                      <a:pt x="10" y="130"/>
                    </a:cubicBezTo>
                    <a:cubicBezTo>
                      <a:pt x="10" y="130"/>
                      <a:pt x="10" y="130"/>
                      <a:pt x="10" y="129"/>
                    </a:cubicBezTo>
                    <a:cubicBezTo>
                      <a:pt x="5" y="128"/>
                      <a:pt x="0" y="127"/>
                      <a:pt x="0" y="116"/>
                    </a:cubicBezTo>
                    <a:cubicBezTo>
                      <a:pt x="0" y="108"/>
                      <a:pt x="3" y="107"/>
                      <a:pt x="4" y="107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11" y="102"/>
                      <a:pt x="14" y="82"/>
                      <a:pt x="14" y="65"/>
                    </a:cubicBezTo>
                    <a:cubicBezTo>
                      <a:pt x="14" y="59"/>
                      <a:pt x="11" y="58"/>
                      <a:pt x="9" y="56"/>
                    </a:cubicBezTo>
                    <a:cubicBezTo>
                      <a:pt x="8" y="56"/>
                      <a:pt x="6" y="55"/>
                      <a:pt x="5" y="53"/>
                    </a:cubicBezTo>
                    <a:cubicBezTo>
                      <a:pt x="5" y="51"/>
                      <a:pt x="6" y="49"/>
                      <a:pt x="6" y="48"/>
                    </a:cubicBezTo>
                    <a:cubicBezTo>
                      <a:pt x="8" y="46"/>
                      <a:pt x="6" y="40"/>
                      <a:pt x="5" y="36"/>
                    </a:cubicBezTo>
                    <a:cubicBezTo>
                      <a:pt x="3" y="30"/>
                      <a:pt x="1" y="24"/>
                      <a:pt x="6" y="21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7" y="18"/>
                      <a:pt x="467" y="12"/>
                      <a:pt x="512" y="1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515" y="4"/>
                      <a:pt x="515" y="4"/>
                      <a:pt x="515" y="4"/>
                    </a:cubicBezTo>
                    <a:cubicBezTo>
                      <a:pt x="515" y="4"/>
                      <a:pt x="514" y="17"/>
                      <a:pt x="522" y="21"/>
                    </a:cubicBezTo>
                    <a:cubicBezTo>
                      <a:pt x="524" y="21"/>
                      <a:pt x="529" y="21"/>
                      <a:pt x="531" y="24"/>
                    </a:cubicBezTo>
                    <a:cubicBezTo>
                      <a:pt x="534" y="28"/>
                      <a:pt x="531" y="34"/>
                      <a:pt x="528" y="41"/>
                    </a:cubicBezTo>
                    <a:cubicBezTo>
                      <a:pt x="526" y="45"/>
                      <a:pt x="524" y="49"/>
                      <a:pt x="524" y="52"/>
                    </a:cubicBezTo>
                    <a:cubicBezTo>
                      <a:pt x="524" y="62"/>
                      <a:pt x="528" y="71"/>
                      <a:pt x="532" y="80"/>
                    </a:cubicBezTo>
                    <a:cubicBezTo>
                      <a:pt x="535" y="87"/>
                      <a:pt x="538" y="94"/>
                      <a:pt x="540" y="102"/>
                    </a:cubicBezTo>
                    <a:cubicBezTo>
                      <a:pt x="545" y="102"/>
                      <a:pt x="549" y="104"/>
                      <a:pt x="553" y="106"/>
                    </a:cubicBezTo>
                    <a:cubicBezTo>
                      <a:pt x="559" y="108"/>
                      <a:pt x="564" y="111"/>
                      <a:pt x="573" y="110"/>
                    </a:cubicBezTo>
                    <a:cubicBezTo>
                      <a:pt x="575" y="109"/>
                      <a:pt x="575" y="109"/>
                      <a:pt x="575" y="109"/>
                    </a:cubicBezTo>
                    <a:cubicBezTo>
                      <a:pt x="576" y="111"/>
                      <a:pt x="576" y="111"/>
                      <a:pt x="576" y="111"/>
                    </a:cubicBezTo>
                    <a:cubicBezTo>
                      <a:pt x="579" y="116"/>
                      <a:pt x="579" y="119"/>
                      <a:pt x="578" y="122"/>
                    </a:cubicBezTo>
                    <a:cubicBezTo>
                      <a:pt x="578" y="124"/>
                      <a:pt x="578" y="126"/>
                      <a:pt x="580" y="131"/>
                    </a:cubicBezTo>
                    <a:cubicBezTo>
                      <a:pt x="581" y="133"/>
                      <a:pt x="585" y="135"/>
                      <a:pt x="588" y="137"/>
                    </a:cubicBezTo>
                    <a:cubicBezTo>
                      <a:pt x="595" y="141"/>
                      <a:pt x="602" y="145"/>
                      <a:pt x="604" y="152"/>
                    </a:cubicBezTo>
                    <a:cubicBezTo>
                      <a:pt x="605" y="154"/>
                      <a:pt x="603" y="156"/>
                      <a:pt x="602" y="158"/>
                    </a:cubicBezTo>
                    <a:cubicBezTo>
                      <a:pt x="601" y="158"/>
                      <a:pt x="601" y="159"/>
                      <a:pt x="600" y="159"/>
                    </a:cubicBezTo>
                    <a:cubicBezTo>
                      <a:pt x="602" y="160"/>
                      <a:pt x="603" y="160"/>
                      <a:pt x="604" y="160"/>
                    </a:cubicBezTo>
                    <a:cubicBezTo>
                      <a:pt x="607" y="161"/>
                      <a:pt x="610" y="161"/>
                      <a:pt x="611" y="162"/>
                    </a:cubicBezTo>
                    <a:cubicBezTo>
                      <a:pt x="613" y="164"/>
                      <a:pt x="614" y="165"/>
                      <a:pt x="616" y="167"/>
                    </a:cubicBezTo>
                    <a:cubicBezTo>
                      <a:pt x="617" y="168"/>
                      <a:pt x="618" y="169"/>
                      <a:pt x="619" y="170"/>
                    </a:cubicBezTo>
                    <a:cubicBezTo>
                      <a:pt x="639" y="187"/>
                      <a:pt x="640" y="200"/>
                      <a:pt x="624" y="226"/>
                    </a:cubicBezTo>
                    <a:cubicBezTo>
                      <a:pt x="623" y="227"/>
                      <a:pt x="623" y="227"/>
                      <a:pt x="623" y="227"/>
                    </a:cubicBezTo>
                    <a:cubicBezTo>
                      <a:pt x="621" y="229"/>
                      <a:pt x="621" y="234"/>
                      <a:pt x="621" y="238"/>
                    </a:cubicBezTo>
                    <a:cubicBezTo>
                      <a:pt x="620" y="245"/>
                      <a:pt x="620" y="255"/>
                      <a:pt x="611" y="256"/>
                    </a:cubicBezTo>
                    <a:cubicBezTo>
                      <a:pt x="610" y="258"/>
                      <a:pt x="608" y="259"/>
                      <a:pt x="606" y="259"/>
                    </a:cubicBezTo>
                    <a:cubicBezTo>
                      <a:pt x="602" y="260"/>
                      <a:pt x="600" y="257"/>
                      <a:pt x="598" y="255"/>
                    </a:cubicBezTo>
                    <a:cubicBezTo>
                      <a:pt x="598" y="255"/>
                      <a:pt x="597" y="254"/>
                      <a:pt x="597" y="254"/>
                    </a:cubicBezTo>
                    <a:cubicBezTo>
                      <a:pt x="598" y="257"/>
                      <a:pt x="598" y="260"/>
                      <a:pt x="597" y="261"/>
                    </a:cubicBezTo>
                    <a:cubicBezTo>
                      <a:pt x="594" y="269"/>
                      <a:pt x="579" y="272"/>
                      <a:pt x="560" y="274"/>
                    </a:cubicBezTo>
                    <a:cubicBezTo>
                      <a:pt x="557" y="275"/>
                      <a:pt x="555" y="275"/>
                      <a:pt x="552" y="275"/>
                    </a:cubicBezTo>
                    <a:cubicBezTo>
                      <a:pt x="552" y="279"/>
                      <a:pt x="551" y="284"/>
                      <a:pt x="550" y="288"/>
                    </a:cubicBezTo>
                    <a:cubicBezTo>
                      <a:pt x="547" y="296"/>
                      <a:pt x="546" y="300"/>
                      <a:pt x="551" y="303"/>
                    </a:cubicBezTo>
                    <a:cubicBezTo>
                      <a:pt x="552" y="303"/>
                      <a:pt x="552" y="303"/>
                      <a:pt x="552" y="303"/>
                    </a:cubicBezTo>
                    <a:cubicBezTo>
                      <a:pt x="552" y="304"/>
                      <a:pt x="552" y="304"/>
                      <a:pt x="552" y="304"/>
                    </a:cubicBezTo>
                    <a:cubicBezTo>
                      <a:pt x="553" y="307"/>
                      <a:pt x="555" y="309"/>
                      <a:pt x="557" y="311"/>
                    </a:cubicBezTo>
                    <a:cubicBezTo>
                      <a:pt x="562" y="316"/>
                      <a:pt x="567" y="321"/>
                      <a:pt x="564" y="333"/>
                    </a:cubicBezTo>
                    <a:cubicBezTo>
                      <a:pt x="567" y="343"/>
                      <a:pt x="560" y="345"/>
                      <a:pt x="556" y="347"/>
                    </a:cubicBezTo>
                    <a:cubicBezTo>
                      <a:pt x="553" y="348"/>
                      <a:pt x="551" y="349"/>
                      <a:pt x="552" y="353"/>
                    </a:cubicBezTo>
                    <a:cubicBezTo>
                      <a:pt x="554" y="361"/>
                      <a:pt x="552" y="365"/>
                      <a:pt x="550" y="369"/>
                    </a:cubicBezTo>
                    <a:cubicBezTo>
                      <a:pt x="549" y="372"/>
                      <a:pt x="548" y="374"/>
                      <a:pt x="548" y="378"/>
                    </a:cubicBezTo>
                    <a:cubicBezTo>
                      <a:pt x="548" y="381"/>
                      <a:pt x="548" y="381"/>
                      <a:pt x="548" y="381"/>
                    </a:cubicBezTo>
                    <a:cubicBezTo>
                      <a:pt x="545" y="380"/>
                      <a:pt x="545" y="380"/>
                      <a:pt x="545" y="380"/>
                    </a:cubicBezTo>
                    <a:cubicBezTo>
                      <a:pt x="542" y="380"/>
                      <a:pt x="540" y="381"/>
                      <a:pt x="538" y="383"/>
                    </a:cubicBezTo>
                    <a:cubicBezTo>
                      <a:pt x="537" y="385"/>
                      <a:pt x="535" y="386"/>
                      <a:pt x="533" y="387"/>
                    </a:cubicBezTo>
                    <a:cubicBezTo>
                      <a:pt x="531" y="388"/>
                      <a:pt x="521" y="398"/>
                      <a:pt x="522" y="410"/>
                    </a:cubicBezTo>
                    <a:cubicBezTo>
                      <a:pt x="522" y="413"/>
                      <a:pt x="521" y="415"/>
                      <a:pt x="520" y="415"/>
                    </a:cubicBezTo>
                    <a:cubicBezTo>
                      <a:pt x="519" y="416"/>
                      <a:pt x="519" y="416"/>
                      <a:pt x="518" y="416"/>
                    </a:cubicBezTo>
                    <a:close/>
                    <a:moveTo>
                      <a:pt x="481" y="379"/>
                    </a:moveTo>
                    <a:cubicBezTo>
                      <a:pt x="481" y="379"/>
                      <a:pt x="481" y="379"/>
                      <a:pt x="482" y="379"/>
                    </a:cubicBezTo>
                    <a:cubicBezTo>
                      <a:pt x="489" y="380"/>
                      <a:pt x="498" y="390"/>
                      <a:pt x="507" y="399"/>
                    </a:cubicBezTo>
                    <a:cubicBezTo>
                      <a:pt x="510" y="403"/>
                      <a:pt x="514" y="407"/>
                      <a:pt x="516" y="409"/>
                    </a:cubicBezTo>
                    <a:cubicBezTo>
                      <a:pt x="516" y="393"/>
                      <a:pt x="530" y="383"/>
                      <a:pt x="530" y="382"/>
                    </a:cubicBezTo>
                    <a:cubicBezTo>
                      <a:pt x="531" y="382"/>
                      <a:pt x="531" y="382"/>
                      <a:pt x="531" y="382"/>
                    </a:cubicBezTo>
                    <a:cubicBezTo>
                      <a:pt x="532" y="381"/>
                      <a:pt x="533" y="380"/>
                      <a:pt x="535" y="379"/>
                    </a:cubicBezTo>
                    <a:cubicBezTo>
                      <a:pt x="537" y="377"/>
                      <a:pt x="539" y="375"/>
                      <a:pt x="543" y="375"/>
                    </a:cubicBezTo>
                    <a:cubicBezTo>
                      <a:pt x="543" y="372"/>
                      <a:pt x="544" y="369"/>
                      <a:pt x="545" y="367"/>
                    </a:cubicBezTo>
                    <a:cubicBezTo>
                      <a:pt x="547" y="364"/>
                      <a:pt x="548" y="360"/>
                      <a:pt x="547" y="354"/>
                    </a:cubicBezTo>
                    <a:cubicBezTo>
                      <a:pt x="545" y="345"/>
                      <a:pt x="551" y="343"/>
                      <a:pt x="555" y="341"/>
                    </a:cubicBezTo>
                    <a:cubicBezTo>
                      <a:pt x="559" y="340"/>
                      <a:pt x="560" y="339"/>
                      <a:pt x="559" y="334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61" y="323"/>
                      <a:pt x="558" y="319"/>
                      <a:pt x="553" y="315"/>
                    </a:cubicBezTo>
                    <a:cubicBezTo>
                      <a:pt x="551" y="313"/>
                      <a:pt x="549" y="311"/>
                      <a:pt x="547" y="307"/>
                    </a:cubicBezTo>
                    <a:cubicBezTo>
                      <a:pt x="539" y="302"/>
                      <a:pt x="542" y="293"/>
                      <a:pt x="544" y="286"/>
                    </a:cubicBezTo>
                    <a:cubicBezTo>
                      <a:pt x="546" y="282"/>
                      <a:pt x="547" y="277"/>
                      <a:pt x="547" y="274"/>
                    </a:cubicBezTo>
                    <a:cubicBezTo>
                      <a:pt x="546" y="271"/>
                      <a:pt x="546" y="271"/>
                      <a:pt x="546" y="271"/>
                    </a:cubicBezTo>
                    <a:cubicBezTo>
                      <a:pt x="549" y="270"/>
                      <a:pt x="549" y="270"/>
                      <a:pt x="549" y="270"/>
                    </a:cubicBezTo>
                    <a:cubicBezTo>
                      <a:pt x="552" y="270"/>
                      <a:pt x="555" y="269"/>
                      <a:pt x="559" y="269"/>
                    </a:cubicBezTo>
                    <a:cubicBezTo>
                      <a:pt x="571" y="267"/>
                      <a:pt x="590" y="265"/>
                      <a:pt x="592" y="259"/>
                    </a:cubicBezTo>
                    <a:cubicBezTo>
                      <a:pt x="592" y="258"/>
                      <a:pt x="593" y="257"/>
                      <a:pt x="591" y="255"/>
                    </a:cubicBezTo>
                    <a:cubicBezTo>
                      <a:pt x="591" y="253"/>
                      <a:pt x="591" y="253"/>
                      <a:pt x="591" y="253"/>
                    </a:cubicBezTo>
                    <a:cubicBezTo>
                      <a:pt x="591" y="252"/>
                      <a:pt x="591" y="252"/>
                      <a:pt x="591" y="252"/>
                    </a:cubicBezTo>
                    <a:cubicBezTo>
                      <a:pt x="592" y="250"/>
                      <a:pt x="593" y="248"/>
                      <a:pt x="595" y="247"/>
                    </a:cubicBezTo>
                    <a:cubicBezTo>
                      <a:pt x="598" y="247"/>
                      <a:pt x="600" y="249"/>
                      <a:pt x="602" y="251"/>
                    </a:cubicBezTo>
                    <a:cubicBezTo>
                      <a:pt x="603" y="252"/>
                      <a:pt x="605" y="254"/>
                      <a:pt x="605" y="254"/>
                    </a:cubicBezTo>
                    <a:cubicBezTo>
                      <a:pt x="605" y="254"/>
                      <a:pt x="606" y="253"/>
                      <a:pt x="607" y="252"/>
                    </a:cubicBezTo>
                    <a:cubicBezTo>
                      <a:pt x="608" y="250"/>
                      <a:pt x="608" y="250"/>
                      <a:pt x="608" y="250"/>
                    </a:cubicBezTo>
                    <a:cubicBezTo>
                      <a:pt x="610" y="250"/>
                      <a:pt x="610" y="250"/>
                      <a:pt x="610" y="250"/>
                    </a:cubicBezTo>
                    <a:cubicBezTo>
                      <a:pt x="614" y="250"/>
                      <a:pt x="615" y="247"/>
                      <a:pt x="615" y="238"/>
                    </a:cubicBezTo>
                    <a:cubicBezTo>
                      <a:pt x="615" y="232"/>
                      <a:pt x="616" y="226"/>
                      <a:pt x="620" y="223"/>
                    </a:cubicBezTo>
                    <a:cubicBezTo>
                      <a:pt x="635" y="197"/>
                      <a:pt x="632" y="188"/>
                      <a:pt x="616" y="175"/>
                    </a:cubicBezTo>
                    <a:cubicBezTo>
                      <a:pt x="614" y="173"/>
                      <a:pt x="613" y="172"/>
                      <a:pt x="612" y="170"/>
                    </a:cubicBezTo>
                    <a:cubicBezTo>
                      <a:pt x="610" y="169"/>
                      <a:pt x="609" y="168"/>
                      <a:pt x="608" y="167"/>
                    </a:cubicBezTo>
                    <a:cubicBezTo>
                      <a:pt x="607" y="166"/>
                      <a:pt x="605" y="166"/>
                      <a:pt x="603" y="166"/>
                    </a:cubicBezTo>
                    <a:cubicBezTo>
                      <a:pt x="600" y="165"/>
                      <a:pt x="597" y="164"/>
                      <a:pt x="596" y="162"/>
                    </a:cubicBezTo>
                    <a:cubicBezTo>
                      <a:pt x="593" y="159"/>
                      <a:pt x="596" y="156"/>
                      <a:pt x="598" y="154"/>
                    </a:cubicBezTo>
                    <a:cubicBezTo>
                      <a:pt x="598" y="154"/>
                      <a:pt x="598" y="153"/>
                      <a:pt x="599" y="153"/>
                    </a:cubicBezTo>
                    <a:cubicBezTo>
                      <a:pt x="597" y="148"/>
                      <a:pt x="591" y="145"/>
                      <a:pt x="586" y="142"/>
                    </a:cubicBezTo>
                    <a:cubicBezTo>
                      <a:pt x="581" y="139"/>
                      <a:pt x="576" y="137"/>
                      <a:pt x="575" y="133"/>
                    </a:cubicBezTo>
                    <a:cubicBezTo>
                      <a:pt x="572" y="127"/>
                      <a:pt x="573" y="123"/>
                      <a:pt x="573" y="121"/>
                    </a:cubicBezTo>
                    <a:cubicBezTo>
                      <a:pt x="573" y="119"/>
                      <a:pt x="573" y="118"/>
                      <a:pt x="572" y="115"/>
                    </a:cubicBezTo>
                    <a:cubicBezTo>
                      <a:pt x="562" y="116"/>
                      <a:pt x="556" y="113"/>
                      <a:pt x="551" y="111"/>
                    </a:cubicBezTo>
                    <a:cubicBezTo>
                      <a:pt x="546" y="109"/>
                      <a:pt x="542" y="107"/>
                      <a:pt x="537" y="107"/>
                    </a:cubicBezTo>
                    <a:cubicBezTo>
                      <a:pt x="535" y="107"/>
                      <a:pt x="535" y="107"/>
                      <a:pt x="535" y="107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3" y="97"/>
                      <a:pt x="530" y="89"/>
                      <a:pt x="527" y="82"/>
                    </a:cubicBezTo>
                    <a:cubicBezTo>
                      <a:pt x="522" y="73"/>
                      <a:pt x="518" y="63"/>
                      <a:pt x="518" y="52"/>
                    </a:cubicBezTo>
                    <a:cubicBezTo>
                      <a:pt x="519" y="48"/>
                      <a:pt x="521" y="43"/>
                      <a:pt x="523" y="38"/>
                    </a:cubicBezTo>
                    <a:cubicBezTo>
                      <a:pt x="525" y="35"/>
                      <a:pt x="528" y="29"/>
                      <a:pt x="527" y="27"/>
                    </a:cubicBezTo>
                    <a:cubicBezTo>
                      <a:pt x="526" y="27"/>
                      <a:pt x="525" y="26"/>
                      <a:pt x="522" y="27"/>
                    </a:cubicBezTo>
                    <a:cubicBezTo>
                      <a:pt x="521" y="27"/>
                      <a:pt x="521" y="27"/>
                      <a:pt x="521" y="27"/>
                    </a:cubicBezTo>
                    <a:cubicBezTo>
                      <a:pt x="520" y="26"/>
                      <a:pt x="520" y="26"/>
                      <a:pt x="520" y="26"/>
                    </a:cubicBezTo>
                    <a:cubicBezTo>
                      <a:pt x="512" y="23"/>
                      <a:pt x="510" y="13"/>
                      <a:pt x="510" y="7"/>
                    </a:cubicBezTo>
                    <a:cubicBezTo>
                      <a:pt x="450" y="17"/>
                      <a:pt x="39" y="24"/>
                      <a:pt x="13" y="24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7"/>
                      <a:pt x="9" y="32"/>
                      <a:pt x="10" y="34"/>
                    </a:cubicBezTo>
                    <a:cubicBezTo>
                      <a:pt x="12" y="40"/>
                      <a:pt x="14" y="46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4" y="53"/>
                      <a:pt x="19" y="55"/>
                      <a:pt x="19" y="65"/>
                    </a:cubicBezTo>
                    <a:cubicBezTo>
                      <a:pt x="19" y="69"/>
                      <a:pt x="19" y="100"/>
                      <a:pt x="9" y="109"/>
                    </a:cubicBezTo>
                    <a:cubicBezTo>
                      <a:pt x="9" y="110"/>
                      <a:pt x="9" y="111"/>
                      <a:pt x="9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5" y="114"/>
                      <a:pt x="5" y="116"/>
                    </a:cubicBezTo>
                    <a:cubicBezTo>
                      <a:pt x="6" y="123"/>
                      <a:pt x="8" y="123"/>
                      <a:pt x="12" y="124"/>
                    </a:cubicBezTo>
                    <a:cubicBezTo>
                      <a:pt x="15" y="124"/>
                      <a:pt x="17" y="125"/>
                      <a:pt x="20" y="126"/>
                    </a:cubicBezTo>
                    <a:cubicBezTo>
                      <a:pt x="19" y="131"/>
                      <a:pt x="19" y="131"/>
                      <a:pt x="19" y="131"/>
                    </a:cubicBezTo>
                    <a:cubicBezTo>
                      <a:pt x="17" y="131"/>
                      <a:pt x="15" y="131"/>
                      <a:pt x="15" y="132"/>
                    </a:cubicBezTo>
                    <a:cubicBezTo>
                      <a:pt x="14" y="135"/>
                      <a:pt x="20" y="145"/>
                      <a:pt x="28" y="150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0" y="153"/>
                      <a:pt x="30" y="153"/>
                      <a:pt x="30" y="153"/>
                    </a:cubicBezTo>
                    <a:cubicBezTo>
                      <a:pt x="29" y="176"/>
                      <a:pt x="36" y="190"/>
                      <a:pt x="43" y="205"/>
                    </a:cubicBezTo>
                    <a:cubicBezTo>
                      <a:pt x="51" y="222"/>
                      <a:pt x="60" y="238"/>
                      <a:pt x="58" y="265"/>
                    </a:cubicBezTo>
                    <a:cubicBezTo>
                      <a:pt x="57" y="267"/>
                      <a:pt x="58" y="267"/>
                      <a:pt x="58" y="267"/>
                    </a:cubicBezTo>
                    <a:cubicBezTo>
                      <a:pt x="59" y="268"/>
                      <a:pt x="61" y="268"/>
                      <a:pt x="61" y="268"/>
                    </a:cubicBezTo>
                    <a:cubicBezTo>
                      <a:pt x="61" y="268"/>
                      <a:pt x="61" y="268"/>
                      <a:pt x="60" y="269"/>
                    </a:cubicBezTo>
                    <a:cubicBezTo>
                      <a:pt x="60" y="270"/>
                      <a:pt x="61" y="271"/>
                      <a:pt x="61" y="271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8" y="271"/>
                      <a:pt x="68" y="273"/>
                      <a:pt x="67" y="275"/>
                    </a:cubicBezTo>
                    <a:cubicBezTo>
                      <a:pt x="67" y="277"/>
                      <a:pt x="67" y="277"/>
                      <a:pt x="69" y="279"/>
                    </a:cubicBezTo>
                    <a:cubicBezTo>
                      <a:pt x="71" y="281"/>
                      <a:pt x="71" y="281"/>
                      <a:pt x="71" y="281"/>
                    </a:cubicBezTo>
                    <a:cubicBezTo>
                      <a:pt x="76" y="286"/>
                      <a:pt x="76" y="286"/>
                      <a:pt x="77" y="293"/>
                    </a:cubicBezTo>
                    <a:cubicBezTo>
                      <a:pt x="77" y="295"/>
                      <a:pt x="77" y="297"/>
                      <a:pt x="78" y="301"/>
                    </a:cubicBezTo>
                    <a:cubicBezTo>
                      <a:pt x="78" y="302"/>
                      <a:pt x="79" y="304"/>
                      <a:pt x="80" y="306"/>
                    </a:cubicBezTo>
                    <a:cubicBezTo>
                      <a:pt x="82" y="305"/>
                      <a:pt x="82" y="305"/>
                      <a:pt x="82" y="305"/>
                    </a:cubicBezTo>
                    <a:cubicBezTo>
                      <a:pt x="82" y="309"/>
                      <a:pt x="82" y="309"/>
                      <a:pt x="82" y="309"/>
                    </a:cubicBezTo>
                    <a:cubicBezTo>
                      <a:pt x="82" y="312"/>
                      <a:pt x="80" y="314"/>
                      <a:pt x="79" y="316"/>
                    </a:cubicBezTo>
                    <a:cubicBezTo>
                      <a:pt x="78" y="316"/>
                      <a:pt x="78" y="317"/>
                      <a:pt x="78" y="317"/>
                    </a:cubicBezTo>
                    <a:cubicBezTo>
                      <a:pt x="79" y="324"/>
                      <a:pt x="80" y="331"/>
                      <a:pt x="82" y="338"/>
                    </a:cubicBezTo>
                    <a:cubicBezTo>
                      <a:pt x="84" y="345"/>
                      <a:pt x="85" y="352"/>
                      <a:pt x="86" y="357"/>
                    </a:cubicBezTo>
                    <a:cubicBezTo>
                      <a:pt x="86" y="361"/>
                      <a:pt x="85" y="366"/>
                      <a:pt x="84" y="371"/>
                    </a:cubicBezTo>
                    <a:cubicBezTo>
                      <a:pt x="82" y="375"/>
                      <a:pt x="81" y="379"/>
                      <a:pt x="82" y="381"/>
                    </a:cubicBezTo>
                    <a:cubicBezTo>
                      <a:pt x="82" y="384"/>
                      <a:pt x="85" y="386"/>
                      <a:pt x="88" y="388"/>
                    </a:cubicBezTo>
                    <a:cubicBezTo>
                      <a:pt x="91" y="391"/>
                      <a:pt x="94" y="395"/>
                      <a:pt x="95" y="399"/>
                    </a:cubicBezTo>
                    <a:cubicBezTo>
                      <a:pt x="197" y="398"/>
                      <a:pt x="335" y="398"/>
                      <a:pt x="437" y="387"/>
                    </a:cubicBezTo>
                    <a:cubicBezTo>
                      <a:pt x="441" y="386"/>
                      <a:pt x="450" y="385"/>
                      <a:pt x="459" y="383"/>
                    </a:cubicBezTo>
                    <a:cubicBezTo>
                      <a:pt x="472" y="380"/>
                      <a:pt x="478" y="379"/>
                      <a:pt x="481" y="3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245">
                <a:extLst>
                  <a:ext uri="{FF2B5EF4-FFF2-40B4-BE49-F238E27FC236}">
                    <a16:creationId xmlns:a16="http://schemas.microsoft.com/office/drawing/2014/main" id="{BBD55923-68DA-4DBD-8CB0-0CDE72BE0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1480"/>
                <a:ext cx="413" cy="478"/>
              </a:xfrm>
              <a:custGeom>
                <a:avLst/>
                <a:gdLst>
                  <a:gd name="T0" fmla="*/ 467 w 668"/>
                  <a:gd name="T1" fmla="*/ 306 h 773"/>
                  <a:gd name="T2" fmla="*/ 447 w 668"/>
                  <a:gd name="T3" fmla="*/ 342 h 773"/>
                  <a:gd name="T4" fmla="*/ 406 w 668"/>
                  <a:gd name="T5" fmla="*/ 450 h 773"/>
                  <a:gd name="T6" fmla="*/ 394 w 668"/>
                  <a:gd name="T7" fmla="*/ 482 h 773"/>
                  <a:gd name="T8" fmla="*/ 410 w 668"/>
                  <a:gd name="T9" fmla="*/ 535 h 773"/>
                  <a:gd name="T10" fmla="*/ 406 w 668"/>
                  <a:gd name="T11" fmla="*/ 595 h 773"/>
                  <a:gd name="T12" fmla="*/ 418 w 668"/>
                  <a:gd name="T13" fmla="*/ 607 h 773"/>
                  <a:gd name="T14" fmla="*/ 426 w 668"/>
                  <a:gd name="T15" fmla="*/ 615 h 773"/>
                  <a:gd name="T16" fmla="*/ 435 w 668"/>
                  <a:gd name="T17" fmla="*/ 623 h 773"/>
                  <a:gd name="T18" fmla="*/ 455 w 668"/>
                  <a:gd name="T19" fmla="*/ 627 h 773"/>
                  <a:gd name="T20" fmla="*/ 491 w 668"/>
                  <a:gd name="T21" fmla="*/ 651 h 773"/>
                  <a:gd name="T22" fmla="*/ 543 w 668"/>
                  <a:gd name="T23" fmla="*/ 695 h 773"/>
                  <a:gd name="T24" fmla="*/ 73 w 668"/>
                  <a:gd name="T25" fmla="*/ 772 h 773"/>
                  <a:gd name="T26" fmla="*/ 57 w 668"/>
                  <a:gd name="T27" fmla="*/ 523 h 773"/>
                  <a:gd name="T28" fmla="*/ 45 w 668"/>
                  <a:gd name="T29" fmla="*/ 519 h 773"/>
                  <a:gd name="T30" fmla="*/ 49 w 668"/>
                  <a:gd name="T31" fmla="*/ 482 h 773"/>
                  <a:gd name="T32" fmla="*/ 57 w 668"/>
                  <a:gd name="T33" fmla="*/ 462 h 773"/>
                  <a:gd name="T34" fmla="*/ 61 w 668"/>
                  <a:gd name="T35" fmla="*/ 458 h 773"/>
                  <a:gd name="T36" fmla="*/ 41 w 668"/>
                  <a:gd name="T37" fmla="*/ 362 h 773"/>
                  <a:gd name="T38" fmla="*/ 41 w 668"/>
                  <a:gd name="T39" fmla="*/ 293 h 773"/>
                  <a:gd name="T40" fmla="*/ 33 w 668"/>
                  <a:gd name="T41" fmla="*/ 213 h 773"/>
                  <a:gd name="T42" fmla="*/ 8 w 668"/>
                  <a:gd name="T43" fmla="*/ 109 h 773"/>
                  <a:gd name="T44" fmla="*/ 181 w 668"/>
                  <a:gd name="T45" fmla="*/ 48 h 773"/>
                  <a:gd name="T46" fmla="*/ 201 w 668"/>
                  <a:gd name="T47" fmla="*/ 4 h 773"/>
                  <a:gd name="T48" fmla="*/ 205 w 668"/>
                  <a:gd name="T49" fmla="*/ 20 h 773"/>
                  <a:gd name="T50" fmla="*/ 221 w 668"/>
                  <a:gd name="T51" fmla="*/ 76 h 773"/>
                  <a:gd name="T52" fmla="*/ 213 w 668"/>
                  <a:gd name="T53" fmla="*/ 84 h 773"/>
                  <a:gd name="T54" fmla="*/ 242 w 668"/>
                  <a:gd name="T55" fmla="*/ 92 h 773"/>
                  <a:gd name="T56" fmla="*/ 290 w 668"/>
                  <a:gd name="T57" fmla="*/ 96 h 773"/>
                  <a:gd name="T58" fmla="*/ 306 w 668"/>
                  <a:gd name="T59" fmla="*/ 109 h 773"/>
                  <a:gd name="T60" fmla="*/ 350 w 668"/>
                  <a:gd name="T61" fmla="*/ 92 h 773"/>
                  <a:gd name="T62" fmla="*/ 402 w 668"/>
                  <a:gd name="T63" fmla="*/ 105 h 773"/>
                  <a:gd name="T64" fmla="*/ 435 w 668"/>
                  <a:gd name="T65" fmla="*/ 145 h 773"/>
                  <a:gd name="T66" fmla="*/ 467 w 668"/>
                  <a:gd name="T67" fmla="*/ 141 h 773"/>
                  <a:gd name="T68" fmla="*/ 535 w 668"/>
                  <a:gd name="T69" fmla="*/ 161 h 773"/>
                  <a:gd name="T70" fmla="*/ 579 w 668"/>
                  <a:gd name="T71" fmla="*/ 153 h 773"/>
                  <a:gd name="T72" fmla="*/ 668 w 668"/>
                  <a:gd name="T73" fmla="*/ 157 h 773"/>
                  <a:gd name="T74" fmla="*/ 640 w 668"/>
                  <a:gd name="T75" fmla="*/ 181 h 773"/>
                  <a:gd name="T76" fmla="*/ 571 w 668"/>
                  <a:gd name="T77" fmla="*/ 205 h 773"/>
                  <a:gd name="T78" fmla="*/ 559 w 668"/>
                  <a:gd name="T79" fmla="*/ 225 h 773"/>
                  <a:gd name="T80" fmla="*/ 523 w 668"/>
                  <a:gd name="T81" fmla="*/ 265 h 773"/>
                  <a:gd name="T82" fmla="*/ 507 w 668"/>
                  <a:gd name="T83" fmla="*/ 277 h 773"/>
                  <a:gd name="T84" fmla="*/ 491 w 668"/>
                  <a:gd name="T85" fmla="*/ 297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68" h="773">
                    <a:moveTo>
                      <a:pt x="467" y="318"/>
                    </a:moveTo>
                    <a:cubicBezTo>
                      <a:pt x="462" y="312"/>
                      <a:pt x="465" y="311"/>
                      <a:pt x="467" y="306"/>
                    </a:cubicBezTo>
                    <a:cubicBezTo>
                      <a:pt x="451" y="311"/>
                      <a:pt x="468" y="314"/>
                      <a:pt x="467" y="326"/>
                    </a:cubicBezTo>
                    <a:cubicBezTo>
                      <a:pt x="455" y="326"/>
                      <a:pt x="462" y="345"/>
                      <a:pt x="447" y="342"/>
                    </a:cubicBezTo>
                    <a:cubicBezTo>
                      <a:pt x="444" y="372"/>
                      <a:pt x="451" y="407"/>
                      <a:pt x="447" y="426"/>
                    </a:cubicBezTo>
                    <a:cubicBezTo>
                      <a:pt x="433" y="435"/>
                      <a:pt x="416" y="437"/>
                      <a:pt x="406" y="450"/>
                    </a:cubicBezTo>
                    <a:cubicBezTo>
                      <a:pt x="404" y="453"/>
                      <a:pt x="406" y="464"/>
                      <a:pt x="402" y="470"/>
                    </a:cubicBezTo>
                    <a:cubicBezTo>
                      <a:pt x="400" y="474"/>
                      <a:pt x="392" y="474"/>
                      <a:pt x="394" y="482"/>
                    </a:cubicBezTo>
                    <a:cubicBezTo>
                      <a:pt x="396" y="497"/>
                      <a:pt x="412" y="497"/>
                      <a:pt x="418" y="507"/>
                    </a:cubicBezTo>
                    <a:cubicBezTo>
                      <a:pt x="421" y="518"/>
                      <a:pt x="412" y="523"/>
                      <a:pt x="410" y="535"/>
                    </a:cubicBezTo>
                    <a:cubicBezTo>
                      <a:pt x="408" y="552"/>
                      <a:pt x="415" y="569"/>
                      <a:pt x="414" y="583"/>
                    </a:cubicBezTo>
                    <a:cubicBezTo>
                      <a:pt x="414" y="589"/>
                      <a:pt x="405" y="592"/>
                      <a:pt x="406" y="595"/>
                    </a:cubicBezTo>
                    <a:cubicBezTo>
                      <a:pt x="408" y="600"/>
                      <a:pt x="413" y="609"/>
                      <a:pt x="406" y="607"/>
                    </a:cubicBezTo>
                    <a:cubicBezTo>
                      <a:pt x="408" y="614"/>
                      <a:pt x="412" y="604"/>
                      <a:pt x="418" y="607"/>
                    </a:cubicBezTo>
                    <a:cubicBezTo>
                      <a:pt x="419" y="607"/>
                      <a:pt x="418" y="614"/>
                      <a:pt x="418" y="615"/>
                    </a:cubicBezTo>
                    <a:cubicBezTo>
                      <a:pt x="420" y="616"/>
                      <a:pt x="425" y="614"/>
                      <a:pt x="426" y="615"/>
                    </a:cubicBezTo>
                    <a:cubicBezTo>
                      <a:pt x="429" y="618"/>
                      <a:pt x="427" y="628"/>
                      <a:pt x="426" y="627"/>
                    </a:cubicBezTo>
                    <a:cubicBezTo>
                      <a:pt x="428" y="628"/>
                      <a:pt x="432" y="623"/>
                      <a:pt x="435" y="623"/>
                    </a:cubicBezTo>
                    <a:cubicBezTo>
                      <a:pt x="439" y="623"/>
                      <a:pt x="437" y="627"/>
                      <a:pt x="435" y="627"/>
                    </a:cubicBezTo>
                    <a:cubicBezTo>
                      <a:pt x="444" y="629"/>
                      <a:pt x="443" y="626"/>
                      <a:pt x="455" y="627"/>
                    </a:cubicBezTo>
                    <a:cubicBezTo>
                      <a:pt x="460" y="641"/>
                      <a:pt x="452" y="633"/>
                      <a:pt x="463" y="639"/>
                    </a:cubicBezTo>
                    <a:cubicBezTo>
                      <a:pt x="468" y="642"/>
                      <a:pt x="481" y="650"/>
                      <a:pt x="491" y="651"/>
                    </a:cubicBezTo>
                    <a:cubicBezTo>
                      <a:pt x="496" y="666"/>
                      <a:pt x="508" y="674"/>
                      <a:pt x="515" y="687"/>
                    </a:cubicBezTo>
                    <a:cubicBezTo>
                      <a:pt x="523" y="692"/>
                      <a:pt x="537" y="692"/>
                      <a:pt x="543" y="695"/>
                    </a:cubicBezTo>
                    <a:cubicBezTo>
                      <a:pt x="562" y="708"/>
                      <a:pt x="561" y="734"/>
                      <a:pt x="567" y="756"/>
                    </a:cubicBezTo>
                    <a:cubicBezTo>
                      <a:pt x="409" y="768"/>
                      <a:pt x="244" y="773"/>
                      <a:pt x="73" y="772"/>
                    </a:cubicBezTo>
                    <a:cubicBezTo>
                      <a:pt x="61" y="709"/>
                      <a:pt x="92" y="568"/>
                      <a:pt x="65" y="527"/>
                    </a:cubicBezTo>
                    <a:cubicBezTo>
                      <a:pt x="64" y="526"/>
                      <a:pt x="57" y="523"/>
                      <a:pt x="57" y="523"/>
                    </a:cubicBezTo>
                    <a:cubicBezTo>
                      <a:pt x="56" y="521"/>
                      <a:pt x="63" y="517"/>
                      <a:pt x="61" y="515"/>
                    </a:cubicBezTo>
                    <a:cubicBezTo>
                      <a:pt x="61" y="515"/>
                      <a:pt x="49" y="521"/>
                      <a:pt x="45" y="519"/>
                    </a:cubicBezTo>
                    <a:cubicBezTo>
                      <a:pt x="41" y="517"/>
                      <a:pt x="45" y="496"/>
                      <a:pt x="33" y="498"/>
                    </a:cubicBezTo>
                    <a:cubicBezTo>
                      <a:pt x="36" y="493"/>
                      <a:pt x="40" y="493"/>
                      <a:pt x="49" y="482"/>
                    </a:cubicBezTo>
                    <a:cubicBezTo>
                      <a:pt x="50" y="481"/>
                      <a:pt x="56" y="475"/>
                      <a:pt x="57" y="474"/>
                    </a:cubicBezTo>
                    <a:cubicBezTo>
                      <a:pt x="58" y="472"/>
                      <a:pt x="55" y="464"/>
                      <a:pt x="57" y="462"/>
                    </a:cubicBezTo>
                    <a:cubicBezTo>
                      <a:pt x="57" y="462"/>
                      <a:pt x="67" y="468"/>
                      <a:pt x="69" y="462"/>
                    </a:cubicBezTo>
                    <a:cubicBezTo>
                      <a:pt x="70" y="459"/>
                      <a:pt x="62" y="463"/>
                      <a:pt x="61" y="458"/>
                    </a:cubicBezTo>
                    <a:cubicBezTo>
                      <a:pt x="57" y="444"/>
                      <a:pt x="61" y="422"/>
                      <a:pt x="57" y="402"/>
                    </a:cubicBezTo>
                    <a:cubicBezTo>
                      <a:pt x="54" y="389"/>
                      <a:pt x="43" y="383"/>
                      <a:pt x="41" y="362"/>
                    </a:cubicBezTo>
                    <a:cubicBezTo>
                      <a:pt x="39" y="344"/>
                      <a:pt x="38" y="325"/>
                      <a:pt x="37" y="310"/>
                    </a:cubicBezTo>
                    <a:cubicBezTo>
                      <a:pt x="36" y="303"/>
                      <a:pt x="41" y="294"/>
                      <a:pt x="41" y="293"/>
                    </a:cubicBezTo>
                    <a:cubicBezTo>
                      <a:pt x="40" y="285"/>
                      <a:pt x="34" y="276"/>
                      <a:pt x="33" y="269"/>
                    </a:cubicBezTo>
                    <a:cubicBezTo>
                      <a:pt x="29" y="249"/>
                      <a:pt x="32" y="229"/>
                      <a:pt x="33" y="213"/>
                    </a:cubicBezTo>
                    <a:cubicBezTo>
                      <a:pt x="29" y="208"/>
                      <a:pt x="26" y="215"/>
                      <a:pt x="20" y="205"/>
                    </a:cubicBezTo>
                    <a:cubicBezTo>
                      <a:pt x="18" y="177"/>
                      <a:pt x="5" y="151"/>
                      <a:pt x="8" y="109"/>
                    </a:cubicBezTo>
                    <a:cubicBezTo>
                      <a:pt x="10" y="92"/>
                      <a:pt x="10" y="74"/>
                      <a:pt x="0" y="56"/>
                    </a:cubicBezTo>
                    <a:cubicBezTo>
                      <a:pt x="50" y="45"/>
                      <a:pt x="144" y="59"/>
                      <a:pt x="181" y="48"/>
                    </a:cubicBezTo>
                    <a:cubicBezTo>
                      <a:pt x="189" y="42"/>
                      <a:pt x="181" y="23"/>
                      <a:pt x="181" y="4"/>
                    </a:cubicBezTo>
                    <a:cubicBezTo>
                      <a:pt x="188" y="4"/>
                      <a:pt x="195" y="4"/>
                      <a:pt x="201" y="4"/>
                    </a:cubicBezTo>
                    <a:cubicBezTo>
                      <a:pt x="206" y="0"/>
                      <a:pt x="202" y="22"/>
                      <a:pt x="201" y="20"/>
                    </a:cubicBezTo>
                    <a:cubicBezTo>
                      <a:pt x="202" y="25"/>
                      <a:pt x="206" y="22"/>
                      <a:pt x="205" y="20"/>
                    </a:cubicBezTo>
                    <a:cubicBezTo>
                      <a:pt x="209" y="32"/>
                      <a:pt x="215" y="44"/>
                      <a:pt x="217" y="56"/>
                    </a:cubicBezTo>
                    <a:cubicBezTo>
                      <a:pt x="219" y="61"/>
                      <a:pt x="220" y="81"/>
                      <a:pt x="221" y="76"/>
                    </a:cubicBezTo>
                    <a:cubicBezTo>
                      <a:pt x="216" y="92"/>
                      <a:pt x="211" y="72"/>
                      <a:pt x="201" y="80"/>
                    </a:cubicBezTo>
                    <a:cubicBezTo>
                      <a:pt x="205" y="84"/>
                      <a:pt x="209" y="84"/>
                      <a:pt x="213" y="84"/>
                    </a:cubicBezTo>
                    <a:cubicBezTo>
                      <a:pt x="213" y="84"/>
                      <a:pt x="215" y="91"/>
                      <a:pt x="217" y="88"/>
                    </a:cubicBezTo>
                    <a:cubicBezTo>
                      <a:pt x="226" y="77"/>
                      <a:pt x="230" y="90"/>
                      <a:pt x="242" y="92"/>
                    </a:cubicBezTo>
                    <a:cubicBezTo>
                      <a:pt x="244" y="93"/>
                      <a:pt x="249" y="88"/>
                      <a:pt x="254" y="88"/>
                    </a:cubicBezTo>
                    <a:cubicBezTo>
                      <a:pt x="253" y="88"/>
                      <a:pt x="285" y="95"/>
                      <a:pt x="290" y="96"/>
                    </a:cubicBezTo>
                    <a:cubicBezTo>
                      <a:pt x="291" y="97"/>
                      <a:pt x="297" y="95"/>
                      <a:pt x="298" y="96"/>
                    </a:cubicBezTo>
                    <a:cubicBezTo>
                      <a:pt x="302" y="101"/>
                      <a:pt x="298" y="108"/>
                      <a:pt x="306" y="109"/>
                    </a:cubicBezTo>
                    <a:cubicBezTo>
                      <a:pt x="312" y="109"/>
                      <a:pt x="332" y="108"/>
                      <a:pt x="330" y="109"/>
                    </a:cubicBezTo>
                    <a:cubicBezTo>
                      <a:pt x="342" y="104"/>
                      <a:pt x="337" y="94"/>
                      <a:pt x="350" y="92"/>
                    </a:cubicBezTo>
                    <a:cubicBezTo>
                      <a:pt x="360" y="91"/>
                      <a:pt x="376" y="93"/>
                      <a:pt x="386" y="96"/>
                    </a:cubicBezTo>
                    <a:cubicBezTo>
                      <a:pt x="389" y="97"/>
                      <a:pt x="402" y="104"/>
                      <a:pt x="402" y="105"/>
                    </a:cubicBezTo>
                    <a:cubicBezTo>
                      <a:pt x="407" y="108"/>
                      <a:pt x="401" y="126"/>
                      <a:pt x="414" y="117"/>
                    </a:cubicBezTo>
                    <a:cubicBezTo>
                      <a:pt x="416" y="131"/>
                      <a:pt x="427" y="136"/>
                      <a:pt x="435" y="145"/>
                    </a:cubicBezTo>
                    <a:cubicBezTo>
                      <a:pt x="448" y="144"/>
                      <a:pt x="437" y="121"/>
                      <a:pt x="455" y="125"/>
                    </a:cubicBezTo>
                    <a:cubicBezTo>
                      <a:pt x="462" y="126"/>
                      <a:pt x="460" y="136"/>
                      <a:pt x="467" y="141"/>
                    </a:cubicBezTo>
                    <a:cubicBezTo>
                      <a:pt x="473" y="144"/>
                      <a:pt x="492" y="138"/>
                      <a:pt x="487" y="157"/>
                    </a:cubicBezTo>
                    <a:cubicBezTo>
                      <a:pt x="501" y="164"/>
                      <a:pt x="527" y="156"/>
                      <a:pt x="535" y="161"/>
                    </a:cubicBezTo>
                    <a:cubicBezTo>
                      <a:pt x="534" y="153"/>
                      <a:pt x="549" y="144"/>
                      <a:pt x="559" y="137"/>
                    </a:cubicBezTo>
                    <a:cubicBezTo>
                      <a:pt x="574" y="134"/>
                      <a:pt x="568" y="152"/>
                      <a:pt x="579" y="153"/>
                    </a:cubicBezTo>
                    <a:cubicBezTo>
                      <a:pt x="597" y="148"/>
                      <a:pt x="614" y="146"/>
                      <a:pt x="631" y="149"/>
                    </a:cubicBezTo>
                    <a:cubicBezTo>
                      <a:pt x="640" y="150"/>
                      <a:pt x="653" y="167"/>
                      <a:pt x="668" y="157"/>
                    </a:cubicBezTo>
                    <a:cubicBezTo>
                      <a:pt x="666" y="168"/>
                      <a:pt x="652" y="177"/>
                      <a:pt x="644" y="169"/>
                    </a:cubicBezTo>
                    <a:cubicBezTo>
                      <a:pt x="634" y="171"/>
                      <a:pt x="648" y="175"/>
                      <a:pt x="640" y="181"/>
                    </a:cubicBezTo>
                    <a:cubicBezTo>
                      <a:pt x="618" y="188"/>
                      <a:pt x="593" y="191"/>
                      <a:pt x="583" y="209"/>
                    </a:cubicBezTo>
                    <a:cubicBezTo>
                      <a:pt x="578" y="212"/>
                      <a:pt x="575" y="203"/>
                      <a:pt x="571" y="205"/>
                    </a:cubicBezTo>
                    <a:cubicBezTo>
                      <a:pt x="571" y="205"/>
                      <a:pt x="576" y="211"/>
                      <a:pt x="575" y="213"/>
                    </a:cubicBezTo>
                    <a:cubicBezTo>
                      <a:pt x="575" y="214"/>
                      <a:pt x="562" y="222"/>
                      <a:pt x="559" y="225"/>
                    </a:cubicBezTo>
                    <a:cubicBezTo>
                      <a:pt x="553" y="231"/>
                      <a:pt x="550" y="243"/>
                      <a:pt x="539" y="241"/>
                    </a:cubicBezTo>
                    <a:cubicBezTo>
                      <a:pt x="543" y="256"/>
                      <a:pt x="529" y="257"/>
                      <a:pt x="523" y="265"/>
                    </a:cubicBezTo>
                    <a:cubicBezTo>
                      <a:pt x="522" y="267"/>
                      <a:pt x="521" y="276"/>
                      <a:pt x="519" y="277"/>
                    </a:cubicBezTo>
                    <a:cubicBezTo>
                      <a:pt x="514" y="281"/>
                      <a:pt x="508" y="276"/>
                      <a:pt x="507" y="277"/>
                    </a:cubicBezTo>
                    <a:cubicBezTo>
                      <a:pt x="506" y="278"/>
                      <a:pt x="512" y="283"/>
                      <a:pt x="511" y="285"/>
                    </a:cubicBezTo>
                    <a:cubicBezTo>
                      <a:pt x="511" y="286"/>
                      <a:pt x="495" y="294"/>
                      <a:pt x="491" y="297"/>
                    </a:cubicBezTo>
                    <a:cubicBezTo>
                      <a:pt x="485" y="303"/>
                      <a:pt x="481" y="316"/>
                      <a:pt x="467" y="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246">
                <a:extLst>
                  <a:ext uri="{FF2B5EF4-FFF2-40B4-BE49-F238E27FC236}">
                    <a16:creationId xmlns:a16="http://schemas.microsoft.com/office/drawing/2014/main" id="{277F7BB9-5832-4774-9FE6-1C4101DC48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5" y="1480"/>
                <a:ext cx="418" cy="479"/>
              </a:xfrm>
              <a:custGeom>
                <a:avLst/>
                <a:gdLst>
                  <a:gd name="T0" fmla="*/ 63 w 675"/>
                  <a:gd name="T1" fmla="*/ 526 h 774"/>
                  <a:gd name="T2" fmla="*/ 31 w 675"/>
                  <a:gd name="T3" fmla="*/ 501 h 774"/>
                  <a:gd name="T4" fmla="*/ 59 w 675"/>
                  <a:gd name="T5" fmla="*/ 459 h 774"/>
                  <a:gd name="T6" fmla="*/ 38 w 675"/>
                  <a:gd name="T7" fmla="*/ 309 h 774"/>
                  <a:gd name="T8" fmla="*/ 22 w 675"/>
                  <a:gd name="T9" fmla="*/ 205 h 774"/>
                  <a:gd name="T10" fmla="*/ 64 w 675"/>
                  <a:gd name="T11" fmla="*/ 48 h 774"/>
                  <a:gd name="T12" fmla="*/ 205 w 675"/>
                  <a:gd name="T13" fmla="*/ 0 h 774"/>
                  <a:gd name="T14" fmla="*/ 212 w 675"/>
                  <a:gd name="T15" fmla="*/ 18 h 774"/>
                  <a:gd name="T16" fmla="*/ 227 w 675"/>
                  <a:gd name="T17" fmla="*/ 74 h 774"/>
                  <a:gd name="T18" fmla="*/ 248 w 675"/>
                  <a:gd name="T19" fmla="*/ 88 h 774"/>
                  <a:gd name="T20" fmla="*/ 258 w 675"/>
                  <a:gd name="T21" fmla="*/ 85 h 774"/>
                  <a:gd name="T22" fmla="*/ 310 w 675"/>
                  <a:gd name="T23" fmla="*/ 105 h 774"/>
                  <a:gd name="T24" fmla="*/ 391 w 675"/>
                  <a:gd name="T25" fmla="*/ 93 h 774"/>
                  <a:gd name="T26" fmla="*/ 433 w 675"/>
                  <a:gd name="T27" fmla="*/ 134 h 774"/>
                  <a:gd name="T28" fmla="*/ 478 w 675"/>
                  <a:gd name="T29" fmla="*/ 138 h 774"/>
                  <a:gd name="T30" fmla="*/ 563 w 675"/>
                  <a:gd name="T31" fmla="*/ 133 h 774"/>
                  <a:gd name="T32" fmla="*/ 675 w 675"/>
                  <a:gd name="T33" fmla="*/ 150 h 774"/>
                  <a:gd name="T34" fmla="*/ 590 w 675"/>
                  <a:gd name="T35" fmla="*/ 209 h 774"/>
                  <a:gd name="T36" fmla="*/ 561 w 675"/>
                  <a:gd name="T37" fmla="*/ 231 h 774"/>
                  <a:gd name="T38" fmla="*/ 517 w 675"/>
                  <a:gd name="T39" fmla="*/ 286 h 774"/>
                  <a:gd name="T40" fmla="*/ 471 w 675"/>
                  <a:gd name="T41" fmla="*/ 327 h 774"/>
                  <a:gd name="T42" fmla="*/ 436 w 675"/>
                  <a:gd name="T43" fmla="*/ 436 h 774"/>
                  <a:gd name="T44" fmla="*/ 425 w 675"/>
                  <a:gd name="T45" fmla="*/ 504 h 774"/>
                  <a:gd name="T46" fmla="*/ 413 w 675"/>
                  <a:gd name="T47" fmla="*/ 594 h 774"/>
                  <a:gd name="T48" fmla="*/ 433 w 675"/>
                  <a:gd name="T49" fmla="*/ 612 h 774"/>
                  <a:gd name="T50" fmla="*/ 461 w 675"/>
                  <a:gd name="T51" fmla="*/ 623 h 774"/>
                  <a:gd name="T52" fmla="*/ 497 w 675"/>
                  <a:gd name="T53" fmla="*/ 649 h 774"/>
                  <a:gd name="T54" fmla="*/ 575 w 675"/>
                  <a:gd name="T55" fmla="*/ 757 h 774"/>
                  <a:gd name="T56" fmla="*/ 534 w 675"/>
                  <a:gd name="T57" fmla="*/ 694 h 774"/>
                  <a:gd name="T58" fmla="*/ 465 w 675"/>
                  <a:gd name="T59" fmla="*/ 641 h 774"/>
                  <a:gd name="T60" fmla="*/ 439 w 675"/>
                  <a:gd name="T61" fmla="*/ 625 h 774"/>
                  <a:gd name="T62" fmla="*/ 429 w 675"/>
                  <a:gd name="T63" fmla="*/ 629 h 774"/>
                  <a:gd name="T64" fmla="*/ 420 w 675"/>
                  <a:gd name="T65" fmla="*/ 608 h 774"/>
                  <a:gd name="T66" fmla="*/ 408 w 675"/>
                  <a:gd name="T67" fmla="*/ 595 h 774"/>
                  <a:gd name="T68" fmla="*/ 410 w 675"/>
                  <a:gd name="T69" fmla="*/ 500 h 774"/>
                  <a:gd name="T70" fmla="*/ 448 w 675"/>
                  <a:gd name="T71" fmla="*/ 423 h 774"/>
                  <a:gd name="T72" fmla="*/ 464 w 675"/>
                  <a:gd name="T73" fmla="*/ 315 h 774"/>
                  <a:gd name="T74" fmla="*/ 488 w 675"/>
                  <a:gd name="T75" fmla="*/ 301 h 774"/>
                  <a:gd name="T76" fmla="*/ 515 w 675"/>
                  <a:gd name="T77" fmla="*/ 274 h 774"/>
                  <a:gd name="T78" fmla="*/ 543 w 675"/>
                  <a:gd name="T79" fmla="*/ 237 h 774"/>
                  <a:gd name="T80" fmla="*/ 576 w 675"/>
                  <a:gd name="T81" fmla="*/ 201 h 774"/>
                  <a:gd name="T82" fmla="*/ 642 w 675"/>
                  <a:gd name="T83" fmla="*/ 169 h 774"/>
                  <a:gd name="T84" fmla="*/ 635 w 675"/>
                  <a:gd name="T85" fmla="*/ 150 h 774"/>
                  <a:gd name="T86" fmla="*/ 542 w 675"/>
                  <a:gd name="T87" fmla="*/ 160 h 774"/>
                  <a:gd name="T88" fmla="*/ 487 w 675"/>
                  <a:gd name="T89" fmla="*/ 157 h 774"/>
                  <a:gd name="T90" fmla="*/ 449 w 675"/>
                  <a:gd name="T91" fmla="*/ 134 h 774"/>
                  <a:gd name="T92" fmla="*/ 406 w 675"/>
                  <a:gd name="T93" fmla="*/ 111 h 774"/>
                  <a:gd name="T94" fmla="*/ 337 w 675"/>
                  <a:gd name="T95" fmla="*/ 109 h 774"/>
                  <a:gd name="T96" fmla="*/ 310 w 675"/>
                  <a:gd name="T97" fmla="*/ 110 h 774"/>
                  <a:gd name="T98" fmla="*/ 257 w 675"/>
                  <a:gd name="T99" fmla="*/ 90 h 774"/>
                  <a:gd name="T100" fmla="*/ 245 w 675"/>
                  <a:gd name="T101" fmla="*/ 94 h 774"/>
                  <a:gd name="T102" fmla="*/ 203 w 675"/>
                  <a:gd name="T103" fmla="*/ 81 h 774"/>
                  <a:gd name="T104" fmla="*/ 220 w 675"/>
                  <a:gd name="T105" fmla="*/ 64 h 774"/>
                  <a:gd name="T106" fmla="*/ 203 w 675"/>
                  <a:gd name="T107" fmla="*/ 19 h 774"/>
                  <a:gd name="T108" fmla="*/ 187 w 675"/>
                  <a:gd name="T109" fmla="*/ 49 h 774"/>
                  <a:gd name="T110" fmla="*/ 22 w 675"/>
                  <a:gd name="T111" fmla="*/ 174 h 774"/>
                  <a:gd name="T112" fmla="*/ 43 w 675"/>
                  <a:gd name="T113" fmla="*/ 278 h 774"/>
                  <a:gd name="T114" fmla="*/ 57 w 675"/>
                  <a:gd name="T115" fmla="*/ 386 h 774"/>
                  <a:gd name="T116" fmla="*/ 75 w 675"/>
                  <a:gd name="T117" fmla="*/ 458 h 774"/>
                  <a:gd name="T118" fmla="*/ 55 w 675"/>
                  <a:gd name="T119" fmla="*/ 483 h 774"/>
                  <a:gd name="T120" fmla="*/ 63 w 675"/>
                  <a:gd name="T121" fmla="*/ 507 h 774"/>
                  <a:gd name="T122" fmla="*/ 79 w 675"/>
                  <a:gd name="T123" fmla="*/ 76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5" h="774">
                    <a:moveTo>
                      <a:pt x="110" y="774"/>
                    </a:moveTo>
                    <a:cubicBezTo>
                      <a:pt x="99" y="774"/>
                      <a:pt x="88" y="774"/>
                      <a:pt x="77" y="774"/>
                    </a:cubicBezTo>
                    <a:cubicBezTo>
                      <a:pt x="74" y="774"/>
                      <a:pt x="74" y="774"/>
                      <a:pt x="74" y="774"/>
                    </a:cubicBezTo>
                    <a:cubicBezTo>
                      <a:pt x="74" y="771"/>
                      <a:pt x="74" y="771"/>
                      <a:pt x="74" y="771"/>
                    </a:cubicBezTo>
                    <a:cubicBezTo>
                      <a:pt x="69" y="745"/>
                      <a:pt x="72" y="705"/>
                      <a:pt x="74" y="663"/>
                    </a:cubicBezTo>
                    <a:cubicBezTo>
                      <a:pt x="78" y="608"/>
                      <a:pt x="81" y="551"/>
                      <a:pt x="67" y="527"/>
                    </a:cubicBezTo>
                    <a:cubicBezTo>
                      <a:pt x="66" y="527"/>
                      <a:pt x="64" y="526"/>
                      <a:pt x="63" y="526"/>
                    </a:cubicBezTo>
                    <a:cubicBezTo>
                      <a:pt x="60" y="524"/>
                      <a:pt x="58" y="524"/>
                      <a:pt x="58" y="522"/>
                    </a:cubicBezTo>
                    <a:cubicBezTo>
                      <a:pt x="58" y="521"/>
                      <a:pt x="58" y="520"/>
                      <a:pt x="58" y="519"/>
                    </a:cubicBezTo>
                    <a:cubicBezTo>
                      <a:pt x="56" y="520"/>
                      <a:pt x="53" y="521"/>
                      <a:pt x="51" y="521"/>
                    </a:cubicBezTo>
                    <a:cubicBezTo>
                      <a:pt x="50" y="521"/>
                      <a:pt x="48" y="521"/>
                      <a:pt x="47" y="520"/>
                    </a:cubicBezTo>
                    <a:cubicBezTo>
                      <a:pt x="45" y="519"/>
                      <a:pt x="45" y="516"/>
                      <a:pt x="44" y="512"/>
                    </a:cubicBezTo>
                    <a:cubicBezTo>
                      <a:pt x="43" y="505"/>
                      <a:pt x="42" y="499"/>
                      <a:pt x="37" y="500"/>
                    </a:cubicBezTo>
                    <a:cubicBezTo>
                      <a:pt x="31" y="501"/>
                      <a:pt x="31" y="501"/>
                      <a:pt x="31" y="501"/>
                    </a:cubicBezTo>
                    <a:cubicBezTo>
                      <a:pt x="34" y="496"/>
                      <a:pt x="34" y="496"/>
                      <a:pt x="34" y="496"/>
                    </a:cubicBezTo>
                    <a:cubicBezTo>
                      <a:pt x="36" y="493"/>
                      <a:pt x="38" y="491"/>
                      <a:pt x="40" y="490"/>
                    </a:cubicBezTo>
                    <a:cubicBezTo>
                      <a:pt x="43" y="488"/>
                      <a:pt x="46" y="485"/>
                      <a:pt x="50" y="480"/>
                    </a:cubicBezTo>
                    <a:cubicBezTo>
                      <a:pt x="51" y="479"/>
                      <a:pt x="53" y="477"/>
                      <a:pt x="55" y="475"/>
                    </a:cubicBezTo>
                    <a:cubicBezTo>
                      <a:pt x="56" y="474"/>
                      <a:pt x="57" y="473"/>
                      <a:pt x="58" y="472"/>
                    </a:cubicBezTo>
                    <a:cubicBezTo>
                      <a:pt x="58" y="471"/>
                      <a:pt x="58" y="469"/>
                      <a:pt x="58" y="468"/>
                    </a:cubicBezTo>
                    <a:cubicBezTo>
                      <a:pt x="57" y="465"/>
                      <a:pt x="57" y="461"/>
                      <a:pt x="59" y="459"/>
                    </a:cubicBezTo>
                    <a:cubicBezTo>
                      <a:pt x="62" y="456"/>
                      <a:pt x="62" y="456"/>
                      <a:pt x="62" y="456"/>
                    </a:cubicBezTo>
                    <a:cubicBezTo>
                      <a:pt x="60" y="450"/>
                      <a:pt x="60" y="442"/>
                      <a:pt x="60" y="433"/>
                    </a:cubicBezTo>
                    <a:cubicBezTo>
                      <a:pt x="60" y="423"/>
                      <a:pt x="60" y="412"/>
                      <a:pt x="58" y="402"/>
                    </a:cubicBezTo>
                    <a:cubicBezTo>
                      <a:pt x="57" y="397"/>
                      <a:pt x="55" y="393"/>
                      <a:pt x="52" y="389"/>
                    </a:cubicBezTo>
                    <a:cubicBezTo>
                      <a:pt x="48" y="382"/>
                      <a:pt x="43" y="375"/>
                      <a:pt x="42" y="361"/>
                    </a:cubicBezTo>
                    <a:cubicBezTo>
                      <a:pt x="40" y="344"/>
                      <a:pt x="39" y="327"/>
                      <a:pt x="38" y="312"/>
                    </a:cubicBezTo>
                    <a:cubicBezTo>
                      <a:pt x="38" y="309"/>
                      <a:pt x="38" y="309"/>
                      <a:pt x="38" y="309"/>
                    </a:cubicBezTo>
                    <a:cubicBezTo>
                      <a:pt x="37" y="303"/>
                      <a:pt x="40" y="296"/>
                      <a:pt x="42" y="292"/>
                    </a:cubicBezTo>
                    <a:cubicBezTo>
                      <a:pt x="41" y="288"/>
                      <a:pt x="39" y="284"/>
                      <a:pt x="38" y="280"/>
                    </a:cubicBezTo>
                    <a:cubicBezTo>
                      <a:pt x="36" y="276"/>
                      <a:pt x="34" y="272"/>
                      <a:pt x="34" y="269"/>
                    </a:cubicBezTo>
                    <a:cubicBezTo>
                      <a:pt x="31" y="250"/>
                      <a:pt x="32" y="233"/>
                      <a:pt x="33" y="219"/>
                    </a:cubicBezTo>
                    <a:cubicBezTo>
                      <a:pt x="34" y="213"/>
                      <a:pt x="34" y="213"/>
                      <a:pt x="34" y="213"/>
                    </a:cubicBezTo>
                    <a:cubicBezTo>
                      <a:pt x="33" y="212"/>
                      <a:pt x="33" y="212"/>
                      <a:pt x="32" y="212"/>
                    </a:cubicBezTo>
                    <a:cubicBezTo>
                      <a:pt x="29" y="212"/>
                      <a:pt x="26" y="212"/>
                      <a:pt x="22" y="205"/>
                    </a:cubicBezTo>
                    <a:cubicBezTo>
                      <a:pt x="22" y="204"/>
                      <a:pt x="22" y="204"/>
                      <a:pt x="22" y="204"/>
                    </a:cubicBezTo>
                    <a:cubicBezTo>
                      <a:pt x="21" y="195"/>
                      <a:pt x="19" y="185"/>
                      <a:pt x="16" y="175"/>
                    </a:cubicBezTo>
                    <a:cubicBezTo>
                      <a:pt x="12" y="156"/>
                      <a:pt x="7" y="135"/>
                      <a:pt x="10" y="107"/>
                    </a:cubicBezTo>
                    <a:cubicBezTo>
                      <a:pt x="11" y="91"/>
                      <a:pt x="11" y="74"/>
                      <a:pt x="2" y="5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18" y="49"/>
                      <a:pt x="37" y="48"/>
                      <a:pt x="64" y="48"/>
                    </a:cubicBezTo>
                    <a:cubicBezTo>
                      <a:pt x="76" y="48"/>
                      <a:pt x="89" y="48"/>
                      <a:pt x="101" y="48"/>
                    </a:cubicBezTo>
                    <a:cubicBezTo>
                      <a:pt x="113" y="49"/>
                      <a:pt x="124" y="49"/>
                      <a:pt x="135" y="49"/>
                    </a:cubicBezTo>
                    <a:cubicBezTo>
                      <a:pt x="159" y="49"/>
                      <a:pt x="174" y="48"/>
                      <a:pt x="184" y="45"/>
                    </a:cubicBezTo>
                    <a:cubicBezTo>
                      <a:pt x="187" y="42"/>
                      <a:pt x="186" y="34"/>
                      <a:pt x="184" y="25"/>
                    </a:cubicBezTo>
                    <a:cubicBezTo>
                      <a:pt x="183" y="18"/>
                      <a:pt x="182" y="11"/>
                      <a:pt x="183" y="3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0"/>
                      <a:pt x="206" y="0"/>
                      <a:pt x="206" y="0"/>
                    </a:cubicBezTo>
                    <a:cubicBezTo>
                      <a:pt x="209" y="0"/>
                      <a:pt x="210" y="2"/>
                      <a:pt x="210" y="6"/>
                    </a:cubicBezTo>
                    <a:cubicBezTo>
                      <a:pt x="210" y="7"/>
                      <a:pt x="210" y="15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3" y="22"/>
                      <a:pt x="215" y="27"/>
                      <a:pt x="217" y="31"/>
                    </a:cubicBezTo>
                    <a:cubicBezTo>
                      <a:pt x="220" y="39"/>
                      <a:pt x="223" y="47"/>
                      <a:pt x="224" y="55"/>
                    </a:cubicBezTo>
                    <a:cubicBezTo>
                      <a:pt x="225" y="56"/>
                      <a:pt x="225" y="60"/>
                      <a:pt x="225" y="63"/>
                    </a:cubicBezTo>
                    <a:cubicBezTo>
                      <a:pt x="226" y="67"/>
                      <a:pt x="227" y="73"/>
                      <a:pt x="227" y="74"/>
                    </a:cubicBezTo>
                    <a:cubicBezTo>
                      <a:pt x="227" y="74"/>
                      <a:pt x="226" y="73"/>
                      <a:pt x="225" y="73"/>
                    </a:cubicBezTo>
                    <a:cubicBezTo>
                      <a:pt x="224" y="73"/>
                      <a:pt x="223" y="74"/>
                      <a:pt x="223" y="75"/>
                    </a:cubicBezTo>
                    <a:cubicBezTo>
                      <a:pt x="228" y="76"/>
                      <a:pt x="228" y="76"/>
                      <a:pt x="228" y="76"/>
                    </a:cubicBezTo>
                    <a:cubicBezTo>
                      <a:pt x="228" y="78"/>
                      <a:pt x="227" y="79"/>
                      <a:pt x="226" y="80"/>
                    </a:cubicBezTo>
                    <a:cubicBezTo>
                      <a:pt x="230" y="79"/>
                      <a:pt x="234" y="82"/>
                      <a:pt x="237" y="84"/>
                    </a:cubicBezTo>
                    <a:cubicBezTo>
                      <a:pt x="240" y="86"/>
                      <a:pt x="242" y="88"/>
                      <a:pt x="246" y="89"/>
                    </a:cubicBezTo>
                    <a:cubicBezTo>
                      <a:pt x="246" y="89"/>
                      <a:pt x="247" y="88"/>
                      <a:pt x="248" y="88"/>
                    </a:cubicBezTo>
                    <a:cubicBezTo>
                      <a:pt x="250" y="87"/>
                      <a:pt x="253" y="85"/>
                      <a:pt x="255" y="85"/>
                    </a:cubicBezTo>
                    <a:cubicBezTo>
                      <a:pt x="255" y="85"/>
                      <a:pt x="255" y="85"/>
                      <a:pt x="255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9" y="85"/>
                      <a:pt x="261" y="85"/>
                      <a:pt x="264" y="86"/>
                    </a:cubicBezTo>
                    <a:cubicBezTo>
                      <a:pt x="277" y="89"/>
                      <a:pt x="291" y="92"/>
                      <a:pt x="295" y="93"/>
                    </a:cubicBezTo>
                    <a:cubicBezTo>
                      <a:pt x="295" y="93"/>
                      <a:pt x="296" y="93"/>
                      <a:pt x="297" y="93"/>
                    </a:cubicBezTo>
                    <a:cubicBezTo>
                      <a:pt x="298" y="92"/>
                      <a:pt x="299" y="92"/>
                      <a:pt x="300" y="92"/>
                    </a:cubicBezTo>
                    <a:cubicBezTo>
                      <a:pt x="301" y="92"/>
                      <a:pt x="303" y="92"/>
                      <a:pt x="304" y="94"/>
                    </a:cubicBezTo>
                    <a:cubicBezTo>
                      <a:pt x="306" y="96"/>
                      <a:pt x="307" y="99"/>
                      <a:pt x="307" y="101"/>
                    </a:cubicBezTo>
                    <a:cubicBezTo>
                      <a:pt x="307" y="104"/>
                      <a:pt x="307" y="104"/>
                      <a:pt x="310" y="105"/>
                    </a:cubicBezTo>
                    <a:cubicBezTo>
                      <a:pt x="313" y="105"/>
                      <a:pt x="321" y="105"/>
                      <a:pt x="327" y="105"/>
                    </a:cubicBezTo>
                    <a:cubicBezTo>
                      <a:pt x="329" y="105"/>
                      <a:pt x="331" y="105"/>
                      <a:pt x="333" y="105"/>
                    </a:cubicBezTo>
                    <a:cubicBezTo>
                      <a:pt x="333" y="105"/>
                      <a:pt x="333" y="105"/>
                      <a:pt x="334" y="105"/>
                    </a:cubicBezTo>
                    <a:cubicBezTo>
                      <a:pt x="338" y="103"/>
                      <a:pt x="339" y="101"/>
                      <a:pt x="341" y="98"/>
                    </a:cubicBezTo>
                    <a:cubicBezTo>
                      <a:pt x="343" y="94"/>
                      <a:pt x="345" y="90"/>
                      <a:pt x="354" y="89"/>
                    </a:cubicBezTo>
                    <a:cubicBezTo>
                      <a:pt x="356" y="88"/>
                      <a:pt x="359" y="88"/>
                      <a:pt x="362" y="88"/>
                    </a:cubicBezTo>
                    <a:cubicBezTo>
                      <a:pt x="372" y="88"/>
                      <a:pt x="383" y="90"/>
                      <a:pt x="391" y="93"/>
                    </a:cubicBezTo>
                    <a:cubicBezTo>
                      <a:pt x="393" y="94"/>
                      <a:pt x="407" y="100"/>
                      <a:pt x="408" y="101"/>
                    </a:cubicBezTo>
                    <a:cubicBezTo>
                      <a:pt x="411" y="103"/>
                      <a:pt x="411" y="107"/>
                      <a:pt x="411" y="111"/>
                    </a:cubicBezTo>
                    <a:cubicBezTo>
                      <a:pt x="411" y="112"/>
                      <a:pt x="412" y="115"/>
                      <a:pt x="412" y="116"/>
                    </a:cubicBezTo>
                    <a:cubicBezTo>
                      <a:pt x="413" y="116"/>
                      <a:pt x="414" y="115"/>
                      <a:pt x="417" y="113"/>
                    </a:cubicBezTo>
                    <a:cubicBezTo>
                      <a:pt x="421" y="111"/>
                      <a:pt x="421" y="111"/>
                      <a:pt x="421" y="111"/>
                    </a:cubicBezTo>
                    <a:cubicBezTo>
                      <a:pt x="421" y="115"/>
                      <a:pt x="421" y="115"/>
                      <a:pt x="421" y="115"/>
                    </a:cubicBezTo>
                    <a:cubicBezTo>
                      <a:pt x="422" y="124"/>
                      <a:pt x="427" y="129"/>
                      <a:pt x="433" y="134"/>
                    </a:cubicBezTo>
                    <a:cubicBezTo>
                      <a:pt x="435" y="136"/>
                      <a:pt x="438" y="138"/>
                      <a:pt x="440" y="141"/>
                    </a:cubicBezTo>
                    <a:cubicBezTo>
                      <a:pt x="442" y="140"/>
                      <a:pt x="443" y="138"/>
                      <a:pt x="444" y="133"/>
                    </a:cubicBezTo>
                    <a:cubicBezTo>
                      <a:pt x="445" y="128"/>
                      <a:pt x="447" y="120"/>
                      <a:pt x="455" y="120"/>
                    </a:cubicBezTo>
                    <a:cubicBezTo>
                      <a:pt x="456" y="120"/>
                      <a:pt x="458" y="121"/>
                      <a:pt x="459" y="121"/>
                    </a:cubicBezTo>
                    <a:cubicBezTo>
                      <a:pt x="464" y="122"/>
                      <a:pt x="466" y="126"/>
                      <a:pt x="467" y="130"/>
                    </a:cubicBezTo>
                    <a:cubicBezTo>
                      <a:pt x="469" y="133"/>
                      <a:pt x="470" y="136"/>
                      <a:pt x="472" y="137"/>
                    </a:cubicBezTo>
                    <a:cubicBezTo>
                      <a:pt x="473" y="138"/>
                      <a:pt x="476" y="138"/>
                      <a:pt x="478" y="138"/>
                    </a:cubicBezTo>
                    <a:cubicBezTo>
                      <a:pt x="484" y="139"/>
                      <a:pt x="490" y="139"/>
                      <a:pt x="493" y="144"/>
                    </a:cubicBezTo>
                    <a:cubicBezTo>
                      <a:pt x="495" y="147"/>
                      <a:pt x="495" y="150"/>
                      <a:pt x="494" y="154"/>
                    </a:cubicBezTo>
                    <a:cubicBezTo>
                      <a:pt x="498" y="156"/>
                      <a:pt x="503" y="156"/>
                      <a:pt x="510" y="156"/>
                    </a:cubicBezTo>
                    <a:cubicBezTo>
                      <a:pt x="513" y="156"/>
                      <a:pt x="517" y="156"/>
                      <a:pt x="521" y="156"/>
                    </a:cubicBezTo>
                    <a:cubicBezTo>
                      <a:pt x="527" y="156"/>
                      <a:pt x="533" y="155"/>
                      <a:pt x="537" y="156"/>
                    </a:cubicBezTo>
                    <a:cubicBezTo>
                      <a:pt x="539" y="149"/>
                      <a:pt x="548" y="143"/>
                      <a:pt x="557" y="136"/>
                    </a:cubicBezTo>
                    <a:cubicBezTo>
                      <a:pt x="563" y="133"/>
                      <a:pt x="563" y="133"/>
                      <a:pt x="563" y="133"/>
                    </a:cubicBezTo>
                    <a:cubicBezTo>
                      <a:pt x="573" y="131"/>
                      <a:pt x="576" y="138"/>
                      <a:pt x="578" y="143"/>
                    </a:cubicBezTo>
                    <a:cubicBezTo>
                      <a:pt x="579" y="147"/>
                      <a:pt x="580" y="149"/>
                      <a:pt x="583" y="149"/>
                    </a:cubicBezTo>
                    <a:cubicBezTo>
                      <a:pt x="603" y="144"/>
                      <a:pt x="619" y="143"/>
                      <a:pt x="636" y="145"/>
                    </a:cubicBezTo>
                    <a:cubicBezTo>
                      <a:pt x="639" y="145"/>
                      <a:pt x="643" y="148"/>
                      <a:pt x="647" y="150"/>
                    </a:cubicBezTo>
                    <a:cubicBezTo>
                      <a:pt x="651" y="153"/>
                      <a:pt x="657" y="156"/>
                      <a:pt x="662" y="156"/>
                    </a:cubicBezTo>
                    <a:cubicBezTo>
                      <a:pt x="665" y="156"/>
                      <a:pt x="667" y="155"/>
                      <a:pt x="670" y="153"/>
                    </a:cubicBezTo>
                    <a:cubicBezTo>
                      <a:pt x="675" y="150"/>
                      <a:pt x="675" y="150"/>
                      <a:pt x="675" y="150"/>
                    </a:cubicBezTo>
                    <a:cubicBezTo>
                      <a:pt x="674" y="156"/>
                      <a:pt x="674" y="156"/>
                      <a:pt x="674" y="156"/>
                    </a:cubicBezTo>
                    <a:cubicBezTo>
                      <a:pt x="673" y="165"/>
                      <a:pt x="664" y="174"/>
                      <a:pt x="655" y="174"/>
                    </a:cubicBezTo>
                    <a:cubicBezTo>
                      <a:pt x="653" y="174"/>
                      <a:pt x="650" y="173"/>
                      <a:pt x="648" y="172"/>
                    </a:cubicBezTo>
                    <a:cubicBezTo>
                      <a:pt x="650" y="174"/>
                      <a:pt x="651" y="178"/>
                      <a:pt x="645" y="182"/>
                    </a:cubicBezTo>
                    <a:cubicBezTo>
                      <a:pt x="644" y="183"/>
                      <a:pt x="644" y="183"/>
                      <a:pt x="644" y="183"/>
                    </a:cubicBezTo>
                    <a:cubicBezTo>
                      <a:pt x="640" y="184"/>
                      <a:pt x="636" y="185"/>
                      <a:pt x="631" y="186"/>
                    </a:cubicBezTo>
                    <a:cubicBezTo>
                      <a:pt x="614" y="191"/>
                      <a:pt x="597" y="196"/>
                      <a:pt x="590" y="209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6" y="212"/>
                      <a:pt x="584" y="212"/>
                      <a:pt x="582" y="211"/>
                    </a:cubicBezTo>
                    <a:cubicBezTo>
                      <a:pt x="582" y="211"/>
                      <a:pt x="582" y="212"/>
                      <a:pt x="582" y="213"/>
                    </a:cubicBezTo>
                    <a:cubicBezTo>
                      <a:pt x="582" y="214"/>
                      <a:pt x="581" y="214"/>
                      <a:pt x="576" y="218"/>
                    </a:cubicBezTo>
                    <a:cubicBezTo>
                      <a:pt x="573" y="220"/>
                      <a:pt x="567" y="224"/>
                      <a:pt x="565" y="226"/>
                    </a:cubicBezTo>
                    <a:cubicBezTo>
                      <a:pt x="564" y="227"/>
                      <a:pt x="563" y="229"/>
                      <a:pt x="561" y="231"/>
                    </a:cubicBezTo>
                    <a:cubicBezTo>
                      <a:pt x="558" y="236"/>
                      <a:pt x="554" y="242"/>
                      <a:pt x="546" y="243"/>
                    </a:cubicBezTo>
                    <a:cubicBezTo>
                      <a:pt x="548" y="253"/>
                      <a:pt x="541" y="257"/>
                      <a:pt x="536" y="260"/>
                    </a:cubicBezTo>
                    <a:cubicBezTo>
                      <a:pt x="533" y="262"/>
                      <a:pt x="531" y="264"/>
                      <a:pt x="529" y="266"/>
                    </a:cubicBezTo>
                    <a:cubicBezTo>
                      <a:pt x="529" y="267"/>
                      <a:pt x="528" y="269"/>
                      <a:pt x="528" y="270"/>
                    </a:cubicBezTo>
                    <a:cubicBezTo>
                      <a:pt x="527" y="275"/>
                      <a:pt x="526" y="277"/>
                      <a:pt x="525" y="279"/>
                    </a:cubicBezTo>
                    <a:cubicBezTo>
                      <a:pt x="522" y="280"/>
                      <a:pt x="519" y="281"/>
                      <a:pt x="517" y="280"/>
                    </a:cubicBezTo>
                    <a:cubicBezTo>
                      <a:pt x="518" y="282"/>
                      <a:pt x="518" y="284"/>
                      <a:pt x="517" y="286"/>
                    </a:cubicBezTo>
                    <a:cubicBezTo>
                      <a:pt x="517" y="287"/>
                      <a:pt x="516" y="287"/>
                      <a:pt x="511" y="290"/>
                    </a:cubicBezTo>
                    <a:cubicBezTo>
                      <a:pt x="507" y="292"/>
                      <a:pt x="499" y="296"/>
                      <a:pt x="497" y="298"/>
                    </a:cubicBezTo>
                    <a:cubicBezTo>
                      <a:pt x="495" y="300"/>
                      <a:pt x="494" y="302"/>
                      <a:pt x="493" y="304"/>
                    </a:cubicBezTo>
                    <a:cubicBezTo>
                      <a:pt x="489" y="310"/>
                      <a:pt x="483" y="317"/>
                      <a:pt x="473" y="319"/>
                    </a:cubicBezTo>
                    <a:cubicBezTo>
                      <a:pt x="473" y="321"/>
                      <a:pt x="474" y="323"/>
                      <a:pt x="473" y="325"/>
                    </a:cubicBezTo>
                    <a:cubicBezTo>
                      <a:pt x="473" y="327"/>
                      <a:pt x="473" y="327"/>
                      <a:pt x="473" y="327"/>
                    </a:cubicBezTo>
                    <a:cubicBezTo>
                      <a:pt x="471" y="327"/>
                      <a:pt x="471" y="327"/>
                      <a:pt x="471" y="327"/>
                    </a:cubicBezTo>
                    <a:cubicBezTo>
                      <a:pt x="468" y="328"/>
                      <a:pt x="467" y="329"/>
                      <a:pt x="465" y="334"/>
                    </a:cubicBezTo>
                    <a:cubicBezTo>
                      <a:pt x="463" y="338"/>
                      <a:pt x="461" y="344"/>
                      <a:pt x="453" y="344"/>
                    </a:cubicBezTo>
                    <a:cubicBezTo>
                      <a:pt x="452" y="357"/>
                      <a:pt x="453" y="371"/>
                      <a:pt x="454" y="385"/>
                    </a:cubicBezTo>
                    <a:cubicBezTo>
                      <a:pt x="455" y="400"/>
                      <a:pt x="456" y="415"/>
                      <a:pt x="453" y="426"/>
                    </a:cubicBezTo>
                    <a:cubicBezTo>
                      <a:pt x="453" y="427"/>
                      <a:pt x="453" y="427"/>
                      <a:pt x="453" y="427"/>
                    </a:cubicBezTo>
                    <a:cubicBezTo>
                      <a:pt x="452" y="427"/>
                      <a:pt x="452" y="427"/>
                      <a:pt x="452" y="427"/>
                    </a:cubicBezTo>
                    <a:cubicBezTo>
                      <a:pt x="447" y="431"/>
                      <a:pt x="441" y="433"/>
                      <a:pt x="436" y="436"/>
                    </a:cubicBezTo>
                    <a:cubicBezTo>
                      <a:pt x="427" y="439"/>
                      <a:pt x="418" y="443"/>
                      <a:pt x="413" y="451"/>
                    </a:cubicBezTo>
                    <a:cubicBezTo>
                      <a:pt x="412" y="452"/>
                      <a:pt x="412" y="454"/>
                      <a:pt x="412" y="457"/>
                    </a:cubicBezTo>
                    <a:cubicBezTo>
                      <a:pt x="412" y="461"/>
                      <a:pt x="411" y="466"/>
                      <a:pt x="409" y="471"/>
                    </a:cubicBezTo>
                    <a:cubicBezTo>
                      <a:pt x="408" y="472"/>
                      <a:pt x="406" y="473"/>
                      <a:pt x="404" y="474"/>
                    </a:cubicBezTo>
                    <a:cubicBezTo>
                      <a:pt x="401" y="476"/>
                      <a:pt x="400" y="477"/>
                      <a:pt x="401" y="481"/>
                    </a:cubicBezTo>
                    <a:cubicBezTo>
                      <a:pt x="402" y="489"/>
                      <a:pt x="407" y="492"/>
                      <a:pt x="413" y="495"/>
                    </a:cubicBezTo>
                    <a:cubicBezTo>
                      <a:pt x="417" y="497"/>
                      <a:pt x="422" y="500"/>
                      <a:pt x="425" y="504"/>
                    </a:cubicBezTo>
                    <a:cubicBezTo>
                      <a:pt x="425" y="505"/>
                      <a:pt x="425" y="505"/>
                      <a:pt x="425" y="505"/>
                    </a:cubicBezTo>
                    <a:cubicBezTo>
                      <a:pt x="427" y="513"/>
                      <a:pt x="424" y="518"/>
                      <a:pt x="421" y="523"/>
                    </a:cubicBezTo>
                    <a:cubicBezTo>
                      <a:pt x="420" y="526"/>
                      <a:pt x="418" y="529"/>
                      <a:pt x="417" y="534"/>
                    </a:cubicBezTo>
                    <a:cubicBezTo>
                      <a:pt x="416" y="543"/>
                      <a:pt x="417" y="553"/>
                      <a:pt x="419" y="562"/>
                    </a:cubicBezTo>
                    <a:cubicBezTo>
                      <a:pt x="420" y="569"/>
                      <a:pt x="422" y="576"/>
                      <a:pt x="421" y="582"/>
                    </a:cubicBezTo>
                    <a:cubicBezTo>
                      <a:pt x="421" y="587"/>
                      <a:pt x="418" y="590"/>
                      <a:pt x="415" y="592"/>
                    </a:cubicBezTo>
                    <a:cubicBezTo>
                      <a:pt x="414" y="592"/>
                      <a:pt x="414" y="593"/>
                      <a:pt x="413" y="594"/>
                    </a:cubicBezTo>
                    <a:cubicBezTo>
                      <a:pt x="413" y="594"/>
                      <a:pt x="414" y="595"/>
                      <a:pt x="414" y="596"/>
                    </a:cubicBezTo>
                    <a:cubicBezTo>
                      <a:pt x="415" y="599"/>
                      <a:pt x="416" y="601"/>
                      <a:pt x="417" y="603"/>
                    </a:cubicBezTo>
                    <a:cubicBezTo>
                      <a:pt x="419" y="603"/>
                      <a:pt x="421" y="602"/>
                      <a:pt x="424" y="603"/>
                    </a:cubicBezTo>
                    <a:cubicBezTo>
                      <a:pt x="426" y="604"/>
                      <a:pt x="426" y="607"/>
                      <a:pt x="425" y="610"/>
                    </a:cubicBezTo>
                    <a:cubicBezTo>
                      <a:pt x="425" y="611"/>
                      <a:pt x="425" y="611"/>
                      <a:pt x="425" y="611"/>
                    </a:cubicBezTo>
                    <a:cubicBezTo>
                      <a:pt x="425" y="611"/>
                      <a:pt x="426" y="611"/>
                      <a:pt x="426" y="611"/>
                    </a:cubicBezTo>
                    <a:cubicBezTo>
                      <a:pt x="429" y="611"/>
                      <a:pt x="431" y="611"/>
                      <a:pt x="433" y="612"/>
                    </a:cubicBezTo>
                    <a:cubicBezTo>
                      <a:pt x="434" y="614"/>
                      <a:pt x="435" y="618"/>
                      <a:pt x="434" y="621"/>
                    </a:cubicBezTo>
                    <a:cubicBezTo>
                      <a:pt x="436" y="620"/>
                      <a:pt x="437" y="619"/>
                      <a:pt x="439" y="619"/>
                    </a:cubicBezTo>
                    <a:cubicBezTo>
                      <a:pt x="442" y="619"/>
                      <a:pt x="444" y="622"/>
                      <a:pt x="444" y="624"/>
                    </a:cubicBezTo>
                    <a:cubicBezTo>
                      <a:pt x="444" y="624"/>
                      <a:pt x="444" y="624"/>
                      <a:pt x="444" y="624"/>
                    </a:cubicBezTo>
                    <a:cubicBezTo>
                      <a:pt x="445" y="624"/>
                      <a:pt x="447" y="624"/>
                      <a:pt x="448" y="624"/>
                    </a:cubicBezTo>
                    <a:cubicBezTo>
                      <a:pt x="450" y="623"/>
                      <a:pt x="453" y="623"/>
                      <a:pt x="459" y="623"/>
                    </a:cubicBezTo>
                    <a:cubicBezTo>
                      <a:pt x="461" y="623"/>
                      <a:pt x="461" y="623"/>
                      <a:pt x="461" y="623"/>
                    </a:cubicBezTo>
                    <a:cubicBezTo>
                      <a:pt x="461" y="625"/>
                      <a:pt x="461" y="625"/>
                      <a:pt x="461" y="625"/>
                    </a:cubicBezTo>
                    <a:cubicBezTo>
                      <a:pt x="463" y="629"/>
                      <a:pt x="463" y="632"/>
                      <a:pt x="464" y="634"/>
                    </a:cubicBezTo>
                    <a:cubicBezTo>
                      <a:pt x="465" y="634"/>
                      <a:pt x="466" y="635"/>
                      <a:pt x="468" y="636"/>
                    </a:cubicBezTo>
                    <a:cubicBezTo>
                      <a:pt x="470" y="637"/>
                      <a:pt x="470" y="637"/>
                      <a:pt x="470" y="637"/>
                    </a:cubicBezTo>
                    <a:cubicBezTo>
                      <a:pt x="476" y="640"/>
                      <a:pt x="487" y="646"/>
                      <a:pt x="495" y="647"/>
                    </a:cubicBezTo>
                    <a:cubicBezTo>
                      <a:pt x="497" y="648"/>
                      <a:pt x="497" y="648"/>
                      <a:pt x="497" y="648"/>
                    </a:cubicBezTo>
                    <a:cubicBezTo>
                      <a:pt x="497" y="649"/>
                      <a:pt x="497" y="649"/>
                      <a:pt x="497" y="649"/>
                    </a:cubicBezTo>
                    <a:cubicBezTo>
                      <a:pt x="500" y="657"/>
                      <a:pt x="505" y="662"/>
                      <a:pt x="510" y="669"/>
                    </a:cubicBezTo>
                    <a:cubicBezTo>
                      <a:pt x="514" y="673"/>
                      <a:pt x="518" y="678"/>
                      <a:pt x="521" y="684"/>
                    </a:cubicBezTo>
                    <a:cubicBezTo>
                      <a:pt x="525" y="687"/>
                      <a:pt x="530" y="687"/>
                      <a:pt x="535" y="688"/>
                    </a:cubicBezTo>
                    <a:cubicBezTo>
                      <a:pt x="541" y="689"/>
                      <a:pt x="545" y="690"/>
                      <a:pt x="549" y="692"/>
                    </a:cubicBezTo>
                    <a:cubicBezTo>
                      <a:pt x="563" y="702"/>
                      <a:pt x="567" y="719"/>
                      <a:pt x="570" y="735"/>
                    </a:cubicBezTo>
                    <a:cubicBezTo>
                      <a:pt x="571" y="742"/>
                      <a:pt x="572" y="748"/>
                      <a:pt x="574" y="754"/>
                    </a:cubicBezTo>
                    <a:cubicBezTo>
                      <a:pt x="575" y="757"/>
                      <a:pt x="575" y="757"/>
                      <a:pt x="575" y="757"/>
                    </a:cubicBezTo>
                    <a:cubicBezTo>
                      <a:pt x="571" y="758"/>
                      <a:pt x="571" y="758"/>
                      <a:pt x="571" y="758"/>
                    </a:cubicBezTo>
                    <a:cubicBezTo>
                      <a:pt x="428" y="768"/>
                      <a:pt x="273" y="774"/>
                      <a:pt x="110" y="774"/>
                    </a:cubicBezTo>
                    <a:close/>
                    <a:moveTo>
                      <a:pt x="79" y="768"/>
                    </a:moveTo>
                    <a:cubicBezTo>
                      <a:pt x="251" y="769"/>
                      <a:pt x="416" y="763"/>
                      <a:pt x="568" y="752"/>
                    </a:cubicBezTo>
                    <a:cubicBezTo>
                      <a:pt x="566" y="747"/>
                      <a:pt x="565" y="742"/>
                      <a:pt x="564" y="736"/>
                    </a:cubicBezTo>
                    <a:cubicBezTo>
                      <a:pt x="561" y="720"/>
                      <a:pt x="558" y="705"/>
                      <a:pt x="546" y="697"/>
                    </a:cubicBezTo>
                    <a:cubicBezTo>
                      <a:pt x="543" y="695"/>
                      <a:pt x="539" y="695"/>
                      <a:pt x="534" y="694"/>
                    </a:cubicBezTo>
                    <a:cubicBezTo>
                      <a:pt x="529" y="693"/>
                      <a:pt x="522" y="692"/>
                      <a:pt x="517" y="689"/>
                    </a:cubicBezTo>
                    <a:cubicBezTo>
                      <a:pt x="517" y="688"/>
                      <a:pt x="517" y="688"/>
                      <a:pt x="517" y="688"/>
                    </a:cubicBezTo>
                    <a:cubicBezTo>
                      <a:pt x="516" y="688"/>
                      <a:pt x="516" y="688"/>
                      <a:pt x="516" y="688"/>
                    </a:cubicBezTo>
                    <a:cubicBezTo>
                      <a:pt x="514" y="682"/>
                      <a:pt x="510" y="677"/>
                      <a:pt x="506" y="672"/>
                    </a:cubicBezTo>
                    <a:cubicBezTo>
                      <a:pt x="501" y="666"/>
                      <a:pt x="496" y="660"/>
                      <a:pt x="493" y="653"/>
                    </a:cubicBezTo>
                    <a:cubicBezTo>
                      <a:pt x="484" y="651"/>
                      <a:pt x="473" y="645"/>
                      <a:pt x="467" y="642"/>
                    </a:cubicBezTo>
                    <a:cubicBezTo>
                      <a:pt x="465" y="641"/>
                      <a:pt x="465" y="641"/>
                      <a:pt x="465" y="641"/>
                    </a:cubicBezTo>
                    <a:cubicBezTo>
                      <a:pt x="462" y="639"/>
                      <a:pt x="461" y="639"/>
                      <a:pt x="460" y="638"/>
                    </a:cubicBezTo>
                    <a:cubicBezTo>
                      <a:pt x="459" y="638"/>
                      <a:pt x="458" y="636"/>
                      <a:pt x="458" y="635"/>
                    </a:cubicBezTo>
                    <a:cubicBezTo>
                      <a:pt x="458" y="634"/>
                      <a:pt x="458" y="632"/>
                      <a:pt x="457" y="629"/>
                    </a:cubicBezTo>
                    <a:cubicBezTo>
                      <a:pt x="453" y="629"/>
                      <a:pt x="450" y="629"/>
                      <a:pt x="449" y="629"/>
                    </a:cubicBezTo>
                    <a:cubicBezTo>
                      <a:pt x="446" y="629"/>
                      <a:pt x="443" y="630"/>
                      <a:pt x="438" y="629"/>
                    </a:cubicBezTo>
                    <a:cubicBezTo>
                      <a:pt x="438" y="629"/>
                      <a:pt x="438" y="629"/>
                      <a:pt x="438" y="629"/>
                    </a:cubicBezTo>
                    <a:cubicBezTo>
                      <a:pt x="439" y="625"/>
                      <a:pt x="439" y="625"/>
                      <a:pt x="439" y="625"/>
                    </a:cubicBezTo>
                    <a:cubicBezTo>
                      <a:pt x="438" y="625"/>
                      <a:pt x="436" y="626"/>
                      <a:pt x="435" y="627"/>
                    </a:cubicBezTo>
                    <a:cubicBezTo>
                      <a:pt x="434" y="627"/>
                      <a:pt x="434" y="628"/>
                      <a:pt x="433" y="628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32" y="629"/>
                      <a:pt x="432" y="629"/>
                      <a:pt x="432" y="629"/>
                    </a:cubicBezTo>
                    <a:cubicBezTo>
                      <a:pt x="432" y="629"/>
                      <a:pt x="431" y="629"/>
                      <a:pt x="431" y="629"/>
                    </a:cubicBezTo>
                    <a:cubicBezTo>
                      <a:pt x="430" y="629"/>
                      <a:pt x="430" y="629"/>
                      <a:pt x="430" y="629"/>
                    </a:cubicBezTo>
                    <a:cubicBezTo>
                      <a:pt x="429" y="629"/>
                      <a:pt x="429" y="629"/>
                      <a:pt x="429" y="629"/>
                    </a:cubicBezTo>
                    <a:cubicBezTo>
                      <a:pt x="430" y="626"/>
                      <a:pt x="430" y="626"/>
                      <a:pt x="430" y="626"/>
                    </a:cubicBezTo>
                    <a:cubicBezTo>
                      <a:pt x="428" y="625"/>
                      <a:pt x="428" y="625"/>
                      <a:pt x="428" y="625"/>
                    </a:cubicBezTo>
                    <a:cubicBezTo>
                      <a:pt x="429" y="623"/>
                      <a:pt x="429" y="619"/>
                      <a:pt x="429" y="616"/>
                    </a:cubicBezTo>
                    <a:cubicBezTo>
                      <a:pt x="428" y="617"/>
                      <a:pt x="428" y="617"/>
                      <a:pt x="427" y="617"/>
                    </a:cubicBezTo>
                    <a:cubicBezTo>
                      <a:pt x="424" y="617"/>
                      <a:pt x="422" y="617"/>
                      <a:pt x="420" y="616"/>
                    </a:cubicBezTo>
                    <a:cubicBezTo>
                      <a:pt x="419" y="615"/>
                      <a:pt x="419" y="613"/>
                      <a:pt x="420" y="610"/>
                    </a:cubicBezTo>
                    <a:cubicBezTo>
                      <a:pt x="420" y="609"/>
                      <a:pt x="420" y="609"/>
                      <a:pt x="420" y="608"/>
                    </a:cubicBezTo>
                    <a:cubicBezTo>
                      <a:pt x="419" y="608"/>
                      <a:pt x="417" y="609"/>
                      <a:pt x="416" y="610"/>
                    </a:cubicBezTo>
                    <a:cubicBezTo>
                      <a:pt x="415" y="611"/>
                      <a:pt x="414" y="611"/>
                      <a:pt x="412" y="611"/>
                    </a:cubicBezTo>
                    <a:cubicBezTo>
                      <a:pt x="411" y="611"/>
                      <a:pt x="408" y="610"/>
                      <a:pt x="408" y="607"/>
                    </a:cubicBezTo>
                    <a:cubicBezTo>
                      <a:pt x="407" y="602"/>
                      <a:pt x="407" y="602"/>
                      <a:pt x="407" y="602"/>
                    </a:cubicBezTo>
                    <a:cubicBezTo>
                      <a:pt x="411" y="603"/>
                      <a:pt x="411" y="603"/>
                      <a:pt x="411" y="603"/>
                    </a:cubicBezTo>
                    <a:cubicBezTo>
                      <a:pt x="411" y="602"/>
                      <a:pt x="410" y="599"/>
                      <a:pt x="409" y="598"/>
                    </a:cubicBezTo>
                    <a:cubicBezTo>
                      <a:pt x="409" y="597"/>
                      <a:pt x="408" y="596"/>
                      <a:pt x="408" y="595"/>
                    </a:cubicBezTo>
                    <a:cubicBezTo>
                      <a:pt x="407" y="592"/>
                      <a:pt x="409" y="589"/>
                      <a:pt x="411" y="588"/>
                    </a:cubicBezTo>
                    <a:cubicBezTo>
                      <a:pt x="413" y="586"/>
                      <a:pt x="416" y="584"/>
                      <a:pt x="416" y="582"/>
                    </a:cubicBezTo>
                    <a:cubicBezTo>
                      <a:pt x="416" y="576"/>
                      <a:pt x="415" y="570"/>
                      <a:pt x="414" y="563"/>
                    </a:cubicBezTo>
                    <a:cubicBezTo>
                      <a:pt x="412" y="554"/>
                      <a:pt x="410" y="543"/>
                      <a:pt x="412" y="533"/>
                    </a:cubicBezTo>
                    <a:cubicBezTo>
                      <a:pt x="412" y="528"/>
                      <a:pt x="415" y="524"/>
                      <a:pt x="416" y="520"/>
                    </a:cubicBezTo>
                    <a:cubicBezTo>
                      <a:pt x="419" y="516"/>
                      <a:pt x="421" y="512"/>
                      <a:pt x="420" y="507"/>
                    </a:cubicBezTo>
                    <a:cubicBezTo>
                      <a:pt x="418" y="504"/>
                      <a:pt x="414" y="502"/>
                      <a:pt x="410" y="500"/>
                    </a:cubicBezTo>
                    <a:cubicBezTo>
                      <a:pt x="404" y="496"/>
                      <a:pt x="397" y="492"/>
                      <a:pt x="396" y="482"/>
                    </a:cubicBezTo>
                    <a:cubicBezTo>
                      <a:pt x="393" y="475"/>
                      <a:pt x="398" y="472"/>
                      <a:pt x="402" y="470"/>
                    </a:cubicBezTo>
                    <a:cubicBezTo>
                      <a:pt x="402" y="469"/>
                      <a:pt x="404" y="468"/>
                      <a:pt x="404" y="468"/>
                    </a:cubicBezTo>
                    <a:cubicBezTo>
                      <a:pt x="406" y="465"/>
                      <a:pt x="406" y="460"/>
                      <a:pt x="406" y="456"/>
                    </a:cubicBezTo>
                    <a:cubicBezTo>
                      <a:pt x="407" y="452"/>
                      <a:pt x="407" y="449"/>
                      <a:pt x="408" y="448"/>
                    </a:cubicBezTo>
                    <a:cubicBezTo>
                      <a:pt x="415" y="439"/>
                      <a:pt x="424" y="435"/>
                      <a:pt x="434" y="431"/>
                    </a:cubicBezTo>
                    <a:cubicBezTo>
                      <a:pt x="438" y="429"/>
                      <a:pt x="443" y="426"/>
                      <a:pt x="448" y="423"/>
                    </a:cubicBezTo>
                    <a:cubicBezTo>
                      <a:pt x="450" y="414"/>
                      <a:pt x="449" y="400"/>
                      <a:pt x="448" y="385"/>
                    </a:cubicBezTo>
                    <a:cubicBezTo>
                      <a:pt x="447" y="371"/>
                      <a:pt x="447" y="355"/>
                      <a:pt x="448" y="340"/>
                    </a:cubicBezTo>
                    <a:cubicBezTo>
                      <a:pt x="448" y="337"/>
                      <a:pt x="448" y="337"/>
                      <a:pt x="448" y="337"/>
                    </a:cubicBezTo>
                    <a:cubicBezTo>
                      <a:pt x="451" y="338"/>
                      <a:pt x="451" y="338"/>
                      <a:pt x="451" y="338"/>
                    </a:cubicBezTo>
                    <a:cubicBezTo>
                      <a:pt x="456" y="339"/>
                      <a:pt x="458" y="338"/>
                      <a:pt x="460" y="332"/>
                    </a:cubicBezTo>
                    <a:cubicBezTo>
                      <a:pt x="461" y="328"/>
                      <a:pt x="463" y="324"/>
                      <a:pt x="468" y="322"/>
                    </a:cubicBezTo>
                    <a:cubicBezTo>
                      <a:pt x="467" y="320"/>
                      <a:pt x="466" y="317"/>
                      <a:pt x="464" y="315"/>
                    </a:cubicBezTo>
                    <a:cubicBezTo>
                      <a:pt x="462" y="313"/>
                      <a:pt x="460" y="311"/>
                      <a:pt x="461" y="308"/>
                    </a:cubicBezTo>
                    <a:cubicBezTo>
                      <a:pt x="462" y="305"/>
                      <a:pt x="464" y="304"/>
                      <a:pt x="470" y="302"/>
                    </a:cubicBezTo>
                    <a:cubicBezTo>
                      <a:pt x="475" y="300"/>
                      <a:pt x="475" y="300"/>
                      <a:pt x="475" y="300"/>
                    </a:cubicBezTo>
                    <a:cubicBezTo>
                      <a:pt x="473" y="305"/>
                      <a:pt x="473" y="305"/>
                      <a:pt x="473" y="305"/>
                    </a:cubicBezTo>
                    <a:cubicBezTo>
                      <a:pt x="473" y="307"/>
                      <a:pt x="472" y="308"/>
                      <a:pt x="472" y="310"/>
                    </a:cubicBezTo>
                    <a:cubicBezTo>
                      <a:pt x="471" y="312"/>
                      <a:pt x="471" y="312"/>
                      <a:pt x="472" y="314"/>
                    </a:cubicBezTo>
                    <a:cubicBezTo>
                      <a:pt x="480" y="312"/>
                      <a:pt x="484" y="306"/>
                      <a:pt x="488" y="301"/>
                    </a:cubicBezTo>
                    <a:cubicBezTo>
                      <a:pt x="490" y="298"/>
                      <a:pt x="491" y="296"/>
                      <a:pt x="493" y="294"/>
                    </a:cubicBezTo>
                    <a:cubicBezTo>
                      <a:pt x="496" y="292"/>
                      <a:pt x="502" y="288"/>
                      <a:pt x="509" y="285"/>
                    </a:cubicBezTo>
                    <a:cubicBezTo>
                      <a:pt x="510" y="284"/>
                      <a:pt x="511" y="283"/>
                      <a:pt x="512" y="283"/>
                    </a:cubicBezTo>
                    <a:cubicBezTo>
                      <a:pt x="511" y="282"/>
                      <a:pt x="511" y="282"/>
                      <a:pt x="510" y="281"/>
                    </a:cubicBezTo>
                    <a:cubicBezTo>
                      <a:pt x="509" y="279"/>
                      <a:pt x="507" y="277"/>
                      <a:pt x="509" y="274"/>
                    </a:cubicBezTo>
                    <a:cubicBezTo>
                      <a:pt x="509" y="274"/>
                      <a:pt x="510" y="273"/>
                      <a:pt x="512" y="273"/>
                    </a:cubicBezTo>
                    <a:cubicBezTo>
                      <a:pt x="513" y="273"/>
                      <a:pt x="514" y="274"/>
                      <a:pt x="515" y="274"/>
                    </a:cubicBezTo>
                    <a:cubicBezTo>
                      <a:pt x="517" y="275"/>
                      <a:pt x="520" y="276"/>
                      <a:pt x="521" y="274"/>
                    </a:cubicBezTo>
                    <a:cubicBezTo>
                      <a:pt x="521" y="274"/>
                      <a:pt x="522" y="271"/>
                      <a:pt x="523" y="269"/>
                    </a:cubicBezTo>
                    <a:cubicBezTo>
                      <a:pt x="523" y="266"/>
                      <a:pt x="524" y="264"/>
                      <a:pt x="525" y="263"/>
                    </a:cubicBezTo>
                    <a:cubicBezTo>
                      <a:pt x="527" y="260"/>
                      <a:pt x="530" y="258"/>
                      <a:pt x="533" y="256"/>
                    </a:cubicBezTo>
                    <a:cubicBezTo>
                      <a:pt x="539" y="252"/>
                      <a:pt x="543" y="249"/>
                      <a:pt x="540" y="241"/>
                    </a:cubicBezTo>
                    <a:cubicBezTo>
                      <a:pt x="539" y="237"/>
                      <a:pt x="539" y="237"/>
                      <a:pt x="539" y="237"/>
                    </a:cubicBezTo>
                    <a:cubicBezTo>
                      <a:pt x="543" y="237"/>
                      <a:pt x="543" y="237"/>
                      <a:pt x="543" y="237"/>
                    </a:cubicBezTo>
                    <a:cubicBezTo>
                      <a:pt x="550" y="238"/>
                      <a:pt x="553" y="234"/>
                      <a:pt x="557" y="228"/>
                    </a:cubicBezTo>
                    <a:cubicBezTo>
                      <a:pt x="558" y="226"/>
                      <a:pt x="559" y="224"/>
                      <a:pt x="561" y="222"/>
                    </a:cubicBezTo>
                    <a:cubicBezTo>
                      <a:pt x="563" y="220"/>
                      <a:pt x="568" y="217"/>
                      <a:pt x="573" y="213"/>
                    </a:cubicBezTo>
                    <a:cubicBezTo>
                      <a:pt x="574" y="212"/>
                      <a:pt x="575" y="212"/>
                      <a:pt x="576" y="211"/>
                    </a:cubicBezTo>
                    <a:cubicBezTo>
                      <a:pt x="576" y="210"/>
                      <a:pt x="575" y="208"/>
                      <a:pt x="574" y="208"/>
                    </a:cubicBezTo>
                    <a:cubicBezTo>
                      <a:pt x="573" y="206"/>
                      <a:pt x="571" y="203"/>
                      <a:pt x="574" y="202"/>
                    </a:cubicBezTo>
                    <a:cubicBezTo>
                      <a:pt x="575" y="201"/>
                      <a:pt x="575" y="201"/>
                      <a:pt x="576" y="201"/>
                    </a:cubicBezTo>
                    <a:cubicBezTo>
                      <a:pt x="579" y="201"/>
                      <a:pt x="580" y="202"/>
                      <a:pt x="582" y="204"/>
                    </a:cubicBezTo>
                    <a:cubicBezTo>
                      <a:pt x="583" y="205"/>
                      <a:pt x="584" y="206"/>
                      <a:pt x="585" y="206"/>
                    </a:cubicBezTo>
                    <a:cubicBezTo>
                      <a:pt x="585" y="206"/>
                      <a:pt x="585" y="206"/>
                      <a:pt x="585" y="206"/>
                    </a:cubicBezTo>
                    <a:cubicBezTo>
                      <a:pt x="594" y="191"/>
                      <a:pt x="612" y="186"/>
                      <a:pt x="630" y="181"/>
                    </a:cubicBezTo>
                    <a:cubicBezTo>
                      <a:pt x="634" y="180"/>
                      <a:pt x="638" y="179"/>
                      <a:pt x="642" y="177"/>
                    </a:cubicBezTo>
                    <a:cubicBezTo>
                      <a:pt x="644" y="176"/>
                      <a:pt x="644" y="176"/>
                      <a:pt x="643" y="174"/>
                    </a:cubicBezTo>
                    <a:cubicBezTo>
                      <a:pt x="642" y="172"/>
                      <a:pt x="641" y="171"/>
                      <a:pt x="642" y="169"/>
                    </a:cubicBezTo>
                    <a:cubicBezTo>
                      <a:pt x="643" y="166"/>
                      <a:pt x="645" y="166"/>
                      <a:pt x="647" y="165"/>
                    </a:cubicBezTo>
                    <a:cubicBezTo>
                      <a:pt x="648" y="165"/>
                      <a:pt x="648" y="165"/>
                      <a:pt x="648" y="165"/>
                    </a:cubicBezTo>
                    <a:cubicBezTo>
                      <a:pt x="649" y="166"/>
                      <a:pt x="649" y="166"/>
                      <a:pt x="649" y="166"/>
                    </a:cubicBezTo>
                    <a:cubicBezTo>
                      <a:pt x="654" y="170"/>
                      <a:pt x="662" y="167"/>
                      <a:pt x="667" y="161"/>
                    </a:cubicBezTo>
                    <a:cubicBezTo>
                      <a:pt x="665" y="161"/>
                      <a:pt x="664" y="162"/>
                      <a:pt x="662" y="162"/>
                    </a:cubicBezTo>
                    <a:cubicBezTo>
                      <a:pt x="655" y="162"/>
                      <a:pt x="649" y="158"/>
                      <a:pt x="644" y="155"/>
                    </a:cubicBezTo>
                    <a:cubicBezTo>
                      <a:pt x="640" y="153"/>
                      <a:pt x="637" y="151"/>
                      <a:pt x="635" y="150"/>
                    </a:cubicBezTo>
                    <a:cubicBezTo>
                      <a:pt x="619" y="148"/>
                      <a:pt x="604" y="150"/>
                      <a:pt x="584" y="154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76" y="154"/>
                      <a:pt x="574" y="149"/>
                      <a:pt x="573" y="145"/>
                    </a:cubicBezTo>
                    <a:cubicBezTo>
                      <a:pt x="570" y="139"/>
                      <a:pt x="569" y="137"/>
                      <a:pt x="564" y="138"/>
                    </a:cubicBezTo>
                    <a:cubicBezTo>
                      <a:pt x="561" y="141"/>
                      <a:pt x="561" y="141"/>
                      <a:pt x="561" y="141"/>
                    </a:cubicBezTo>
                    <a:cubicBezTo>
                      <a:pt x="552" y="147"/>
                      <a:pt x="541" y="154"/>
                      <a:pt x="542" y="160"/>
                    </a:cubicBezTo>
                    <a:cubicBezTo>
                      <a:pt x="542" y="165"/>
                      <a:pt x="542" y="165"/>
                      <a:pt x="542" y="165"/>
                    </a:cubicBezTo>
                    <a:cubicBezTo>
                      <a:pt x="538" y="162"/>
                      <a:pt x="538" y="162"/>
                      <a:pt x="538" y="162"/>
                    </a:cubicBezTo>
                    <a:cubicBezTo>
                      <a:pt x="536" y="161"/>
                      <a:pt x="532" y="161"/>
                      <a:pt x="530" y="161"/>
                    </a:cubicBezTo>
                    <a:cubicBezTo>
                      <a:pt x="528" y="161"/>
                      <a:pt x="524" y="161"/>
                      <a:pt x="521" y="161"/>
                    </a:cubicBezTo>
                    <a:cubicBezTo>
                      <a:pt x="517" y="162"/>
                      <a:pt x="513" y="162"/>
                      <a:pt x="510" y="162"/>
                    </a:cubicBezTo>
                    <a:cubicBezTo>
                      <a:pt x="501" y="162"/>
                      <a:pt x="494" y="161"/>
                      <a:pt x="490" y="158"/>
                    </a:cubicBezTo>
                    <a:cubicBezTo>
                      <a:pt x="487" y="157"/>
                      <a:pt x="487" y="157"/>
                      <a:pt x="487" y="157"/>
                    </a:cubicBezTo>
                    <a:cubicBezTo>
                      <a:pt x="488" y="155"/>
                      <a:pt x="488" y="155"/>
                      <a:pt x="488" y="155"/>
                    </a:cubicBezTo>
                    <a:cubicBezTo>
                      <a:pt x="489" y="151"/>
                      <a:pt x="489" y="149"/>
                      <a:pt x="488" y="147"/>
                    </a:cubicBezTo>
                    <a:cubicBezTo>
                      <a:pt x="487" y="145"/>
                      <a:pt x="482" y="144"/>
                      <a:pt x="478" y="144"/>
                    </a:cubicBezTo>
                    <a:cubicBezTo>
                      <a:pt x="475" y="144"/>
                      <a:pt x="471" y="143"/>
                      <a:pt x="469" y="142"/>
                    </a:cubicBezTo>
                    <a:cubicBezTo>
                      <a:pt x="465" y="140"/>
                      <a:pt x="464" y="135"/>
                      <a:pt x="462" y="132"/>
                    </a:cubicBezTo>
                    <a:cubicBezTo>
                      <a:pt x="461" y="128"/>
                      <a:pt x="460" y="127"/>
                      <a:pt x="458" y="126"/>
                    </a:cubicBezTo>
                    <a:cubicBezTo>
                      <a:pt x="452" y="125"/>
                      <a:pt x="451" y="127"/>
                      <a:pt x="449" y="134"/>
                    </a:cubicBezTo>
                    <a:cubicBezTo>
                      <a:pt x="448" y="139"/>
                      <a:pt x="447" y="146"/>
                      <a:pt x="439" y="146"/>
                    </a:cubicBezTo>
                    <a:cubicBezTo>
                      <a:pt x="437" y="147"/>
                      <a:pt x="437" y="147"/>
                      <a:pt x="437" y="147"/>
                    </a:cubicBezTo>
                    <a:cubicBezTo>
                      <a:pt x="436" y="145"/>
                      <a:pt x="436" y="145"/>
                      <a:pt x="436" y="145"/>
                    </a:cubicBezTo>
                    <a:cubicBezTo>
                      <a:pt x="434" y="143"/>
                      <a:pt x="432" y="141"/>
                      <a:pt x="429" y="138"/>
                    </a:cubicBezTo>
                    <a:cubicBezTo>
                      <a:pt x="424" y="134"/>
                      <a:pt x="419" y="129"/>
                      <a:pt x="416" y="120"/>
                    </a:cubicBezTo>
                    <a:cubicBezTo>
                      <a:pt x="415" y="121"/>
                      <a:pt x="413" y="121"/>
                      <a:pt x="412" y="121"/>
                    </a:cubicBezTo>
                    <a:cubicBezTo>
                      <a:pt x="407" y="121"/>
                      <a:pt x="406" y="115"/>
                      <a:pt x="406" y="111"/>
                    </a:cubicBezTo>
                    <a:cubicBezTo>
                      <a:pt x="406" y="109"/>
                      <a:pt x="405" y="106"/>
                      <a:pt x="405" y="106"/>
                    </a:cubicBezTo>
                    <a:cubicBezTo>
                      <a:pt x="404" y="105"/>
                      <a:pt x="392" y="99"/>
                      <a:pt x="389" y="98"/>
                    </a:cubicBezTo>
                    <a:cubicBezTo>
                      <a:pt x="382" y="95"/>
                      <a:pt x="372" y="94"/>
                      <a:pt x="362" y="94"/>
                    </a:cubicBezTo>
                    <a:cubicBezTo>
                      <a:pt x="359" y="94"/>
                      <a:pt x="357" y="94"/>
                      <a:pt x="354" y="94"/>
                    </a:cubicBezTo>
                    <a:cubicBezTo>
                      <a:pt x="349" y="95"/>
                      <a:pt x="348" y="97"/>
                      <a:pt x="346" y="100"/>
                    </a:cubicBezTo>
                    <a:cubicBezTo>
                      <a:pt x="344" y="103"/>
                      <a:pt x="342" y="107"/>
                      <a:pt x="337" y="109"/>
                    </a:cubicBezTo>
                    <a:cubicBezTo>
                      <a:pt x="337" y="109"/>
                      <a:pt x="337" y="109"/>
                      <a:pt x="337" y="109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4" y="108"/>
                      <a:pt x="334" y="108"/>
                      <a:pt x="334" y="108"/>
                    </a:cubicBezTo>
                    <a:cubicBezTo>
                      <a:pt x="334" y="110"/>
                      <a:pt x="334" y="110"/>
                      <a:pt x="334" y="110"/>
                    </a:cubicBezTo>
                    <a:cubicBezTo>
                      <a:pt x="333" y="110"/>
                      <a:pt x="330" y="110"/>
                      <a:pt x="327" y="110"/>
                    </a:cubicBezTo>
                    <a:cubicBezTo>
                      <a:pt x="321" y="110"/>
                      <a:pt x="313" y="111"/>
                      <a:pt x="310" y="110"/>
                    </a:cubicBezTo>
                    <a:cubicBezTo>
                      <a:pt x="302" y="110"/>
                      <a:pt x="302" y="105"/>
                      <a:pt x="301" y="102"/>
                    </a:cubicBezTo>
                    <a:cubicBezTo>
                      <a:pt x="301" y="100"/>
                      <a:pt x="301" y="99"/>
                      <a:pt x="300" y="98"/>
                    </a:cubicBezTo>
                    <a:cubicBezTo>
                      <a:pt x="299" y="98"/>
                      <a:pt x="299" y="98"/>
                      <a:pt x="298" y="98"/>
                    </a:cubicBezTo>
                    <a:cubicBezTo>
                      <a:pt x="296" y="98"/>
                      <a:pt x="294" y="99"/>
                      <a:pt x="293" y="98"/>
                    </a:cubicBezTo>
                    <a:cubicBezTo>
                      <a:pt x="289" y="97"/>
                      <a:pt x="272" y="93"/>
                      <a:pt x="263" y="91"/>
                    </a:cubicBezTo>
                    <a:cubicBezTo>
                      <a:pt x="260" y="91"/>
                      <a:pt x="259" y="91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5" y="90"/>
                      <a:pt x="253" y="91"/>
                      <a:pt x="251" y="92"/>
                    </a:cubicBezTo>
                    <a:cubicBezTo>
                      <a:pt x="249" y="93"/>
                      <a:pt x="247" y="94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0" y="93"/>
                      <a:pt x="237" y="91"/>
                      <a:pt x="234" y="89"/>
                    </a:cubicBezTo>
                    <a:cubicBezTo>
                      <a:pt x="232" y="87"/>
                      <a:pt x="230" y="86"/>
                      <a:pt x="228" y="86"/>
                    </a:cubicBezTo>
                    <a:cubicBezTo>
                      <a:pt x="227" y="86"/>
                      <a:pt x="225" y="87"/>
                      <a:pt x="224" y="89"/>
                    </a:cubicBezTo>
                    <a:cubicBezTo>
                      <a:pt x="222" y="91"/>
                      <a:pt x="221" y="91"/>
                      <a:pt x="220" y="91"/>
                    </a:cubicBezTo>
                    <a:cubicBezTo>
                      <a:pt x="218" y="91"/>
                      <a:pt x="216" y="88"/>
                      <a:pt x="215" y="86"/>
                    </a:cubicBezTo>
                    <a:cubicBezTo>
                      <a:pt x="215" y="86"/>
                      <a:pt x="215" y="86"/>
                      <a:pt x="215" y="86"/>
                    </a:cubicBezTo>
                    <a:cubicBezTo>
                      <a:pt x="211" y="85"/>
                      <a:pt x="207" y="85"/>
                      <a:pt x="203" y="81"/>
                    </a:cubicBezTo>
                    <a:cubicBezTo>
                      <a:pt x="201" y="79"/>
                      <a:pt x="201" y="79"/>
                      <a:pt x="201" y="79"/>
                    </a:cubicBezTo>
                    <a:cubicBezTo>
                      <a:pt x="204" y="77"/>
                      <a:pt x="204" y="77"/>
                      <a:pt x="204" y="77"/>
                    </a:cubicBezTo>
                    <a:cubicBezTo>
                      <a:pt x="206" y="75"/>
                      <a:pt x="208" y="74"/>
                      <a:pt x="210" y="74"/>
                    </a:cubicBezTo>
                    <a:cubicBezTo>
                      <a:pt x="214" y="74"/>
                      <a:pt x="216" y="76"/>
                      <a:pt x="218" y="77"/>
                    </a:cubicBezTo>
                    <a:cubicBezTo>
                      <a:pt x="219" y="78"/>
                      <a:pt x="220" y="79"/>
                      <a:pt x="221" y="79"/>
                    </a:cubicBezTo>
                    <a:cubicBezTo>
                      <a:pt x="221" y="79"/>
                      <a:pt x="221" y="78"/>
                      <a:pt x="222" y="77"/>
                    </a:cubicBezTo>
                    <a:cubicBezTo>
                      <a:pt x="221" y="74"/>
                      <a:pt x="221" y="71"/>
                      <a:pt x="220" y="64"/>
                    </a:cubicBezTo>
                    <a:cubicBezTo>
                      <a:pt x="219" y="60"/>
                      <a:pt x="219" y="57"/>
                      <a:pt x="219" y="56"/>
                    </a:cubicBezTo>
                    <a:cubicBezTo>
                      <a:pt x="217" y="48"/>
                      <a:pt x="214" y="41"/>
                      <a:pt x="211" y="33"/>
                    </a:cubicBezTo>
                    <a:cubicBezTo>
                      <a:pt x="210" y="30"/>
                      <a:pt x="209" y="27"/>
                      <a:pt x="208" y="24"/>
                    </a:cubicBezTo>
                    <a:cubicBezTo>
                      <a:pt x="207" y="25"/>
                      <a:pt x="205" y="24"/>
                      <a:pt x="203" y="22"/>
                    </a:cubicBezTo>
                    <a:cubicBezTo>
                      <a:pt x="203" y="22"/>
                      <a:pt x="203" y="22"/>
                      <a:pt x="203" y="22"/>
                    </a:cubicBezTo>
                    <a:cubicBezTo>
                      <a:pt x="203" y="20"/>
                      <a:pt x="203" y="20"/>
                      <a:pt x="203" y="20"/>
                    </a:cubicBezTo>
                    <a:cubicBezTo>
                      <a:pt x="203" y="20"/>
                      <a:pt x="203" y="20"/>
                      <a:pt x="203" y="19"/>
                    </a:cubicBezTo>
                    <a:cubicBezTo>
                      <a:pt x="203" y="19"/>
                      <a:pt x="203" y="19"/>
                      <a:pt x="203" y="19"/>
                    </a:cubicBezTo>
                    <a:cubicBezTo>
                      <a:pt x="205" y="19"/>
                      <a:pt x="205" y="19"/>
                      <a:pt x="205" y="19"/>
                    </a:cubicBezTo>
                    <a:cubicBezTo>
                      <a:pt x="203" y="18"/>
                      <a:pt x="203" y="18"/>
                      <a:pt x="203" y="18"/>
                    </a:cubicBezTo>
                    <a:cubicBezTo>
                      <a:pt x="203" y="17"/>
                      <a:pt x="205" y="9"/>
                      <a:pt x="205" y="6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8" y="12"/>
                      <a:pt x="189" y="18"/>
                      <a:pt x="190" y="24"/>
                    </a:cubicBezTo>
                    <a:cubicBezTo>
                      <a:pt x="192" y="36"/>
                      <a:pt x="193" y="45"/>
                      <a:pt x="187" y="49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75" y="53"/>
                      <a:pt x="160" y="54"/>
                      <a:pt x="135" y="54"/>
                    </a:cubicBezTo>
                    <a:cubicBezTo>
                      <a:pt x="124" y="54"/>
                      <a:pt x="113" y="54"/>
                      <a:pt x="101" y="54"/>
                    </a:cubicBezTo>
                    <a:cubicBezTo>
                      <a:pt x="89" y="54"/>
                      <a:pt x="76" y="53"/>
                      <a:pt x="64" y="53"/>
                    </a:cubicBezTo>
                    <a:cubicBezTo>
                      <a:pt x="40" y="53"/>
                      <a:pt x="22" y="55"/>
                      <a:pt x="8" y="57"/>
                    </a:cubicBezTo>
                    <a:cubicBezTo>
                      <a:pt x="17" y="75"/>
                      <a:pt x="17" y="93"/>
                      <a:pt x="15" y="108"/>
                    </a:cubicBezTo>
                    <a:cubicBezTo>
                      <a:pt x="13" y="135"/>
                      <a:pt x="17" y="155"/>
                      <a:pt x="22" y="174"/>
                    </a:cubicBezTo>
                    <a:cubicBezTo>
                      <a:pt x="24" y="184"/>
                      <a:pt x="26" y="193"/>
                      <a:pt x="27" y="203"/>
                    </a:cubicBezTo>
                    <a:cubicBezTo>
                      <a:pt x="29" y="207"/>
                      <a:pt x="30" y="207"/>
                      <a:pt x="32" y="207"/>
                    </a:cubicBezTo>
                    <a:cubicBezTo>
                      <a:pt x="34" y="207"/>
                      <a:pt x="36" y="207"/>
                      <a:pt x="39" y="210"/>
                    </a:cubicBezTo>
                    <a:cubicBezTo>
                      <a:pt x="39" y="211"/>
                      <a:pt x="39" y="211"/>
                      <a:pt x="39" y="211"/>
                    </a:cubicBezTo>
                    <a:cubicBezTo>
                      <a:pt x="39" y="219"/>
                      <a:pt x="39" y="219"/>
                      <a:pt x="39" y="219"/>
                    </a:cubicBezTo>
                    <a:cubicBezTo>
                      <a:pt x="38" y="234"/>
                      <a:pt x="37" y="250"/>
                      <a:pt x="39" y="268"/>
                    </a:cubicBezTo>
                    <a:cubicBezTo>
                      <a:pt x="40" y="271"/>
                      <a:pt x="41" y="274"/>
                      <a:pt x="43" y="278"/>
                    </a:cubicBezTo>
                    <a:cubicBezTo>
                      <a:pt x="45" y="282"/>
                      <a:pt x="47" y="287"/>
                      <a:pt x="47" y="292"/>
                    </a:cubicBezTo>
                    <a:cubicBezTo>
                      <a:pt x="47" y="293"/>
                      <a:pt x="47" y="293"/>
                      <a:pt x="47" y="293"/>
                    </a:cubicBezTo>
                    <a:cubicBezTo>
                      <a:pt x="47" y="294"/>
                      <a:pt x="47" y="294"/>
                      <a:pt x="47" y="294"/>
                    </a:cubicBezTo>
                    <a:cubicBezTo>
                      <a:pt x="44" y="300"/>
                      <a:pt x="43" y="305"/>
                      <a:pt x="43" y="308"/>
                    </a:cubicBezTo>
                    <a:cubicBezTo>
                      <a:pt x="44" y="311"/>
                      <a:pt x="44" y="311"/>
                      <a:pt x="44" y="311"/>
                    </a:cubicBezTo>
                    <a:cubicBezTo>
                      <a:pt x="45" y="327"/>
                      <a:pt x="46" y="344"/>
                      <a:pt x="47" y="361"/>
                    </a:cubicBezTo>
                    <a:cubicBezTo>
                      <a:pt x="48" y="373"/>
                      <a:pt x="53" y="380"/>
                      <a:pt x="57" y="386"/>
                    </a:cubicBezTo>
                    <a:cubicBezTo>
                      <a:pt x="59" y="391"/>
                      <a:pt x="62" y="395"/>
                      <a:pt x="63" y="400"/>
                    </a:cubicBezTo>
                    <a:cubicBezTo>
                      <a:pt x="66" y="412"/>
                      <a:pt x="66" y="423"/>
                      <a:pt x="66" y="433"/>
                    </a:cubicBezTo>
                    <a:cubicBezTo>
                      <a:pt x="66" y="442"/>
                      <a:pt x="66" y="450"/>
                      <a:pt x="67" y="457"/>
                    </a:cubicBezTo>
                    <a:cubicBezTo>
                      <a:pt x="67" y="457"/>
                      <a:pt x="68" y="457"/>
                      <a:pt x="69" y="457"/>
                    </a:cubicBezTo>
                    <a:cubicBezTo>
                      <a:pt x="69" y="457"/>
                      <a:pt x="69" y="457"/>
                      <a:pt x="70" y="457"/>
                    </a:cubicBezTo>
                    <a:cubicBezTo>
                      <a:pt x="70" y="457"/>
                      <a:pt x="71" y="457"/>
                      <a:pt x="71" y="457"/>
                    </a:cubicBezTo>
                    <a:cubicBezTo>
                      <a:pt x="72" y="457"/>
                      <a:pt x="74" y="457"/>
                      <a:pt x="75" y="458"/>
                    </a:cubicBezTo>
                    <a:cubicBezTo>
                      <a:pt x="75" y="459"/>
                      <a:pt x="76" y="460"/>
                      <a:pt x="75" y="462"/>
                    </a:cubicBezTo>
                    <a:cubicBezTo>
                      <a:pt x="75" y="463"/>
                      <a:pt x="74" y="466"/>
                      <a:pt x="69" y="466"/>
                    </a:cubicBezTo>
                    <a:cubicBezTo>
                      <a:pt x="68" y="466"/>
                      <a:pt x="65" y="466"/>
                      <a:pt x="63" y="465"/>
                    </a:cubicBezTo>
                    <a:cubicBezTo>
                      <a:pt x="63" y="466"/>
                      <a:pt x="63" y="467"/>
                      <a:pt x="63" y="468"/>
                    </a:cubicBezTo>
                    <a:cubicBezTo>
                      <a:pt x="64" y="470"/>
                      <a:pt x="64" y="473"/>
                      <a:pt x="63" y="474"/>
                    </a:cubicBezTo>
                    <a:cubicBezTo>
                      <a:pt x="63" y="475"/>
                      <a:pt x="62" y="476"/>
                      <a:pt x="59" y="479"/>
                    </a:cubicBezTo>
                    <a:cubicBezTo>
                      <a:pt x="57" y="481"/>
                      <a:pt x="55" y="482"/>
                      <a:pt x="55" y="483"/>
                    </a:cubicBezTo>
                    <a:cubicBezTo>
                      <a:pt x="50" y="489"/>
                      <a:pt x="46" y="492"/>
                      <a:pt x="44" y="494"/>
                    </a:cubicBezTo>
                    <a:cubicBezTo>
                      <a:pt x="43" y="495"/>
                      <a:pt x="43" y="495"/>
                      <a:pt x="42" y="495"/>
                    </a:cubicBezTo>
                    <a:cubicBezTo>
                      <a:pt x="48" y="498"/>
                      <a:pt x="49" y="506"/>
                      <a:pt x="50" y="511"/>
                    </a:cubicBezTo>
                    <a:cubicBezTo>
                      <a:pt x="50" y="512"/>
                      <a:pt x="50" y="514"/>
                      <a:pt x="50" y="515"/>
                    </a:cubicBezTo>
                    <a:cubicBezTo>
                      <a:pt x="50" y="515"/>
                      <a:pt x="51" y="515"/>
                      <a:pt x="51" y="515"/>
                    </a:cubicBezTo>
                    <a:cubicBezTo>
                      <a:pt x="54" y="515"/>
                      <a:pt x="60" y="513"/>
                      <a:pt x="62" y="512"/>
                    </a:cubicBezTo>
                    <a:cubicBezTo>
                      <a:pt x="63" y="507"/>
                      <a:pt x="63" y="507"/>
                      <a:pt x="63" y="507"/>
                    </a:cubicBezTo>
                    <a:cubicBezTo>
                      <a:pt x="67" y="512"/>
                      <a:pt x="67" y="512"/>
                      <a:pt x="67" y="512"/>
                    </a:cubicBezTo>
                    <a:cubicBezTo>
                      <a:pt x="69" y="515"/>
                      <a:pt x="66" y="518"/>
                      <a:pt x="65" y="520"/>
                    </a:cubicBezTo>
                    <a:cubicBezTo>
                      <a:pt x="65" y="520"/>
                      <a:pt x="65" y="520"/>
                      <a:pt x="64" y="520"/>
                    </a:cubicBezTo>
                    <a:cubicBezTo>
                      <a:pt x="65" y="521"/>
                      <a:pt x="65" y="521"/>
                      <a:pt x="65" y="521"/>
                    </a:cubicBezTo>
                    <a:cubicBezTo>
                      <a:pt x="69" y="522"/>
                      <a:pt x="70" y="523"/>
                      <a:pt x="71" y="524"/>
                    </a:cubicBezTo>
                    <a:cubicBezTo>
                      <a:pt x="87" y="549"/>
                      <a:pt x="83" y="607"/>
                      <a:pt x="80" y="663"/>
                    </a:cubicBezTo>
                    <a:cubicBezTo>
                      <a:pt x="77" y="702"/>
                      <a:pt x="75" y="742"/>
                      <a:pt x="79" y="7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247">
                <a:extLst>
                  <a:ext uri="{FF2B5EF4-FFF2-40B4-BE49-F238E27FC236}">
                    <a16:creationId xmlns:a16="http://schemas.microsoft.com/office/drawing/2014/main" id="{40031078-28A0-4E89-8CE2-CF9317F70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" y="2189"/>
                <a:ext cx="435" cy="380"/>
              </a:xfrm>
              <a:custGeom>
                <a:avLst/>
                <a:gdLst>
                  <a:gd name="T0" fmla="*/ 651 w 701"/>
                  <a:gd name="T1" fmla="*/ 579 h 615"/>
                  <a:gd name="T2" fmla="*/ 583 w 701"/>
                  <a:gd name="T3" fmla="*/ 607 h 615"/>
                  <a:gd name="T4" fmla="*/ 611 w 701"/>
                  <a:gd name="T5" fmla="*/ 566 h 615"/>
                  <a:gd name="T6" fmla="*/ 599 w 701"/>
                  <a:gd name="T7" fmla="*/ 542 h 615"/>
                  <a:gd name="T8" fmla="*/ 454 w 701"/>
                  <a:gd name="T9" fmla="*/ 550 h 615"/>
                  <a:gd name="T10" fmla="*/ 125 w 701"/>
                  <a:gd name="T11" fmla="*/ 562 h 615"/>
                  <a:gd name="T12" fmla="*/ 117 w 701"/>
                  <a:gd name="T13" fmla="*/ 213 h 615"/>
                  <a:gd name="T14" fmla="*/ 93 w 701"/>
                  <a:gd name="T15" fmla="*/ 197 h 615"/>
                  <a:gd name="T16" fmla="*/ 68 w 701"/>
                  <a:gd name="T17" fmla="*/ 152 h 615"/>
                  <a:gd name="T18" fmla="*/ 89 w 701"/>
                  <a:gd name="T19" fmla="*/ 132 h 615"/>
                  <a:gd name="T20" fmla="*/ 56 w 701"/>
                  <a:gd name="T21" fmla="*/ 108 h 615"/>
                  <a:gd name="T22" fmla="*/ 40 w 701"/>
                  <a:gd name="T23" fmla="*/ 96 h 615"/>
                  <a:gd name="T24" fmla="*/ 28 w 701"/>
                  <a:gd name="T25" fmla="*/ 68 h 615"/>
                  <a:gd name="T26" fmla="*/ 0 w 701"/>
                  <a:gd name="T27" fmla="*/ 20 h 615"/>
                  <a:gd name="T28" fmla="*/ 249 w 701"/>
                  <a:gd name="T29" fmla="*/ 16 h 615"/>
                  <a:gd name="T30" fmla="*/ 322 w 701"/>
                  <a:gd name="T31" fmla="*/ 12 h 615"/>
                  <a:gd name="T32" fmla="*/ 390 w 701"/>
                  <a:gd name="T33" fmla="*/ 4 h 615"/>
                  <a:gd name="T34" fmla="*/ 426 w 701"/>
                  <a:gd name="T35" fmla="*/ 32 h 615"/>
                  <a:gd name="T36" fmla="*/ 438 w 701"/>
                  <a:gd name="T37" fmla="*/ 116 h 615"/>
                  <a:gd name="T38" fmla="*/ 458 w 701"/>
                  <a:gd name="T39" fmla="*/ 136 h 615"/>
                  <a:gd name="T40" fmla="*/ 470 w 701"/>
                  <a:gd name="T41" fmla="*/ 144 h 615"/>
                  <a:gd name="T42" fmla="*/ 474 w 701"/>
                  <a:gd name="T43" fmla="*/ 156 h 615"/>
                  <a:gd name="T44" fmla="*/ 495 w 701"/>
                  <a:gd name="T45" fmla="*/ 164 h 615"/>
                  <a:gd name="T46" fmla="*/ 507 w 701"/>
                  <a:gd name="T47" fmla="*/ 177 h 615"/>
                  <a:gd name="T48" fmla="*/ 523 w 701"/>
                  <a:gd name="T49" fmla="*/ 229 h 615"/>
                  <a:gd name="T50" fmla="*/ 547 w 701"/>
                  <a:gd name="T51" fmla="*/ 217 h 615"/>
                  <a:gd name="T52" fmla="*/ 575 w 701"/>
                  <a:gd name="T53" fmla="*/ 229 h 615"/>
                  <a:gd name="T54" fmla="*/ 563 w 701"/>
                  <a:gd name="T55" fmla="*/ 321 h 615"/>
                  <a:gd name="T56" fmla="*/ 583 w 701"/>
                  <a:gd name="T57" fmla="*/ 341 h 615"/>
                  <a:gd name="T58" fmla="*/ 603 w 701"/>
                  <a:gd name="T59" fmla="*/ 357 h 615"/>
                  <a:gd name="T60" fmla="*/ 635 w 701"/>
                  <a:gd name="T61" fmla="*/ 374 h 615"/>
                  <a:gd name="T62" fmla="*/ 647 w 701"/>
                  <a:gd name="T63" fmla="*/ 382 h 615"/>
                  <a:gd name="T64" fmla="*/ 651 w 701"/>
                  <a:gd name="T65" fmla="*/ 402 h 615"/>
                  <a:gd name="T66" fmla="*/ 659 w 701"/>
                  <a:gd name="T67" fmla="*/ 426 h 615"/>
                  <a:gd name="T68" fmla="*/ 651 w 701"/>
                  <a:gd name="T69" fmla="*/ 430 h 615"/>
                  <a:gd name="T70" fmla="*/ 671 w 701"/>
                  <a:gd name="T71" fmla="*/ 466 h 615"/>
                  <a:gd name="T72" fmla="*/ 700 w 701"/>
                  <a:gd name="T73" fmla="*/ 474 h 615"/>
                  <a:gd name="T74" fmla="*/ 700 w 701"/>
                  <a:gd name="T75" fmla="*/ 490 h 615"/>
                  <a:gd name="T76" fmla="*/ 692 w 701"/>
                  <a:gd name="T77" fmla="*/ 506 h 615"/>
                  <a:gd name="T78" fmla="*/ 692 w 701"/>
                  <a:gd name="T79" fmla="*/ 522 h 615"/>
                  <a:gd name="T80" fmla="*/ 679 w 701"/>
                  <a:gd name="T81" fmla="*/ 522 h 615"/>
                  <a:gd name="T82" fmla="*/ 663 w 701"/>
                  <a:gd name="T83" fmla="*/ 522 h 615"/>
                  <a:gd name="T84" fmla="*/ 659 w 701"/>
                  <a:gd name="T85" fmla="*/ 554 h 615"/>
                  <a:gd name="T86" fmla="*/ 651 w 701"/>
                  <a:gd name="T87" fmla="*/ 566 h 615"/>
                  <a:gd name="T88" fmla="*/ 651 w 701"/>
                  <a:gd name="T89" fmla="*/ 579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1" h="615">
                    <a:moveTo>
                      <a:pt x="651" y="579"/>
                    </a:moveTo>
                    <a:cubicBezTo>
                      <a:pt x="658" y="615"/>
                      <a:pt x="600" y="607"/>
                      <a:pt x="583" y="607"/>
                    </a:cubicBezTo>
                    <a:cubicBezTo>
                      <a:pt x="584" y="585"/>
                      <a:pt x="607" y="585"/>
                      <a:pt x="611" y="566"/>
                    </a:cubicBezTo>
                    <a:cubicBezTo>
                      <a:pt x="606" y="560"/>
                      <a:pt x="604" y="546"/>
                      <a:pt x="599" y="542"/>
                    </a:cubicBezTo>
                    <a:cubicBezTo>
                      <a:pt x="588" y="535"/>
                      <a:pt x="491" y="549"/>
                      <a:pt x="454" y="550"/>
                    </a:cubicBezTo>
                    <a:cubicBezTo>
                      <a:pt x="350" y="556"/>
                      <a:pt x="213" y="560"/>
                      <a:pt x="125" y="562"/>
                    </a:cubicBezTo>
                    <a:cubicBezTo>
                      <a:pt x="123" y="445"/>
                      <a:pt x="122" y="327"/>
                      <a:pt x="117" y="213"/>
                    </a:cubicBezTo>
                    <a:cubicBezTo>
                      <a:pt x="111" y="205"/>
                      <a:pt x="99" y="203"/>
                      <a:pt x="93" y="197"/>
                    </a:cubicBezTo>
                    <a:cubicBezTo>
                      <a:pt x="94" y="173"/>
                      <a:pt x="69" y="174"/>
                      <a:pt x="68" y="152"/>
                    </a:cubicBezTo>
                    <a:cubicBezTo>
                      <a:pt x="75" y="145"/>
                      <a:pt x="79" y="136"/>
                      <a:pt x="89" y="132"/>
                    </a:cubicBezTo>
                    <a:cubicBezTo>
                      <a:pt x="92" y="103"/>
                      <a:pt x="70" y="111"/>
                      <a:pt x="56" y="108"/>
                    </a:cubicBezTo>
                    <a:cubicBezTo>
                      <a:pt x="57" y="98"/>
                      <a:pt x="45" y="102"/>
                      <a:pt x="40" y="96"/>
                    </a:cubicBezTo>
                    <a:cubicBezTo>
                      <a:pt x="35" y="89"/>
                      <a:pt x="33" y="76"/>
                      <a:pt x="28" y="68"/>
                    </a:cubicBezTo>
                    <a:cubicBezTo>
                      <a:pt x="19" y="52"/>
                      <a:pt x="0" y="39"/>
                      <a:pt x="0" y="20"/>
                    </a:cubicBezTo>
                    <a:cubicBezTo>
                      <a:pt x="76" y="20"/>
                      <a:pt x="167" y="21"/>
                      <a:pt x="249" y="16"/>
                    </a:cubicBezTo>
                    <a:cubicBezTo>
                      <a:pt x="266" y="15"/>
                      <a:pt x="295" y="13"/>
                      <a:pt x="322" y="12"/>
                    </a:cubicBezTo>
                    <a:cubicBezTo>
                      <a:pt x="347" y="10"/>
                      <a:pt x="373" y="0"/>
                      <a:pt x="390" y="4"/>
                    </a:cubicBezTo>
                    <a:cubicBezTo>
                      <a:pt x="406" y="8"/>
                      <a:pt x="414" y="26"/>
                      <a:pt x="426" y="32"/>
                    </a:cubicBezTo>
                    <a:cubicBezTo>
                      <a:pt x="418" y="60"/>
                      <a:pt x="425" y="94"/>
                      <a:pt x="438" y="116"/>
                    </a:cubicBezTo>
                    <a:cubicBezTo>
                      <a:pt x="443" y="124"/>
                      <a:pt x="451" y="129"/>
                      <a:pt x="458" y="136"/>
                    </a:cubicBezTo>
                    <a:cubicBezTo>
                      <a:pt x="461" y="139"/>
                      <a:pt x="468" y="141"/>
                      <a:pt x="470" y="144"/>
                    </a:cubicBezTo>
                    <a:cubicBezTo>
                      <a:pt x="473" y="148"/>
                      <a:pt x="471" y="154"/>
                      <a:pt x="474" y="156"/>
                    </a:cubicBezTo>
                    <a:cubicBezTo>
                      <a:pt x="478" y="160"/>
                      <a:pt x="491" y="162"/>
                      <a:pt x="495" y="164"/>
                    </a:cubicBezTo>
                    <a:cubicBezTo>
                      <a:pt x="501" y="169"/>
                      <a:pt x="499" y="176"/>
                      <a:pt x="507" y="177"/>
                    </a:cubicBezTo>
                    <a:cubicBezTo>
                      <a:pt x="512" y="194"/>
                      <a:pt x="511" y="217"/>
                      <a:pt x="523" y="229"/>
                    </a:cubicBezTo>
                    <a:cubicBezTo>
                      <a:pt x="537" y="231"/>
                      <a:pt x="535" y="217"/>
                      <a:pt x="547" y="217"/>
                    </a:cubicBezTo>
                    <a:cubicBezTo>
                      <a:pt x="555" y="221"/>
                      <a:pt x="565" y="225"/>
                      <a:pt x="575" y="229"/>
                    </a:cubicBezTo>
                    <a:cubicBezTo>
                      <a:pt x="573" y="264"/>
                      <a:pt x="541" y="294"/>
                      <a:pt x="563" y="321"/>
                    </a:cubicBezTo>
                    <a:cubicBezTo>
                      <a:pt x="569" y="329"/>
                      <a:pt x="575" y="335"/>
                      <a:pt x="583" y="341"/>
                    </a:cubicBezTo>
                    <a:cubicBezTo>
                      <a:pt x="588" y="345"/>
                      <a:pt x="603" y="345"/>
                      <a:pt x="603" y="357"/>
                    </a:cubicBezTo>
                    <a:cubicBezTo>
                      <a:pt x="617" y="353"/>
                      <a:pt x="627" y="366"/>
                      <a:pt x="635" y="374"/>
                    </a:cubicBezTo>
                    <a:cubicBezTo>
                      <a:pt x="638" y="376"/>
                      <a:pt x="645" y="379"/>
                      <a:pt x="647" y="382"/>
                    </a:cubicBezTo>
                    <a:cubicBezTo>
                      <a:pt x="650" y="385"/>
                      <a:pt x="648" y="394"/>
                      <a:pt x="651" y="402"/>
                    </a:cubicBezTo>
                    <a:cubicBezTo>
                      <a:pt x="653" y="406"/>
                      <a:pt x="665" y="413"/>
                      <a:pt x="659" y="426"/>
                    </a:cubicBezTo>
                    <a:cubicBezTo>
                      <a:pt x="659" y="426"/>
                      <a:pt x="652" y="431"/>
                      <a:pt x="651" y="430"/>
                    </a:cubicBezTo>
                    <a:cubicBezTo>
                      <a:pt x="655" y="445"/>
                      <a:pt x="670" y="452"/>
                      <a:pt x="671" y="466"/>
                    </a:cubicBezTo>
                    <a:cubicBezTo>
                      <a:pt x="682" y="473"/>
                      <a:pt x="691" y="462"/>
                      <a:pt x="700" y="474"/>
                    </a:cubicBezTo>
                    <a:cubicBezTo>
                      <a:pt x="695" y="478"/>
                      <a:pt x="701" y="484"/>
                      <a:pt x="700" y="490"/>
                    </a:cubicBezTo>
                    <a:cubicBezTo>
                      <a:pt x="699" y="496"/>
                      <a:pt x="694" y="498"/>
                      <a:pt x="692" y="506"/>
                    </a:cubicBezTo>
                    <a:cubicBezTo>
                      <a:pt x="690" y="510"/>
                      <a:pt x="699" y="513"/>
                      <a:pt x="692" y="522"/>
                    </a:cubicBezTo>
                    <a:cubicBezTo>
                      <a:pt x="693" y="521"/>
                      <a:pt x="682" y="521"/>
                      <a:pt x="679" y="522"/>
                    </a:cubicBezTo>
                    <a:cubicBezTo>
                      <a:pt x="671" y="527"/>
                      <a:pt x="667" y="543"/>
                      <a:pt x="663" y="522"/>
                    </a:cubicBezTo>
                    <a:cubicBezTo>
                      <a:pt x="653" y="532"/>
                      <a:pt x="658" y="540"/>
                      <a:pt x="659" y="554"/>
                    </a:cubicBezTo>
                    <a:cubicBezTo>
                      <a:pt x="645" y="556"/>
                      <a:pt x="654" y="561"/>
                      <a:pt x="651" y="566"/>
                    </a:cubicBezTo>
                    <a:cubicBezTo>
                      <a:pt x="649" y="570"/>
                      <a:pt x="644" y="577"/>
                      <a:pt x="651" y="5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248">
                <a:extLst>
                  <a:ext uri="{FF2B5EF4-FFF2-40B4-BE49-F238E27FC236}">
                    <a16:creationId xmlns:a16="http://schemas.microsoft.com/office/drawing/2014/main" id="{65C06D28-9DC1-40B4-B6B0-CD87F07C1C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6" y="2188"/>
                <a:ext cx="437" cy="378"/>
              </a:xfrm>
              <a:custGeom>
                <a:avLst/>
                <a:gdLst>
                  <a:gd name="T0" fmla="*/ 583 w 706"/>
                  <a:gd name="T1" fmla="*/ 610 h 611"/>
                  <a:gd name="T2" fmla="*/ 606 w 706"/>
                  <a:gd name="T3" fmla="*/ 556 h 611"/>
                  <a:gd name="T4" fmla="*/ 457 w 706"/>
                  <a:gd name="T5" fmla="*/ 554 h 611"/>
                  <a:gd name="T6" fmla="*/ 125 w 706"/>
                  <a:gd name="T7" fmla="*/ 536 h 611"/>
                  <a:gd name="T8" fmla="*/ 93 w 706"/>
                  <a:gd name="T9" fmla="*/ 199 h 611"/>
                  <a:gd name="T10" fmla="*/ 69 w 706"/>
                  <a:gd name="T11" fmla="*/ 152 h 611"/>
                  <a:gd name="T12" fmla="*/ 87 w 706"/>
                  <a:gd name="T13" fmla="*/ 117 h 611"/>
                  <a:gd name="T14" fmla="*/ 57 w 706"/>
                  <a:gd name="T15" fmla="*/ 109 h 611"/>
                  <a:gd name="T16" fmla="*/ 29 w 706"/>
                  <a:gd name="T17" fmla="*/ 70 h 611"/>
                  <a:gd name="T18" fmla="*/ 33 w 706"/>
                  <a:gd name="T19" fmla="*/ 18 h 611"/>
                  <a:gd name="T20" fmla="*/ 325 w 706"/>
                  <a:gd name="T21" fmla="*/ 10 h 611"/>
                  <a:gd name="T22" fmla="*/ 430 w 706"/>
                  <a:gd name="T23" fmla="*/ 30 h 611"/>
                  <a:gd name="T24" fmla="*/ 456 w 706"/>
                  <a:gd name="T25" fmla="*/ 129 h 611"/>
                  <a:gd name="T26" fmla="*/ 478 w 706"/>
                  <a:gd name="T27" fmla="*/ 151 h 611"/>
                  <a:gd name="T28" fmla="*/ 505 w 706"/>
                  <a:gd name="T29" fmla="*/ 171 h 611"/>
                  <a:gd name="T30" fmla="*/ 517 w 706"/>
                  <a:gd name="T31" fmla="*/ 196 h 611"/>
                  <a:gd name="T32" fmla="*/ 550 w 706"/>
                  <a:gd name="T33" fmla="*/ 215 h 611"/>
                  <a:gd name="T34" fmla="*/ 581 w 706"/>
                  <a:gd name="T35" fmla="*/ 230 h 611"/>
                  <a:gd name="T36" fmla="*/ 593 w 706"/>
                  <a:gd name="T37" fmla="*/ 342 h 611"/>
                  <a:gd name="T38" fmla="*/ 640 w 706"/>
                  <a:gd name="T39" fmla="*/ 372 h 611"/>
                  <a:gd name="T40" fmla="*/ 657 w 706"/>
                  <a:gd name="T41" fmla="*/ 402 h 611"/>
                  <a:gd name="T42" fmla="*/ 667 w 706"/>
                  <a:gd name="T43" fmla="*/ 447 h 611"/>
                  <a:gd name="T44" fmla="*/ 705 w 706"/>
                  <a:gd name="T45" fmla="*/ 473 h 611"/>
                  <a:gd name="T46" fmla="*/ 705 w 706"/>
                  <a:gd name="T47" fmla="*/ 492 h 611"/>
                  <a:gd name="T48" fmla="*/ 697 w 706"/>
                  <a:gd name="T49" fmla="*/ 525 h 611"/>
                  <a:gd name="T50" fmla="*/ 691 w 706"/>
                  <a:gd name="T51" fmla="*/ 525 h 611"/>
                  <a:gd name="T52" fmla="*/ 665 w 706"/>
                  <a:gd name="T53" fmla="*/ 529 h 611"/>
                  <a:gd name="T54" fmla="*/ 663 w 706"/>
                  <a:gd name="T55" fmla="*/ 558 h 611"/>
                  <a:gd name="T56" fmla="*/ 656 w 706"/>
                  <a:gd name="T57" fmla="*/ 570 h 611"/>
                  <a:gd name="T58" fmla="*/ 657 w 706"/>
                  <a:gd name="T59" fmla="*/ 579 h 611"/>
                  <a:gd name="T60" fmla="*/ 595 w 706"/>
                  <a:gd name="T61" fmla="*/ 605 h 611"/>
                  <a:gd name="T62" fmla="*/ 649 w 706"/>
                  <a:gd name="T63" fmla="*/ 579 h 611"/>
                  <a:gd name="T64" fmla="*/ 652 w 706"/>
                  <a:gd name="T65" fmla="*/ 557 h 611"/>
                  <a:gd name="T66" fmla="*/ 668 w 706"/>
                  <a:gd name="T67" fmla="*/ 518 h 611"/>
                  <a:gd name="T68" fmla="*/ 681 w 706"/>
                  <a:gd name="T69" fmla="*/ 521 h 611"/>
                  <a:gd name="T70" fmla="*/ 692 w 706"/>
                  <a:gd name="T71" fmla="*/ 506 h 611"/>
                  <a:gd name="T72" fmla="*/ 699 w 706"/>
                  <a:gd name="T73" fmla="*/ 475 h 611"/>
                  <a:gd name="T74" fmla="*/ 672 w 706"/>
                  <a:gd name="T75" fmla="*/ 468 h 611"/>
                  <a:gd name="T76" fmla="*/ 652 w 706"/>
                  <a:gd name="T77" fmla="*/ 431 h 611"/>
                  <a:gd name="T78" fmla="*/ 655 w 706"/>
                  <a:gd name="T79" fmla="*/ 409 h 611"/>
                  <a:gd name="T80" fmla="*/ 642 w 706"/>
                  <a:gd name="T81" fmla="*/ 380 h 611"/>
                  <a:gd name="T82" fmla="*/ 607 w 706"/>
                  <a:gd name="T83" fmla="*/ 361 h 611"/>
                  <a:gd name="T84" fmla="*/ 584 w 706"/>
                  <a:gd name="T85" fmla="*/ 345 h 611"/>
                  <a:gd name="T86" fmla="*/ 574 w 706"/>
                  <a:gd name="T87" fmla="*/ 231 h 611"/>
                  <a:gd name="T88" fmla="*/ 524 w 706"/>
                  <a:gd name="T89" fmla="*/ 232 h 611"/>
                  <a:gd name="T90" fmla="*/ 500 w 706"/>
                  <a:gd name="T91" fmla="*/ 173 h 611"/>
                  <a:gd name="T92" fmla="*/ 472 w 706"/>
                  <a:gd name="T93" fmla="*/ 152 h 611"/>
                  <a:gd name="T94" fmla="*/ 452 w 706"/>
                  <a:gd name="T95" fmla="*/ 133 h 611"/>
                  <a:gd name="T96" fmla="*/ 392 w 706"/>
                  <a:gd name="T97" fmla="*/ 7 h 611"/>
                  <a:gd name="T98" fmla="*/ 253 w 706"/>
                  <a:gd name="T99" fmla="*/ 20 h 611"/>
                  <a:gd name="T100" fmla="*/ 22 w 706"/>
                  <a:gd name="T101" fmla="*/ 52 h 611"/>
                  <a:gd name="T102" fmla="*/ 52 w 706"/>
                  <a:gd name="T103" fmla="*/ 98 h 611"/>
                  <a:gd name="T104" fmla="*/ 94 w 706"/>
                  <a:gd name="T105" fmla="*/ 134 h 611"/>
                  <a:gd name="T106" fmla="*/ 74 w 706"/>
                  <a:gd name="T107" fmla="*/ 154 h 611"/>
                  <a:gd name="T108" fmla="*/ 122 w 706"/>
                  <a:gd name="T109" fmla="*/ 212 h 611"/>
                  <a:gd name="T110" fmla="*/ 130 w 706"/>
                  <a:gd name="T111" fmla="*/ 561 h 611"/>
                  <a:gd name="T112" fmla="*/ 585 w 706"/>
                  <a:gd name="T113" fmla="*/ 538 h 611"/>
                  <a:gd name="T114" fmla="*/ 617 w 706"/>
                  <a:gd name="T115" fmla="*/ 567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06" h="611">
                    <a:moveTo>
                      <a:pt x="611" y="611"/>
                    </a:moveTo>
                    <a:cubicBezTo>
                      <a:pt x="605" y="611"/>
                      <a:pt x="599" y="611"/>
                      <a:pt x="594" y="611"/>
                    </a:cubicBezTo>
                    <a:cubicBezTo>
                      <a:pt x="591" y="611"/>
                      <a:pt x="588" y="610"/>
                      <a:pt x="586" y="610"/>
                    </a:cubicBezTo>
                    <a:cubicBezTo>
                      <a:pt x="583" y="610"/>
                      <a:pt x="583" y="610"/>
                      <a:pt x="583" y="610"/>
                    </a:cubicBezTo>
                    <a:cubicBezTo>
                      <a:pt x="583" y="608"/>
                      <a:pt x="583" y="608"/>
                      <a:pt x="583" y="608"/>
                    </a:cubicBezTo>
                    <a:cubicBezTo>
                      <a:pt x="584" y="595"/>
                      <a:pt x="592" y="589"/>
                      <a:pt x="599" y="583"/>
                    </a:cubicBezTo>
                    <a:cubicBezTo>
                      <a:pt x="604" y="579"/>
                      <a:pt x="609" y="575"/>
                      <a:pt x="611" y="568"/>
                    </a:cubicBezTo>
                    <a:cubicBezTo>
                      <a:pt x="609" y="565"/>
                      <a:pt x="607" y="560"/>
                      <a:pt x="606" y="556"/>
                    </a:cubicBezTo>
                    <a:cubicBezTo>
                      <a:pt x="604" y="552"/>
                      <a:pt x="603" y="547"/>
                      <a:pt x="601" y="546"/>
                    </a:cubicBezTo>
                    <a:cubicBezTo>
                      <a:pt x="600" y="545"/>
                      <a:pt x="597" y="544"/>
                      <a:pt x="585" y="544"/>
                    </a:cubicBezTo>
                    <a:cubicBezTo>
                      <a:pt x="566" y="544"/>
                      <a:pt x="534" y="547"/>
                      <a:pt x="506" y="550"/>
                    </a:cubicBezTo>
                    <a:cubicBezTo>
                      <a:pt x="487" y="552"/>
                      <a:pt x="469" y="554"/>
                      <a:pt x="457" y="554"/>
                    </a:cubicBezTo>
                    <a:cubicBezTo>
                      <a:pt x="373" y="558"/>
                      <a:pt x="267" y="562"/>
                      <a:pt x="181" y="565"/>
                    </a:cubicBezTo>
                    <a:cubicBezTo>
                      <a:pt x="162" y="565"/>
                      <a:pt x="144" y="566"/>
                      <a:pt x="128" y="566"/>
                    </a:cubicBezTo>
                    <a:cubicBezTo>
                      <a:pt x="125" y="566"/>
                      <a:pt x="125" y="566"/>
                      <a:pt x="125" y="566"/>
                    </a:cubicBezTo>
                    <a:cubicBezTo>
                      <a:pt x="125" y="536"/>
                      <a:pt x="125" y="536"/>
                      <a:pt x="125" y="536"/>
                    </a:cubicBezTo>
                    <a:cubicBezTo>
                      <a:pt x="123" y="430"/>
                      <a:pt x="122" y="319"/>
                      <a:pt x="117" y="215"/>
                    </a:cubicBezTo>
                    <a:cubicBezTo>
                      <a:pt x="114" y="212"/>
                      <a:pt x="110" y="210"/>
                      <a:pt x="106" y="207"/>
                    </a:cubicBezTo>
                    <a:cubicBezTo>
                      <a:pt x="101" y="205"/>
                      <a:pt x="97" y="203"/>
                      <a:pt x="94" y="200"/>
                    </a:cubicBezTo>
                    <a:cubicBezTo>
                      <a:pt x="93" y="199"/>
                      <a:pt x="93" y="199"/>
                      <a:pt x="93" y="199"/>
                    </a:cubicBezTo>
                    <a:cubicBezTo>
                      <a:pt x="93" y="197"/>
                      <a:pt x="93" y="197"/>
                      <a:pt x="93" y="197"/>
                    </a:cubicBezTo>
                    <a:cubicBezTo>
                      <a:pt x="93" y="186"/>
                      <a:pt x="88" y="182"/>
                      <a:pt x="82" y="176"/>
                    </a:cubicBezTo>
                    <a:cubicBezTo>
                      <a:pt x="76" y="171"/>
                      <a:pt x="69" y="165"/>
                      <a:pt x="69" y="154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71" y="150"/>
                      <a:pt x="72" y="148"/>
                      <a:pt x="74" y="146"/>
                    </a:cubicBezTo>
                    <a:cubicBezTo>
                      <a:pt x="78" y="140"/>
                      <a:pt x="82" y="134"/>
                      <a:pt x="89" y="131"/>
                    </a:cubicBezTo>
                    <a:cubicBezTo>
                      <a:pt x="90" y="125"/>
                      <a:pt x="89" y="120"/>
                      <a:pt x="87" y="117"/>
                    </a:cubicBezTo>
                    <a:cubicBezTo>
                      <a:pt x="83" y="113"/>
                      <a:pt x="77" y="113"/>
                      <a:pt x="70" y="113"/>
                    </a:cubicBezTo>
                    <a:cubicBezTo>
                      <a:pt x="66" y="113"/>
                      <a:pt x="62" y="113"/>
                      <a:pt x="59" y="112"/>
                    </a:cubicBezTo>
                    <a:cubicBezTo>
                      <a:pt x="56" y="111"/>
                      <a:pt x="56" y="111"/>
                      <a:pt x="56" y="111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7" y="106"/>
                      <a:pt x="56" y="105"/>
                      <a:pt x="51" y="104"/>
                    </a:cubicBezTo>
                    <a:cubicBezTo>
                      <a:pt x="47" y="103"/>
                      <a:pt x="44" y="102"/>
                      <a:pt x="41" y="99"/>
                    </a:cubicBezTo>
                    <a:cubicBezTo>
                      <a:pt x="38" y="95"/>
                      <a:pt x="36" y="89"/>
                      <a:pt x="34" y="83"/>
                    </a:cubicBezTo>
                    <a:cubicBezTo>
                      <a:pt x="32" y="78"/>
                      <a:pt x="31" y="74"/>
                      <a:pt x="29" y="70"/>
                    </a:cubicBezTo>
                    <a:cubicBezTo>
                      <a:pt x="26" y="65"/>
                      <a:pt x="22" y="61"/>
                      <a:pt x="18" y="56"/>
                    </a:cubicBezTo>
                    <a:cubicBezTo>
                      <a:pt x="9" y="46"/>
                      <a:pt x="0" y="35"/>
                      <a:pt x="0" y="2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48" y="18"/>
                      <a:pt x="63" y="18"/>
                      <a:pt x="78" y="18"/>
                    </a:cubicBezTo>
                    <a:cubicBezTo>
                      <a:pt x="131" y="18"/>
                      <a:pt x="194" y="18"/>
                      <a:pt x="252" y="14"/>
                    </a:cubicBezTo>
                    <a:cubicBezTo>
                      <a:pt x="259" y="14"/>
                      <a:pt x="268" y="13"/>
                      <a:pt x="279" y="13"/>
                    </a:cubicBezTo>
                    <a:cubicBezTo>
                      <a:pt x="293" y="12"/>
                      <a:pt x="309" y="11"/>
                      <a:pt x="325" y="10"/>
                    </a:cubicBezTo>
                    <a:cubicBezTo>
                      <a:pt x="335" y="9"/>
                      <a:pt x="345" y="7"/>
                      <a:pt x="355" y="5"/>
                    </a:cubicBezTo>
                    <a:cubicBezTo>
                      <a:pt x="370" y="2"/>
                      <a:pt x="384" y="0"/>
                      <a:pt x="394" y="2"/>
                    </a:cubicBezTo>
                    <a:cubicBezTo>
                      <a:pt x="404" y="4"/>
                      <a:pt x="411" y="12"/>
                      <a:pt x="417" y="19"/>
                    </a:cubicBezTo>
                    <a:cubicBezTo>
                      <a:pt x="421" y="23"/>
                      <a:pt x="425" y="28"/>
                      <a:pt x="430" y="30"/>
                    </a:cubicBezTo>
                    <a:cubicBezTo>
                      <a:pt x="433" y="31"/>
                      <a:pt x="433" y="31"/>
                      <a:pt x="433" y="31"/>
                    </a:cubicBezTo>
                    <a:cubicBezTo>
                      <a:pt x="432" y="34"/>
                      <a:pt x="432" y="34"/>
                      <a:pt x="432" y="34"/>
                    </a:cubicBezTo>
                    <a:cubicBezTo>
                      <a:pt x="423" y="63"/>
                      <a:pt x="431" y="96"/>
                      <a:pt x="444" y="116"/>
                    </a:cubicBezTo>
                    <a:cubicBezTo>
                      <a:pt x="447" y="121"/>
                      <a:pt x="451" y="125"/>
                      <a:pt x="456" y="129"/>
                    </a:cubicBezTo>
                    <a:cubicBezTo>
                      <a:pt x="458" y="131"/>
                      <a:pt x="461" y="133"/>
                      <a:pt x="463" y="135"/>
                    </a:cubicBezTo>
                    <a:cubicBezTo>
                      <a:pt x="464" y="136"/>
                      <a:pt x="466" y="137"/>
                      <a:pt x="468" y="139"/>
                    </a:cubicBezTo>
                    <a:cubicBezTo>
                      <a:pt x="471" y="140"/>
                      <a:pt x="474" y="142"/>
                      <a:pt x="476" y="144"/>
                    </a:cubicBezTo>
                    <a:cubicBezTo>
                      <a:pt x="477" y="146"/>
                      <a:pt x="478" y="149"/>
                      <a:pt x="478" y="151"/>
                    </a:cubicBezTo>
                    <a:cubicBezTo>
                      <a:pt x="478" y="153"/>
                      <a:pt x="478" y="155"/>
                      <a:pt x="479" y="155"/>
                    </a:cubicBezTo>
                    <a:cubicBezTo>
                      <a:pt x="481" y="157"/>
                      <a:pt x="485" y="158"/>
                      <a:pt x="489" y="159"/>
                    </a:cubicBezTo>
                    <a:cubicBezTo>
                      <a:pt x="493" y="160"/>
                      <a:pt x="497" y="162"/>
                      <a:pt x="499" y="163"/>
                    </a:cubicBezTo>
                    <a:cubicBezTo>
                      <a:pt x="502" y="166"/>
                      <a:pt x="504" y="168"/>
                      <a:pt x="505" y="171"/>
                    </a:cubicBezTo>
                    <a:cubicBezTo>
                      <a:pt x="506" y="173"/>
                      <a:pt x="507" y="175"/>
                      <a:pt x="510" y="175"/>
                    </a:cubicBezTo>
                    <a:cubicBezTo>
                      <a:pt x="512" y="175"/>
                      <a:pt x="512" y="175"/>
                      <a:pt x="512" y="175"/>
                    </a:cubicBezTo>
                    <a:cubicBezTo>
                      <a:pt x="512" y="177"/>
                      <a:pt x="512" y="177"/>
                      <a:pt x="512" y="177"/>
                    </a:cubicBezTo>
                    <a:cubicBezTo>
                      <a:pt x="514" y="183"/>
                      <a:pt x="515" y="190"/>
                      <a:pt x="517" y="196"/>
                    </a:cubicBezTo>
                    <a:cubicBezTo>
                      <a:pt x="519" y="208"/>
                      <a:pt x="521" y="220"/>
                      <a:pt x="527" y="227"/>
                    </a:cubicBezTo>
                    <a:cubicBezTo>
                      <a:pt x="532" y="228"/>
                      <a:pt x="534" y="226"/>
                      <a:pt x="537" y="222"/>
                    </a:cubicBezTo>
                    <a:cubicBezTo>
                      <a:pt x="540" y="219"/>
                      <a:pt x="543" y="215"/>
                      <a:pt x="550" y="215"/>
                    </a:cubicBezTo>
                    <a:cubicBezTo>
                      <a:pt x="550" y="215"/>
                      <a:pt x="550" y="215"/>
                      <a:pt x="550" y="215"/>
                    </a:cubicBezTo>
                    <a:cubicBezTo>
                      <a:pt x="551" y="215"/>
                      <a:pt x="551" y="215"/>
                      <a:pt x="551" y="215"/>
                    </a:cubicBezTo>
                    <a:cubicBezTo>
                      <a:pt x="559" y="220"/>
                      <a:pt x="568" y="223"/>
                      <a:pt x="576" y="226"/>
                    </a:cubicBezTo>
                    <a:cubicBezTo>
                      <a:pt x="581" y="228"/>
                      <a:pt x="581" y="228"/>
                      <a:pt x="581" y="228"/>
                    </a:cubicBezTo>
                    <a:cubicBezTo>
                      <a:pt x="581" y="230"/>
                      <a:pt x="581" y="230"/>
                      <a:pt x="581" y="230"/>
                    </a:cubicBezTo>
                    <a:cubicBezTo>
                      <a:pt x="580" y="244"/>
                      <a:pt x="575" y="256"/>
                      <a:pt x="570" y="268"/>
                    </a:cubicBezTo>
                    <a:cubicBezTo>
                      <a:pt x="562" y="288"/>
                      <a:pt x="556" y="305"/>
                      <a:pt x="568" y="321"/>
                    </a:cubicBezTo>
                    <a:cubicBezTo>
                      <a:pt x="574" y="328"/>
                      <a:pt x="579" y="334"/>
                      <a:pt x="588" y="340"/>
                    </a:cubicBezTo>
                    <a:cubicBezTo>
                      <a:pt x="589" y="341"/>
                      <a:pt x="591" y="342"/>
                      <a:pt x="593" y="342"/>
                    </a:cubicBezTo>
                    <a:cubicBezTo>
                      <a:pt x="599" y="344"/>
                      <a:pt x="607" y="347"/>
                      <a:pt x="609" y="355"/>
                    </a:cubicBezTo>
                    <a:cubicBezTo>
                      <a:pt x="610" y="355"/>
                      <a:pt x="611" y="355"/>
                      <a:pt x="612" y="355"/>
                    </a:cubicBezTo>
                    <a:cubicBezTo>
                      <a:pt x="622" y="355"/>
                      <a:pt x="630" y="362"/>
                      <a:pt x="636" y="368"/>
                    </a:cubicBezTo>
                    <a:cubicBezTo>
                      <a:pt x="637" y="370"/>
                      <a:pt x="639" y="371"/>
                      <a:pt x="640" y="372"/>
                    </a:cubicBezTo>
                    <a:cubicBezTo>
                      <a:pt x="641" y="373"/>
                      <a:pt x="643" y="374"/>
                      <a:pt x="645" y="375"/>
                    </a:cubicBezTo>
                    <a:cubicBezTo>
                      <a:pt x="648" y="377"/>
                      <a:pt x="651" y="379"/>
                      <a:pt x="653" y="381"/>
                    </a:cubicBezTo>
                    <a:cubicBezTo>
                      <a:pt x="654" y="383"/>
                      <a:pt x="654" y="387"/>
                      <a:pt x="655" y="391"/>
                    </a:cubicBezTo>
                    <a:cubicBezTo>
                      <a:pt x="655" y="394"/>
                      <a:pt x="655" y="398"/>
                      <a:pt x="657" y="402"/>
                    </a:cubicBezTo>
                    <a:cubicBezTo>
                      <a:pt x="657" y="402"/>
                      <a:pt x="658" y="404"/>
                      <a:pt x="660" y="405"/>
                    </a:cubicBezTo>
                    <a:cubicBezTo>
                      <a:pt x="663" y="410"/>
                      <a:pt x="670" y="417"/>
                      <a:pt x="665" y="428"/>
                    </a:cubicBezTo>
                    <a:cubicBezTo>
                      <a:pt x="664" y="429"/>
                      <a:pt x="661" y="431"/>
                      <a:pt x="658" y="433"/>
                    </a:cubicBezTo>
                    <a:cubicBezTo>
                      <a:pt x="660" y="438"/>
                      <a:pt x="664" y="443"/>
                      <a:pt x="667" y="447"/>
                    </a:cubicBezTo>
                    <a:cubicBezTo>
                      <a:pt x="672" y="452"/>
                      <a:pt x="676" y="458"/>
                      <a:pt x="677" y="465"/>
                    </a:cubicBezTo>
                    <a:cubicBezTo>
                      <a:pt x="680" y="467"/>
                      <a:pt x="684" y="467"/>
                      <a:pt x="687" y="466"/>
                    </a:cubicBezTo>
                    <a:cubicBezTo>
                      <a:pt x="689" y="466"/>
                      <a:pt x="690" y="466"/>
                      <a:pt x="692" y="466"/>
                    </a:cubicBezTo>
                    <a:cubicBezTo>
                      <a:pt x="697" y="466"/>
                      <a:pt x="701" y="468"/>
                      <a:pt x="705" y="473"/>
                    </a:cubicBezTo>
                    <a:cubicBezTo>
                      <a:pt x="706" y="476"/>
                      <a:pt x="706" y="476"/>
                      <a:pt x="706" y="476"/>
                    </a:cubicBezTo>
                    <a:cubicBezTo>
                      <a:pt x="704" y="477"/>
                      <a:pt x="704" y="477"/>
                      <a:pt x="704" y="477"/>
                    </a:cubicBezTo>
                    <a:cubicBezTo>
                      <a:pt x="703" y="478"/>
                      <a:pt x="703" y="479"/>
                      <a:pt x="704" y="483"/>
                    </a:cubicBezTo>
                    <a:cubicBezTo>
                      <a:pt x="705" y="486"/>
                      <a:pt x="706" y="488"/>
                      <a:pt x="705" y="492"/>
                    </a:cubicBezTo>
                    <a:cubicBezTo>
                      <a:pt x="705" y="495"/>
                      <a:pt x="703" y="497"/>
                      <a:pt x="701" y="500"/>
                    </a:cubicBezTo>
                    <a:cubicBezTo>
                      <a:pt x="700" y="502"/>
                      <a:pt x="698" y="504"/>
                      <a:pt x="697" y="508"/>
                    </a:cubicBezTo>
                    <a:cubicBezTo>
                      <a:pt x="697" y="508"/>
                      <a:pt x="698" y="509"/>
                      <a:pt x="698" y="510"/>
                    </a:cubicBezTo>
                    <a:cubicBezTo>
                      <a:pt x="700" y="513"/>
                      <a:pt x="703" y="518"/>
                      <a:pt x="697" y="525"/>
                    </a:cubicBezTo>
                    <a:cubicBezTo>
                      <a:pt x="695" y="523"/>
                      <a:pt x="695" y="523"/>
                      <a:pt x="695" y="523"/>
                    </a:cubicBezTo>
                    <a:cubicBezTo>
                      <a:pt x="692" y="524"/>
                      <a:pt x="692" y="524"/>
                      <a:pt x="692" y="524"/>
                    </a:cubicBezTo>
                    <a:cubicBezTo>
                      <a:pt x="692" y="525"/>
                      <a:pt x="693" y="525"/>
                      <a:pt x="693" y="525"/>
                    </a:cubicBezTo>
                    <a:cubicBezTo>
                      <a:pt x="693" y="525"/>
                      <a:pt x="693" y="525"/>
                      <a:pt x="691" y="525"/>
                    </a:cubicBezTo>
                    <a:cubicBezTo>
                      <a:pt x="688" y="525"/>
                      <a:pt x="684" y="525"/>
                      <a:pt x="684" y="526"/>
                    </a:cubicBezTo>
                    <a:cubicBezTo>
                      <a:pt x="682" y="527"/>
                      <a:pt x="680" y="529"/>
                      <a:pt x="678" y="531"/>
                    </a:cubicBezTo>
                    <a:cubicBezTo>
                      <a:pt x="675" y="534"/>
                      <a:pt x="673" y="537"/>
                      <a:pt x="671" y="537"/>
                    </a:cubicBezTo>
                    <a:cubicBezTo>
                      <a:pt x="668" y="537"/>
                      <a:pt x="666" y="533"/>
                      <a:pt x="665" y="529"/>
                    </a:cubicBezTo>
                    <a:cubicBezTo>
                      <a:pt x="662" y="534"/>
                      <a:pt x="663" y="540"/>
                      <a:pt x="664" y="547"/>
                    </a:cubicBezTo>
                    <a:cubicBezTo>
                      <a:pt x="664" y="550"/>
                      <a:pt x="665" y="552"/>
                      <a:pt x="665" y="555"/>
                    </a:cubicBezTo>
                    <a:cubicBezTo>
                      <a:pt x="665" y="558"/>
                      <a:pt x="665" y="558"/>
                      <a:pt x="665" y="558"/>
                    </a:cubicBezTo>
                    <a:cubicBezTo>
                      <a:pt x="663" y="558"/>
                      <a:pt x="663" y="558"/>
                      <a:pt x="663" y="558"/>
                    </a:cubicBezTo>
                    <a:cubicBezTo>
                      <a:pt x="658" y="559"/>
                      <a:pt x="657" y="560"/>
                      <a:pt x="657" y="560"/>
                    </a:cubicBezTo>
                    <a:cubicBezTo>
                      <a:pt x="657" y="560"/>
                      <a:pt x="657" y="561"/>
                      <a:pt x="657" y="562"/>
                    </a:cubicBezTo>
                    <a:cubicBezTo>
                      <a:pt x="658" y="564"/>
                      <a:pt x="658" y="566"/>
                      <a:pt x="657" y="569"/>
                    </a:cubicBezTo>
                    <a:cubicBezTo>
                      <a:pt x="656" y="570"/>
                      <a:pt x="656" y="570"/>
                      <a:pt x="656" y="570"/>
                    </a:cubicBezTo>
                    <a:cubicBezTo>
                      <a:pt x="655" y="571"/>
                      <a:pt x="653" y="575"/>
                      <a:pt x="654" y="576"/>
                    </a:cubicBezTo>
                    <a:cubicBezTo>
                      <a:pt x="654" y="576"/>
                      <a:pt x="654" y="577"/>
                      <a:pt x="655" y="577"/>
                    </a:cubicBezTo>
                    <a:cubicBezTo>
                      <a:pt x="657" y="577"/>
                      <a:pt x="657" y="577"/>
                      <a:pt x="657" y="577"/>
                    </a:cubicBezTo>
                    <a:cubicBezTo>
                      <a:pt x="657" y="579"/>
                      <a:pt x="657" y="579"/>
                      <a:pt x="657" y="579"/>
                    </a:cubicBezTo>
                    <a:cubicBezTo>
                      <a:pt x="659" y="587"/>
                      <a:pt x="657" y="594"/>
                      <a:pt x="653" y="599"/>
                    </a:cubicBezTo>
                    <a:cubicBezTo>
                      <a:pt x="646" y="607"/>
                      <a:pt x="632" y="611"/>
                      <a:pt x="611" y="611"/>
                    </a:cubicBezTo>
                    <a:close/>
                    <a:moveTo>
                      <a:pt x="589" y="605"/>
                    </a:moveTo>
                    <a:cubicBezTo>
                      <a:pt x="591" y="605"/>
                      <a:pt x="593" y="605"/>
                      <a:pt x="595" y="605"/>
                    </a:cubicBezTo>
                    <a:cubicBezTo>
                      <a:pt x="599" y="606"/>
                      <a:pt x="605" y="606"/>
                      <a:pt x="611" y="606"/>
                    </a:cubicBezTo>
                    <a:cubicBezTo>
                      <a:pt x="631" y="606"/>
                      <a:pt x="643" y="603"/>
                      <a:pt x="648" y="596"/>
                    </a:cubicBezTo>
                    <a:cubicBezTo>
                      <a:pt x="651" y="592"/>
                      <a:pt x="653" y="588"/>
                      <a:pt x="652" y="582"/>
                    </a:cubicBezTo>
                    <a:cubicBezTo>
                      <a:pt x="650" y="581"/>
                      <a:pt x="649" y="580"/>
                      <a:pt x="649" y="579"/>
                    </a:cubicBezTo>
                    <a:cubicBezTo>
                      <a:pt x="647" y="575"/>
                      <a:pt x="649" y="571"/>
                      <a:pt x="651" y="567"/>
                    </a:cubicBezTo>
                    <a:cubicBezTo>
                      <a:pt x="652" y="566"/>
                      <a:pt x="652" y="566"/>
                      <a:pt x="652" y="566"/>
                    </a:cubicBezTo>
                    <a:cubicBezTo>
                      <a:pt x="652" y="565"/>
                      <a:pt x="652" y="564"/>
                      <a:pt x="652" y="563"/>
                    </a:cubicBezTo>
                    <a:cubicBezTo>
                      <a:pt x="651" y="561"/>
                      <a:pt x="651" y="559"/>
                      <a:pt x="652" y="557"/>
                    </a:cubicBezTo>
                    <a:cubicBezTo>
                      <a:pt x="654" y="555"/>
                      <a:pt x="656" y="554"/>
                      <a:pt x="659" y="553"/>
                    </a:cubicBezTo>
                    <a:cubicBezTo>
                      <a:pt x="659" y="551"/>
                      <a:pt x="659" y="550"/>
                      <a:pt x="658" y="548"/>
                    </a:cubicBezTo>
                    <a:cubicBezTo>
                      <a:pt x="657" y="538"/>
                      <a:pt x="655" y="530"/>
                      <a:pt x="665" y="521"/>
                    </a:cubicBezTo>
                    <a:cubicBezTo>
                      <a:pt x="668" y="518"/>
                      <a:pt x="668" y="518"/>
                      <a:pt x="668" y="518"/>
                    </a:cubicBezTo>
                    <a:cubicBezTo>
                      <a:pt x="669" y="523"/>
                      <a:pt x="669" y="523"/>
                      <a:pt x="669" y="523"/>
                    </a:cubicBezTo>
                    <a:cubicBezTo>
                      <a:pt x="670" y="528"/>
                      <a:pt x="671" y="530"/>
                      <a:pt x="671" y="531"/>
                    </a:cubicBezTo>
                    <a:cubicBezTo>
                      <a:pt x="672" y="530"/>
                      <a:pt x="673" y="529"/>
                      <a:pt x="674" y="528"/>
                    </a:cubicBezTo>
                    <a:cubicBezTo>
                      <a:pt x="676" y="525"/>
                      <a:pt x="678" y="523"/>
                      <a:pt x="681" y="521"/>
                    </a:cubicBezTo>
                    <a:cubicBezTo>
                      <a:pt x="683" y="520"/>
                      <a:pt x="688" y="519"/>
                      <a:pt x="691" y="519"/>
                    </a:cubicBezTo>
                    <a:cubicBezTo>
                      <a:pt x="692" y="519"/>
                      <a:pt x="693" y="519"/>
                      <a:pt x="694" y="520"/>
                    </a:cubicBezTo>
                    <a:cubicBezTo>
                      <a:pt x="696" y="517"/>
                      <a:pt x="695" y="515"/>
                      <a:pt x="693" y="513"/>
                    </a:cubicBezTo>
                    <a:cubicBezTo>
                      <a:pt x="692" y="511"/>
                      <a:pt x="691" y="509"/>
                      <a:pt x="692" y="506"/>
                    </a:cubicBezTo>
                    <a:cubicBezTo>
                      <a:pt x="693" y="502"/>
                      <a:pt x="695" y="499"/>
                      <a:pt x="697" y="497"/>
                    </a:cubicBezTo>
                    <a:cubicBezTo>
                      <a:pt x="698" y="495"/>
                      <a:pt x="699" y="493"/>
                      <a:pt x="700" y="491"/>
                    </a:cubicBezTo>
                    <a:cubicBezTo>
                      <a:pt x="700" y="489"/>
                      <a:pt x="700" y="487"/>
                      <a:pt x="699" y="485"/>
                    </a:cubicBezTo>
                    <a:cubicBezTo>
                      <a:pt x="698" y="482"/>
                      <a:pt x="697" y="478"/>
                      <a:pt x="699" y="475"/>
                    </a:cubicBezTo>
                    <a:cubicBezTo>
                      <a:pt x="695" y="471"/>
                      <a:pt x="692" y="471"/>
                      <a:pt x="688" y="472"/>
                    </a:cubicBezTo>
                    <a:cubicBezTo>
                      <a:pt x="686" y="472"/>
                      <a:pt x="684" y="472"/>
                      <a:pt x="683" y="472"/>
                    </a:cubicBezTo>
                    <a:cubicBezTo>
                      <a:pt x="679" y="472"/>
                      <a:pt x="676" y="471"/>
                      <a:pt x="673" y="469"/>
                    </a:cubicBezTo>
                    <a:cubicBezTo>
                      <a:pt x="672" y="468"/>
                      <a:pt x="672" y="468"/>
                      <a:pt x="672" y="468"/>
                    </a:cubicBezTo>
                    <a:cubicBezTo>
                      <a:pt x="672" y="467"/>
                      <a:pt x="672" y="467"/>
                      <a:pt x="672" y="467"/>
                    </a:cubicBezTo>
                    <a:cubicBezTo>
                      <a:pt x="671" y="461"/>
                      <a:pt x="667" y="456"/>
                      <a:pt x="663" y="451"/>
                    </a:cubicBezTo>
                    <a:cubicBezTo>
                      <a:pt x="659" y="445"/>
                      <a:pt x="654" y="440"/>
                      <a:pt x="652" y="432"/>
                    </a:cubicBezTo>
                    <a:cubicBezTo>
                      <a:pt x="652" y="431"/>
                      <a:pt x="652" y="431"/>
                      <a:pt x="652" y="431"/>
                    </a:cubicBezTo>
                    <a:cubicBezTo>
                      <a:pt x="654" y="431"/>
                      <a:pt x="654" y="431"/>
                      <a:pt x="654" y="431"/>
                    </a:cubicBezTo>
                    <a:cubicBezTo>
                      <a:pt x="655" y="428"/>
                      <a:pt x="655" y="428"/>
                      <a:pt x="655" y="428"/>
                    </a:cubicBezTo>
                    <a:cubicBezTo>
                      <a:pt x="655" y="428"/>
                      <a:pt x="659" y="426"/>
                      <a:pt x="660" y="425"/>
                    </a:cubicBezTo>
                    <a:cubicBezTo>
                      <a:pt x="663" y="418"/>
                      <a:pt x="659" y="413"/>
                      <a:pt x="655" y="409"/>
                    </a:cubicBezTo>
                    <a:cubicBezTo>
                      <a:pt x="654" y="407"/>
                      <a:pt x="652" y="405"/>
                      <a:pt x="652" y="404"/>
                    </a:cubicBezTo>
                    <a:cubicBezTo>
                      <a:pt x="650" y="400"/>
                      <a:pt x="650" y="395"/>
                      <a:pt x="649" y="391"/>
                    </a:cubicBezTo>
                    <a:cubicBezTo>
                      <a:pt x="649" y="388"/>
                      <a:pt x="649" y="385"/>
                      <a:pt x="648" y="384"/>
                    </a:cubicBezTo>
                    <a:cubicBezTo>
                      <a:pt x="647" y="383"/>
                      <a:pt x="644" y="381"/>
                      <a:pt x="642" y="380"/>
                    </a:cubicBezTo>
                    <a:cubicBezTo>
                      <a:pt x="640" y="379"/>
                      <a:pt x="638" y="378"/>
                      <a:pt x="636" y="377"/>
                    </a:cubicBezTo>
                    <a:cubicBezTo>
                      <a:pt x="635" y="375"/>
                      <a:pt x="633" y="374"/>
                      <a:pt x="632" y="372"/>
                    </a:cubicBezTo>
                    <a:cubicBezTo>
                      <a:pt x="626" y="367"/>
                      <a:pt x="620" y="360"/>
                      <a:pt x="612" y="360"/>
                    </a:cubicBezTo>
                    <a:cubicBezTo>
                      <a:pt x="610" y="360"/>
                      <a:pt x="609" y="360"/>
                      <a:pt x="607" y="361"/>
                    </a:cubicBezTo>
                    <a:cubicBezTo>
                      <a:pt x="603" y="362"/>
                      <a:pt x="603" y="362"/>
                      <a:pt x="603" y="362"/>
                    </a:cubicBezTo>
                    <a:cubicBezTo>
                      <a:pt x="603" y="358"/>
                      <a:pt x="603" y="358"/>
                      <a:pt x="603" y="358"/>
                    </a:cubicBezTo>
                    <a:cubicBezTo>
                      <a:pt x="603" y="352"/>
                      <a:pt x="599" y="350"/>
                      <a:pt x="592" y="348"/>
                    </a:cubicBezTo>
                    <a:cubicBezTo>
                      <a:pt x="589" y="347"/>
                      <a:pt x="586" y="346"/>
                      <a:pt x="584" y="345"/>
                    </a:cubicBezTo>
                    <a:cubicBezTo>
                      <a:pt x="576" y="338"/>
                      <a:pt x="570" y="332"/>
                      <a:pt x="564" y="324"/>
                    </a:cubicBezTo>
                    <a:cubicBezTo>
                      <a:pt x="549" y="306"/>
                      <a:pt x="557" y="287"/>
                      <a:pt x="565" y="266"/>
                    </a:cubicBezTo>
                    <a:cubicBezTo>
                      <a:pt x="569" y="255"/>
                      <a:pt x="574" y="244"/>
                      <a:pt x="575" y="232"/>
                    </a:cubicBezTo>
                    <a:cubicBezTo>
                      <a:pt x="574" y="231"/>
                      <a:pt x="574" y="231"/>
                      <a:pt x="574" y="231"/>
                    </a:cubicBezTo>
                    <a:cubicBezTo>
                      <a:pt x="566" y="228"/>
                      <a:pt x="557" y="225"/>
                      <a:pt x="549" y="221"/>
                    </a:cubicBezTo>
                    <a:cubicBezTo>
                      <a:pt x="545" y="221"/>
                      <a:pt x="544" y="223"/>
                      <a:pt x="541" y="226"/>
                    </a:cubicBezTo>
                    <a:cubicBezTo>
                      <a:pt x="538" y="229"/>
                      <a:pt x="535" y="234"/>
                      <a:pt x="525" y="233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16" y="224"/>
                      <a:pt x="513" y="210"/>
                      <a:pt x="511" y="197"/>
                    </a:cubicBezTo>
                    <a:cubicBezTo>
                      <a:pt x="510" y="191"/>
                      <a:pt x="509" y="185"/>
                      <a:pt x="507" y="180"/>
                    </a:cubicBezTo>
                    <a:cubicBezTo>
                      <a:pt x="503" y="179"/>
                      <a:pt x="501" y="176"/>
                      <a:pt x="500" y="173"/>
                    </a:cubicBezTo>
                    <a:cubicBezTo>
                      <a:pt x="499" y="171"/>
                      <a:pt x="498" y="169"/>
                      <a:pt x="496" y="168"/>
                    </a:cubicBezTo>
                    <a:cubicBezTo>
                      <a:pt x="494" y="167"/>
                      <a:pt x="490" y="165"/>
                      <a:pt x="487" y="164"/>
                    </a:cubicBezTo>
                    <a:cubicBezTo>
                      <a:pt x="482" y="163"/>
                      <a:pt x="478" y="162"/>
                      <a:pt x="476" y="160"/>
                    </a:cubicBezTo>
                    <a:cubicBezTo>
                      <a:pt x="473" y="157"/>
                      <a:pt x="473" y="154"/>
                      <a:pt x="472" y="152"/>
                    </a:cubicBezTo>
                    <a:cubicBezTo>
                      <a:pt x="472" y="150"/>
                      <a:pt x="472" y="148"/>
                      <a:pt x="471" y="147"/>
                    </a:cubicBezTo>
                    <a:cubicBezTo>
                      <a:pt x="470" y="146"/>
                      <a:pt x="468" y="145"/>
                      <a:pt x="466" y="143"/>
                    </a:cubicBezTo>
                    <a:cubicBezTo>
                      <a:pt x="463" y="142"/>
                      <a:pt x="461" y="141"/>
                      <a:pt x="459" y="139"/>
                    </a:cubicBezTo>
                    <a:cubicBezTo>
                      <a:pt x="457" y="137"/>
                      <a:pt x="455" y="135"/>
                      <a:pt x="452" y="133"/>
                    </a:cubicBezTo>
                    <a:cubicBezTo>
                      <a:pt x="447" y="128"/>
                      <a:pt x="442" y="124"/>
                      <a:pt x="439" y="119"/>
                    </a:cubicBezTo>
                    <a:cubicBezTo>
                      <a:pt x="426" y="98"/>
                      <a:pt x="418" y="64"/>
                      <a:pt x="426" y="34"/>
                    </a:cubicBezTo>
                    <a:cubicBezTo>
                      <a:pt x="421" y="31"/>
                      <a:pt x="417" y="27"/>
                      <a:pt x="413" y="22"/>
                    </a:cubicBezTo>
                    <a:cubicBezTo>
                      <a:pt x="407" y="16"/>
                      <a:pt x="401" y="9"/>
                      <a:pt x="392" y="7"/>
                    </a:cubicBezTo>
                    <a:cubicBezTo>
                      <a:pt x="384" y="5"/>
                      <a:pt x="370" y="8"/>
                      <a:pt x="356" y="11"/>
                    </a:cubicBezTo>
                    <a:cubicBezTo>
                      <a:pt x="346" y="13"/>
                      <a:pt x="336" y="15"/>
                      <a:pt x="325" y="15"/>
                    </a:cubicBezTo>
                    <a:cubicBezTo>
                      <a:pt x="310" y="16"/>
                      <a:pt x="293" y="17"/>
                      <a:pt x="279" y="18"/>
                    </a:cubicBezTo>
                    <a:cubicBezTo>
                      <a:pt x="269" y="19"/>
                      <a:pt x="259" y="19"/>
                      <a:pt x="253" y="20"/>
                    </a:cubicBezTo>
                    <a:cubicBezTo>
                      <a:pt x="194" y="23"/>
                      <a:pt x="132" y="24"/>
                      <a:pt x="78" y="24"/>
                    </a:cubicBezTo>
                    <a:cubicBezTo>
                      <a:pt x="63" y="24"/>
                      <a:pt x="48" y="24"/>
                      <a:pt x="33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34"/>
                      <a:pt x="14" y="43"/>
                      <a:pt x="22" y="52"/>
                    </a:cubicBezTo>
                    <a:cubicBezTo>
                      <a:pt x="26" y="57"/>
                      <a:pt x="30" y="62"/>
                      <a:pt x="34" y="68"/>
                    </a:cubicBezTo>
                    <a:cubicBezTo>
                      <a:pt x="36" y="71"/>
                      <a:pt x="37" y="76"/>
                      <a:pt x="39" y="81"/>
                    </a:cubicBezTo>
                    <a:cubicBezTo>
                      <a:pt x="41" y="86"/>
                      <a:pt x="43" y="92"/>
                      <a:pt x="45" y="95"/>
                    </a:cubicBezTo>
                    <a:cubicBezTo>
                      <a:pt x="47" y="97"/>
                      <a:pt x="49" y="98"/>
                      <a:pt x="52" y="98"/>
                    </a:cubicBezTo>
                    <a:cubicBezTo>
                      <a:pt x="56" y="99"/>
                      <a:pt x="62" y="101"/>
                      <a:pt x="62" y="107"/>
                    </a:cubicBezTo>
                    <a:cubicBezTo>
                      <a:pt x="65" y="107"/>
                      <a:pt x="67" y="107"/>
                      <a:pt x="70" y="107"/>
                    </a:cubicBezTo>
                    <a:cubicBezTo>
                      <a:pt x="78" y="108"/>
                      <a:pt x="86" y="108"/>
                      <a:pt x="91" y="114"/>
                    </a:cubicBezTo>
                    <a:cubicBezTo>
                      <a:pt x="94" y="118"/>
                      <a:pt x="95" y="125"/>
                      <a:pt x="94" y="134"/>
                    </a:cubicBezTo>
                    <a:cubicBezTo>
                      <a:pt x="94" y="135"/>
                      <a:pt x="94" y="135"/>
                      <a:pt x="94" y="135"/>
                    </a:cubicBezTo>
                    <a:cubicBezTo>
                      <a:pt x="92" y="136"/>
                      <a:pt x="92" y="136"/>
                      <a:pt x="92" y="136"/>
                    </a:cubicBezTo>
                    <a:cubicBezTo>
                      <a:pt x="86" y="138"/>
                      <a:pt x="82" y="143"/>
                      <a:pt x="78" y="149"/>
                    </a:cubicBezTo>
                    <a:cubicBezTo>
                      <a:pt x="77" y="151"/>
                      <a:pt x="76" y="153"/>
                      <a:pt x="74" y="154"/>
                    </a:cubicBezTo>
                    <a:cubicBezTo>
                      <a:pt x="75" y="163"/>
                      <a:pt x="80" y="167"/>
                      <a:pt x="85" y="172"/>
                    </a:cubicBezTo>
                    <a:cubicBezTo>
                      <a:pt x="92" y="177"/>
                      <a:pt x="99" y="183"/>
                      <a:pt x="98" y="196"/>
                    </a:cubicBezTo>
                    <a:cubicBezTo>
                      <a:pt x="101" y="199"/>
                      <a:pt x="105" y="201"/>
                      <a:pt x="108" y="202"/>
                    </a:cubicBezTo>
                    <a:cubicBezTo>
                      <a:pt x="113" y="205"/>
                      <a:pt x="118" y="208"/>
                      <a:pt x="122" y="212"/>
                    </a:cubicBezTo>
                    <a:cubicBezTo>
                      <a:pt x="122" y="213"/>
                      <a:pt x="122" y="213"/>
                      <a:pt x="122" y="213"/>
                    </a:cubicBezTo>
                    <a:cubicBezTo>
                      <a:pt x="122" y="214"/>
                      <a:pt x="122" y="214"/>
                      <a:pt x="122" y="214"/>
                    </a:cubicBezTo>
                    <a:cubicBezTo>
                      <a:pt x="127" y="319"/>
                      <a:pt x="129" y="429"/>
                      <a:pt x="130" y="536"/>
                    </a:cubicBezTo>
                    <a:cubicBezTo>
                      <a:pt x="130" y="561"/>
                      <a:pt x="130" y="561"/>
                      <a:pt x="130" y="561"/>
                    </a:cubicBezTo>
                    <a:cubicBezTo>
                      <a:pt x="146" y="560"/>
                      <a:pt x="163" y="560"/>
                      <a:pt x="181" y="559"/>
                    </a:cubicBezTo>
                    <a:cubicBezTo>
                      <a:pt x="266" y="556"/>
                      <a:pt x="372" y="553"/>
                      <a:pt x="457" y="549"/>
                    </a:cubicBezTo>
                    <a:cubicBezTo>
                      <a:pt x="469" y="548"/>
                      <a:pt x="487" y="546"/>
                      <a:pt x="506" y="544"/>
                    </a:cubicBezTo>
                    <a:cubicBezTo>
                      <a:pt x="534" y="542"/>
                      <a:pt x="566" y="538"/>
                      <a:pt x="585" y="538"/>
                    </a:cubicBezTo>
                    <a:cubicBezTo>
                      <a:pt x="598" y="538"/>
                      <a:pt x="602" y="540"/>
                      <a:pt x="604" y="541"/>
                    </a:cubicBezTo>
                    <a:cubicBezTo>
                      <a:pt x="607" y="543"/>
                      <a:pt x="609" y="549"/>
                      <a:pt x="611" y="554"/>
                    </a:cubicBezTo>
                    <a:cubicBezTo>
                      <a:pt x="612" y="559"/>
                      <a:pt x="614" y="563"/>
                      <a:pt x="616" y="566"/>
                    </a:cubicBezTo>
                    <a:cubicBezTo>
                      <a:pt x="617" y="567"/>
                      <a:pt x="617" y="567"/>
                      <a:pt x="617" y="567"/>
                    </a:cubicBezTo>
                    <a:cubicBezTo>
                      <a:pt x="617" y="568"/>
                      <a:pt x="617" y="568"/>
                      <a:pt x="617" y="568"/>
                    </a:cubicBezTo>
                    <a:cubicBezTo>
                      <a:pt x="615" y="578"/>
                      <a:pt x="608" y="583"/>
                      <a:pt x="602" y="588"/>
                    </a:cubicBezTo>
                    <a:cubicBezTo>
                      <a:pt x="596" y="592"/>
                      <a:pt x="590" y="597"/>
                      <a:pt x="589" y="6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249">
                <a:extLst>
                  <a:ext uri="{FF2B5EF4-FFF2-40B4-BE49-F238E27FC236}">
                    <a16:creationId xmlns:a16="http://schemas.microsoft.com/office/drawing/2014/main" id="{CA36AF4B-309A-47B8-873E-B177D8FB0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" y="2519"/>
                <a:ext cx="324" cy="306"/>
              </a:xfrm>
              <a:custGeom>
                <a:avLst/>
                <a:gdLst>
                  <a:gd name="T0" fmla="*/ 474 w 523"/>
                  <a:gd name="T1" fmla="*/ 146 h 496"/>
                  <a:gd name="T2" fmla="*/ 482 w 523"/>
                  <a:gd name="T3" fmla="*/ 182 h 496"/>
                  <a:gd name="T4" fmla="*/ 458 w 523"/>
                  <a:gd name="T5" fmla="*/ 206 h 496"/>
                  <a:gd name="T6" fmla="*/ 462 w 523"/>
                  <a:gd name="T7" fmla="*/ 226 h 496"/>
                  <a:gd name="T8" fmla="*/ 446 w 523"/>
                  <a:gd name="T9" fmla="*/ 226 h 496"/>
                  <a:gd name="T10" fmla="*/ 438 w 523"/>
                  <a:gd name="T11" fmla="*/ 234 h 496"/>
                  <a:gd name="T12" fmla="*/ 438 w 523"/>
                  <a:gd name="T13" fmla="*/ 283 h 496"/>
                  <a:gd name="T14" fmla="*/ 414 w 523"/>
                  <a:gd name="T15" fmla="*/ 311 h 496"/>
                  <a:gd name="T16" fmla="*/ 398 w 523"/>
                  <a:gd name="T17" fmla="*/ 311 h 496"/>
                  <a:gd name="T18" fmla="*/ 406 w 523"/>
                  <a:gd name="T19" fmla="*/ 343 h 496"/>
                  <a:gd name="T20" fmla="*/ 382 w 523"/>
                  <a:gd name="T21" fmla="*/ 355 h 496"/>
                  <a:gd name="T22" fmla="*/ 390 w 523"/>
                  <a:gd name="T23" fmla="*/ 367 h 496"/>
                  <a:gd name="T24" fmla="*/ 374 w 523"/>
                  <a:gd name="T25" fmla="*/ 387 h 496"/>
                  <a:gd name="T26" fmla="*/ 370 w 523"/>
                  <a:gd name="T27" fmla="*/ 399 h 496"/>
                  <a:gd name="T28" fmla="*/ 378 w 523"/>
                  <a:gd name="T29" fmla="*/ 411 h 496"/>
                  <a:gd name="T30" fmla="*/ 370 w 523"/>
                  <a:gd name="T31" fmla="*/ 419 h 496"/>
                  <a:gd name="T32" fmla="*/ 386 w 523"/>
                  <a:gd name="T33" fmla="*/ 439 h 496"/>
                  <a:gd name="T34" fmla="*/ 390 w 523"/>
                  <a:gd name="T35" fmla="*/ 452 h 496"/>
                  <a:gd name="T36" fmla="*/ 382 w 523"/>
                  <a:gd name="T37" fmla="*/ 464 h 496"/>
                  <a:gd name="T38" fmla="*/ 386 w 523"/>
                  <a:gd name="T39" fmla="*/ 480 h 496"/>
                  <a:gd name="T40" fmla="*/ 217 w 523"/>
                  <a:gd name="T41" fmla="*/ 488 h 496"/>
                  <a:gd name="T42" fmla="*/ 189 w 523"/>
                  <a:gd name="T43" fmla="*/ 484 h 496"/>
                  <a:gd name="T44" fmla="*/ 165 w 523"/>
                  <a:gd name="T45" fmla="*/ 492 h 496"/>
                  <a:gd name="T46" fmla="*/ 72 w 523"/>
                  <a:gd name="T47" fmla="*/ 492 h 496"/>
                  <a:gd name="T48" fmla="*/ 72 w 523"/>
                  <a:gd name="T49" fmla="*/ 423 h 496"/>
                  <a:gd name="T50" fmla="*/ 64 w 523"/>
                  <a:gd name="T51" fmla="*/ 419 h 496"/>
                  <a:gd name="T52" fmla="*/ 44 w 523"/>
                  <a:gd name="T53" fmla="*/ 419 h 496"/>
                  <a:gd name="T54" fmla="*/ 44 w 523"/>
                  <a:gd name="T55" fmla="*/ 411 h 496"/>
                  <a:gd name="T56" fmla="*/ 28 w 523"/>
                  <a:gd name="T57" fmla="*/ 419 h 496"/>
                  <a:gd name="T58" fmla="*/ 20 w 523"/>
                  <a:gd name="T59" fmla="*/ 154 h 496"/>
                  <a:gd name="T60" fmla="*/ 0 w 523"/>
                  <a:gd name="T61" fmla="*/ 33 h 496"/>
                  <a:gd name="T62" fmla="*/ 406 w 523"/>
                  <a:gd name="T63" fmla="*/ 17 h 496"/>
                  <a:gd name="T64" fmla="*/ 474 w 523"/>
                  <a:gd name="T65" fmla="*/ 33 h 496"/>
                  <a:gd name="T66" fmla="*/ 454 w 523"/>
                  <a:gd name="T67" fmla="*/ 46 h 496"/>
                  <a:gd name="T68" fmla="*/ 450 w 523"/>
                  <a:gd name="T69" fmla="*/ 78 h 496"/>
                  <a:gd name="T70" fmla="*/ 518 w 523"/>
                  <a:gd name="T71" fmla="*/ 78 h 496"/>
                  <a:gd name="T72" fmla="*/ 510 w 523"/>
                  <a:gd name="T73" fmla="*/ 86 h 496"/>
                  <a:gd name="T74" fmla="*/ 514 w 523"/>
                  <a:gd name="T75" fmla="*/ 94 h 496"/>
                  <a:gd name="T76" fmla="*/ 494 w 523"/>
                  <a:gd name="T77" fmla="*/ 110 h 496"/>
                  <a:gd name="T78" fmla="*/ 482 w 523"/>
                  <a:gd name="T79" fmla="*/ 138 h 496"/>
                  <a:gd name="T80" fmla="*/ 474 w 523"/>
                  <a:gd name="T81" fmla="*/ 14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23" h="496">
                    <a:moveTo>
                      <a:pt x="474" y="146"/>
                    </a:moveTo>
                    <a:cubicBezTo>
                      <a:pt x="472" y="163"/>
                      <a:pt x="481" y="168"/>
                      <a:pt x="482" y="182"/>
                    </a:cubicBezTo>
                    <a:cubicBezTo>
                      <a:pt x="479" y="195"/>
                      <a:pt x="471" y="203"/>
                      <a:pt x="458" y="206"/>
                    </a:cubicBezTo>
                    <a:cubicBezTo>
                      <a:pt x="462" y="213"/>
                      <a:pt x="471" y="218"/>
                      <a:pt x="462" y="226"/>
                    </a:cubicBezTo>
                    <a:cubicBezTo>
                      <a:pt x="454" y="233"/>
                      <a:pt x="457" y="226"/>
                      <a:pt x="446" y="226"/>
                    </a:cubicBezTo>
                    <a:cubicBezTo>
                      <a:pt x="447" y="238"/>
                      <a:pt x="445" y="240"/>
                      <a:pt x="438" y="234"/>
                    </a:cubicBezTo>
                    <a:cubicBezTo>
                      <a:pt x="434" y="253"/>
                      <a:pt x="435" y="274"/>
                      <a:pt x="438" y="283"/>
                    </a:cubicBezTo>
                    <a:cubicBezTo>
                      <a:pt x="434" y="296"/>
                      <a:pt x="414" y="293"/>
                      <a:pt x="414" y="311"/>
                    </a:cubicBezTo>
                    <a:cubicBezTo>
                      <a:pt x="406" y="318"/>
                      <a:pt x="409" y="310"/>
                      <a:pt x="398" y="311"/>
                    </a:cubicBezTo>
                    <a:cubicBezTo>
                      <a:pt x="400" y="322"/>
                      <a:pt x="404" y="332"/>
                      <a:pt x="406" y="343"/>
                    </a:cubicBezTo>
                    <a:cubicBezTo>
                      <a:pt x="392" y="341"/>
                      <a:pt x="388" y="350"/>
                      <a:pt x="382" y="355"/>
                    </a:cubicBezTo>
                    <a:cubicBezTo>
                      <a:pt x="383" y="363"/>
                      <a:pt x="393" y="348"/>
                      <a:pt x="390" y="367"/>
                    </a:cubicBezTo>
                    <a:cubicBezTo>
                      <a:pt x="385" y="375"/>
                      <a:pt x="384" y="386"/>
                      <a:pt x="374" y="387"/>
                    </a:cubicBezTo>
                    <a:cubicBezTo>
                      <a:pt x="371" y="396"/>
                      <a:pt x="385" y="400"/>
                      <a:pt x="370" y="399"/>
                    </a:cubicBezTo>
                    <a:cubicBezTo>
                      <a:pt x="366" y="406"/>
                      <a:pt x="378" y="409"/>
                      <a:pt x="378" y="411"/>
                    </a:cubicBezTo>
                    <a:cubicBezTo>
                      <a:pt x="378" y="413"/>
                      <a:pt x="370" y="421"/>
                      <a:pt x="370" y="419"/>
                    </a:cubicBezTo>
                    <a:cubicBezTo>
                      <a:pt x="375" y="436"/>
                      <a:pt x="384" y="428"/>
                      <a:pt x="386" y="439"/>
                    </a:cubicBezTo>
                    <a:cubicBezTo>
                      <a:pt x="386" y="444"/>
                      <a:pt x="390" y="451"/>
                      <a:pt x="390" y="452"/>
                    </a:cubicBezTo>
                    <a:cubicBezTo>
                      <a:pt x="390" y="461"/>
                      <a:pt x="383" y="457"/>
                      <a:pt x="382" y="464"/>
                    </a:cubicBezTo>
                    <a:cubicBezTo>
                      <a:pt x="381" y="467"/>
                      <a:pt x="389" y="473"/>
                      <a:pt x="386" y="480"/>
                    </a:cubicBezTo>
                    <a:cubicBezTo>
                      <a:pt x="331" y="477"/>
                      <a:pt x="276" y="489"/>
                      <a:pt x="217" y="488"/>
                    </a:cubicBezTo>
                    <a:cubicBezTo>
                      <a:pt x="209" y="488"/>
                      <a:pt x="197" y="483"/>
                      <a:pt x="189" y="484"/>
                    </a:cubicBezTo>
                    <a:cubicBezTo>
                      <a:pt x="180" y="484"/>
                      <a:pt x="173" y="491"/>
                      <a:pt x="165" y="492"/>
                    </a:cubicBezTo>
                    <a:cubicBezTo>
                      <a:pt x="134" y="496"/>
                      <a:pt x="101" y="487"/>
                      <a:pt x="72" y="492"/>
                    </a:cubicBezTo>
                    <a:cubicBezTo>
                      <a:pt x="72" y="469"/>
                      <a:pt x="72" y="446"/>
                      <a:pt x="72" y="423"/>
                    </a:cubicBezTo>
                    <a:cubicBezTo>
                      <a:pt x="67" y="424"/>
                      <a:pt x="65" y="423"/>
                      <a:pt x="64" y="419"/>
                    </a:cubicBezTo>
                    <a:cubicBezTo>
                      <a:pt x="57" y="415"/>
                      <a:pt x="50" y="419"/>
                      <a:pt x="44" y="419"/>
                    </a:cubicBezTo>
                    <a:cubicBezTo>
                      <a:pt x="44" y="419"/>
                      <a:pt x="44" y="412"/>
                      <a:pt x="44" y="411"/>
                    </a:cubicBezTo>
                    <a:cubicBezTo>
                      <a:pt x="39" y="407"/>
                      <a:pt x="39" y="424"/>
                      <a:pt x="28" y="419"/>
                    </a:cubicBezTo>
                    <a:cubicBezTo>
                      <a:pt x="14" y="335"/>
                      <a:pt x="28" y="240"/>
                      <a:pt x="20" y="154"/>
                    </a:cubicBezTo>
                    <a:cubicBezTo>
                      <a:pt x="16" y="111"/>
                      <a:pt x="0" y="72"/>
                      <a:pt x="0" y="33"/>
                    </a:cubicBezTo>
                    <a:cubicBezTo>
                      <a:pt x="132" y="33"/>
                      <a:pt x="273" y="26"/>
                      <a:pt x="406" y="17"/>
                    </a:cubicBezTo>
                    <a:cubicBezTo>
                      <a:pt x="430" y="16"/>
                      <a:pt x="468" y="0"/>
                      <a:pt x="474" y="33"/>
                    </a:cubicBezTo>
                    <a:cubicBezTo>
                      <a:pt x="474" y="46"/>
                      <a:pt x="462" y="54"/>
                      <a:pt x="454" y="46"/>
                    </a:cubicBezTo>
                    <a:cubicBezTo>
                      <a:pt x="465" y="55"/>
                      <a:pt x="439" y="68"/>
                      <a:pt x="450" y="78"/>
                    </a:cubicBezTo>
                    <a:cubicBezTo>
                      <a:pt x="472" y="93"/>
                      <a:pt x="485" y="72"/>
                      <a:pt x="518" y="78"/>
                    </a:cubicBezTo>
                    <a:cubicBezTo>
                      <a:pt x="523" y="86"/>
                      <a:pt x="511" y="84"/>
                      <a:pt x="510" y="86"/>
                    </a:cubicBezTo>
                    <a:cubicBezTo>
                      <a:pt x="509" y="89"/>
                      <a:pt x="514" y="95"/>
                      <a:pt x="514" y="94"/>
                    </a:cubicBezTo>
                    <a:cubicBezTo>
                      <a:pt x="509" y="103"/>
                      <a:pt x="504" y="102"/>
                      <a:pt x="494" y="110"/>
                    </a:cubicBezTo>
                    <a:cubicBezTo>
                      <a:pt x="500" y="128"/>
                      <a:pt x="493" y="129"/>
                      <a:pt x="482" y="138"/>
                    </a:cubicBezTo>
                    <a:lnTo>
                      <a:pt x="474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250">
                <a:extLst>
                  <a:ext uri="{FF2B5EF4-FFF2-40B4-BE49-F238E27FC236}">
                    <a16:creationId xmlns:a16="http://schemas.microsoft.com/office/drawing/2014/main" id="{425AFF16-4A02-49EE-AB96-11B15E3AB9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86" y="2525"/>
                <a:ext cx="325" cy="300"/>
              </a:xfrm>
              <a:custGeom>
                <a:avLst/>
                <a:gdLst>
                  <a:gd name="T0" fmla="*/ 75 w 526"/>
                  <a:gd name="T1" fmla="*/ 484 h 486"/>
                  <a:gd name="T2" fmla="*/ 53 w 526"/>
                  <a:gd name="T3" fmla="*/ 411 h 486"/>
                  <a:gd name="T4" fmla="*/ 44 w 526"/>
                  <a:gd name="T5" fmla="*/ 406 h 486"/>
                  <a:gd name="T6" fmla="*/ 28 w 526"/>
                  <a:gd name="T7" fmla="*/ 411 h 486"/>
                  <a:gd name="T8" fmla="*/ 10 w 526"/>
                  <a:gd name="T9" fmla="*/ 89 h 486"/>
                  <a:gd name="T10" fmla="*/ 409 w 526"/>
                  <a:gd name="T11" fmla="*/ 5 h 486"/>
                  <a:gd name="T12" fmla="*/ 475 w 526"/>
                  <a:gd name="T13" fmla="*/ 37 h 486"/>
                  <a:gd name="T14" fmla="*/ 470 w 526"/>
                  <a:gd name="T15" fmla="*/ 71 h 486"/>
                  <a:gd name="T16" fmla="*/ 523 w 526"/>
                  <a:gd name="T17" fmla="*/ 65 h 486"/>
                  <a:gd name="T18" fmla="*/ 516 w 526"/>
                  <a:gd name="T19" fmla="*/ 78 h 486"/>
                  <a:gd name="T20" fmla="*/ 520 w 526"/>
                  <a:gd name="T21" fmla="*/ 85 h 486"/>
                  <a:gd name="T22" fmla="*/ 500 w 526"/>
                  <a:gd name="T23" fmla="*/ 101 h 486"/>
                  <a:gd name="T24" fmla="*/ 484 w 526"/>
                  <a:gd name="T25" fmla="*/ 157 h 486"/>
                  <a:gd name="T26" fmla="*/ 465 w 526"/>
                  <a:gd name="T27" fmla="*/ 198 h 486"/>
                  <a:gd name="T28" fmla="*/ 456 w 526"/>
                  <a:gd name="T29" fmla="*/ 221 h 486"/>
                  <a:gd name="T30" fmla="*/ 443 w 526"/>
                  <a:gd name="T31" fmla="*/ 272 h 486"/>
                  <a:gd name="T32" fmla="*/ 420 w 526"/>
                  <a:gd name="T33" fmla="*/ 301 h 486"/>
                  <a:gd name="T34" fmla="*/ 408 w 526"/>
                  <a:gd name="T35" fmla="*/ 305 h 486"/>
                  <a:gd name="T36" fmla="*/ 412 w 526"/>
                  <a:gd name="T37" fmla="*/ 336 h 486"/>
                  <a:gd name="T38" fmla="*/ 391 w 526"/>
                  <a:gd name="T39" fmla="*/ 344 h 486"/>
                  <a:gd name="T40" fmla="*/ 392 w 526"/>
                  <a:gd name="T41" fmla="*/ 365 h 486"/>
                  <a:gd name="T42" fmla="*/ 376 w 526"/>
                  <a:gd name="T43" fmla="*/ 392 h 486"/>
                  <a:gd name="T44" fmla="*/ 380 w 526"/>
                  <a:gd name="T45" fmla="*/ 407 h 486"/>
                  <a:gd name="T46" fmla="*/ 395 w 526"/>
                  <a:gd name="T47" fmla="*/ 439 h 486"/>
                  <a:gd name="T48" fmla="*/ 389 w 526"/>
                  <a:gd name="T49" fmla="*/ 457 h 486"/>
                  <a:gd name="T50" fmla="*/ 305 w 526"/>
                  <a:gd name="T51" fmla="*/ 476 h 486"/>
                  <a:gd name="T52" fmla="*/ 192 w 526"/>
                  <a:gd name="T53" fmla="*/ 476 h 486"/>
                  <a:gd name="T54" fmla="*/ 94 w 526"/>
                  <a:gd name="T55" fmla="*/ 478 h 486"/>
                  <a:gd name="T56" fmla="*/ 178 w 526"/>
                  <a:gd name="T57" fmla="*/ 475 h 486"/>
                  <a:gd name="T58" fmla="*/ 220 w 526"/>
                  <a:gd name="T59" fmla="*/ 475 h 486"/>
                  <a:gd name="T60" fmla="*/ 382 w 526"/>
                  <a:gd name="T61" fmla="*/ 453 h 486"/>
                  <a:gd name="T62" fmla="*/ 386 w 526"/>
                  <a:gd name="T63" fmla="*/ 430 h 486"/>
                  <a:gd name="T64" fmla="*/ 373 w 526"/>
                  <a:gd name="T65" fmla="*/ 407 h 486"/>
                  <a:gd name="T66" fmla="*/ 370 w 526"/>
                  <a:gd name="T67" fmla="*/ 388 h 486"/>
                  <a:gd name="T68" fmla="*/ 374 w 526"/>
                  <a:gd name="T69" fmla="*/ 376 h 486"/>
                  <a:gd name="T70" fmla="*/ 390 w 526"/>
                  <a:gd name="T71" fmla="*/ 356 h 486"/>
                  <a:gd name="T72" fmla="*/ 382 w 526"/>
                  <a:gd name="T73" fmla="*/ 346 h 486"/>
                  <a:gd name="T74" fmla="*/ 405 w 526"/>
                  <a:gd name="T75" fmla="*/ 330 h 486"/>
                  <a:gd name="T76" fmla="*/ 402 w 526"/>
                  <a:gd name="T77" fmla="*/ 298 h 486"/>
                  <a:gd name="T78" fmla="*/ 428 w 526"/>
                  <a:gd name="T79" fmla="*/ 282 h 486"/>
                  <a:gd name="T80" fmla="*/ 443 w 526"/>
                  <a:gd name="T81" fmla="*/ 222 h 486"/>
                  <a:gd name="T82" fmla="*/ 450 w 526"/>
                  <a:gd name="T83" fmla="*/ 214 h 486"/>
                  <a:gd name="T84" fmla="*/ 462 w 526"/>
                  <a:gd name="T85" fmla="*/ 203 h 486"/>
                  <a:gd name="T86" fmla="*/ 482 w 526"/>
                  <a:gd name="T87" fmla="*/ 172 h 486"/>
                  <a:gd name="T88" fmla="*/ 483 w 526"/>
                  <a:gd name="T89" fmla="*/ 126 h 486"/>
                  <a:gd name="T90" fmla="*/ 496 w 526"/>
                  <a:gd name="T91" fmla="*/ 98 h 486"/>
                  <a:gd name="T92" fmla="*/ 511 w 526"/>
                  <a:gd name="T93" fmla="*/ 75 h 486"/>
                  <a:gd name="T94" fmla="*/ 510 w 526"/>
                  <a:gd name="T95" fmla="*/ 69 h 486"/>
                  <a:gd name="T96" fmla="*/ 453 w 526"/>
                  <a:gd name="T97" fmla="*/ 50 h 486"/>
                  <a:gd name="T98" fmla="*/ 459 w 526"/>
                  <a:gd name="T99" fmla="*/ 34 h 486"/>
                  <a:gd name="T100" fmla="*/ 426 w 526"/>
                  <a:gd name="T101" fmla="*/ 8 h 486"/>
                  <a:gd name="T102" fmla="*/ 26 w 526"/>
                  <a:gd name="T103" fmla="*/ 144 h 486"/>
                  <a:gd name="T104" fmla="*/ 45 w 526"/>
                  <a:gd name="T105" fmla="*/ 398 h 486"/>
                  <a:gd name="T106" fmla="*/ 52 w 526"/>
                  <a:gd name="T107" fmla="*/ 406 h 486"/>
                  <a:gd name="T108" fmla="*/ 70 w 526"/>
                  <a:gd name="T109" fmla="*/ 409 h 486"/>
                  <a:gd name="T110" fmla="*/ 78 w 526"/>
                  <a:gd name="T111" fmla="*/ 479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26" h="486">
                    <a:moveTo>
                      <a:pt x="148" y="486"/>
                    </a:moveTo>
                    <a:cubicBezTo>
                      <a:pt x="138" y="486"/>
                      <a:pt x="129" y="485"/>
                      <a:pt x="120" y="485"/>
                    </a:cubicBezTo>
                    <a:cubicBezTo>
                      <a:pt x="111" y="484"/>
                      <a:pt x="102" y="483"/>
                      <a:pt x="94" y="483"/>
                    </a:cubicBezTo>
                    <a:cubicBezTo>
                      <a:pt x="87" y="483"/>
                      <a:pt x="81" y="484"/>
                      <a:pt x="75" y="484"/>
                    </a:cubicBezTo>
                    <a:cubicBezTo>
                      <a:pt x="72" y="485"/>
                      <a:pt x="72" y="485"/>
                      <a:pt x="72" y="485"/>
                    </a:cubicBezTo>
                    <a:cubicBezTo>
                      <a:pt x="72" y="416"/>
                      <a:pt x="72" y="416"/>
                      <a:pt x="72" y="416"/>
                    </a:cubicBezTo>
                    <a:cubicBezTo>
                      <a:pt x="69" y="416"/>
                      <a:pt x="66" y="414"/>
                      <a:pt x="65" y="411"/>
                    </a:cubicBezTo>
                    <a:cubicBezTo>
                      <a:pt x="62" y="410"/>
                      <a:pt x="57" y="410"/>
                      <a:pt x="53" y="411"/>
                    </a:cubicBezTo>
                    <a:cubicBezTo>
                      <a:pt x="51" y="412"/>
                      <a:pt x="49" y="412"/>
                      <a:pt x="47" y="412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5" y="411"/>
                      <a:pt x="45" y="411"/>
                      <a:pt x="45" y="411"/>
                    </a:cubicBezTo>
                    <a:cubicBezTo>
                      <a:pt x="44" y="410"/>
                      <a:pt x="44" y="409"/>
                      <a:pt x="44" y="406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2" y="409"/>
                      <a:pt x="39" y="413"/>
                      <a:pt x="34" y="413"/>
                    </a:cubicBezTo>
                    <a:cubicBezTo>
                      <a:pt x="33" y="413"/>
                      <a:pt x="31" y="413"/>
                      <a:pt x="30" y="412"/>
                    </a:cubicBezTo>
                    <a:cubicBezTo>
                      <a:pt x="28" y="411"/>
                      <a:pt x="28" y="411"/>
                      <a:pt x="28" y="411"/>
                    </a:cubicBezTo>
                    <a:cubicBezTo>
                      <a:pt x="28" y="410"/>
                      <a:pt x="28" y="410"/>
                      <a:pt x="28" y="410"/>
                    </a:cubicBezTo>
                    <a:cubicBezTo>
                      <a:pt x="21" y="363"/>
                      <a:pt x="21" y="311"/>
                      <a:pt x="22" y="261"/>
                    </a:cubicBezTo>
                    <a:cubicBezTo>
                      <a:pt x="23" y="222"/>
                      <a:pt x="23" y="182"/>
                      <a:pt x="20" y="144"/>
                    </a:cubicBezTo>
                    <a:cubicBezTo>
                      <a:pt x="18" y="125"/>
                      <a:pt x="14" y="107"/>
                      <a:pt x="10" y="89"/>
                    </a:cubicBezTo>
                    <a:cubicBezTo>
                      <a:pt x="5" y="66"/>
                      <a:pt x="0" y="45"/>
                      <a:pt x="0" y="2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24" y="20"/>
                      <a:pt x="261" y="15"/>
                      <a:pt x="409" y="5"/>
                    </a:cubicBezTo>
                    <a:cubicBezTo>
                      <a:pt x="414" y="4"/>
                      <a:pt x="419" y="3"/>
                      <a:pt x="425" y="2"/>
                    </a:cubicBezTo>
                    <a:cubicBezTo>
                      <a:pt x="433" y="1"/>
                      <a:pt x="442" y="0"/>
                      <a:pt x="450" y="0"/>
                    </a:cubicBezTo>
                    <a:cubicBezTo>
                      <a:pt x="467" y="0"/>
                      <a:pt x="477" y="7"/>
                      <a:pt x="480" y="23"/>
                    </a:cubicBezTo>
                    <a:cubicBezTo>
                      <a:pt x="480" y="29"/>
                      <a:pt x="478" y="34"/>
                      <a:pt x="475" y="37"/>
                    </a:cubicBezTo>
                    <a:cubicBezTo>
                      <a:pt x="471" y="41"/>
                      <a:pt x="467" y="42"/>
                      <a:pt x="462" y="41"/>
                    </a:cubicBezTo>
                    <a:cubicBezTo>
                      <a:pt x="462" y="46"/>
                      <a:pt x="460" y="50"/>
                      <a:pt x="457" y="53"/>
                    </a:cubicBezTo>
                    <a:cubicBezTo>
                      <a:pt x="453" y="60"/>
                      <a:pt x="451" y="63"/>
                      <a:pt x="455" y="66"/>
                    </a:cubicBezTo>
                    <a:cubicBezTo>
                      <a:pt x="460" y="69"/>
                      <a:pt x="464" y="71"/>
                      <a:pt x="470" y="71"/>
                    </a:cubicBezTo>
                    <a:cubicBezTo>
                      <a:pt x="475" y="71"/>
                      <a:pt x="479" y="69"/>
                      <a:pt x="485" y="68"/>
                    </a:cubicBezTo>
                    <a:cubicBezTo>
                      <a:pt x="492" y="66"/>
                      <a:pt x="500" y="64"/>
                      <a:pt x="510" y="64"/>
                    </a:cubicBezTo>
                    <a:cubicBezTo>
                      <a:pt x="514" y="64"/>
                      <a:pt x="518" y="64"/>
                      <a:pt x="522" y="65"/>
                    </a:cubicBezTo>
                    <a:cubicBezTo>
                      <a:pt x="523" y="65"/>
                      <a:pt x="523" y="65"/>
                      <a:pt x="523" y="65"/>
                    </a:cubicBezTo>
                    <a:cubicBezTo>
                      <a:pt x="524" y="66"/>
                      <a:pt x="524" y="66"/>
                      <a:pt x="524" y="66"/>
                    </a:cubicBezTo>
                    <a:cubicBezTo>
                      <a:pt x="525" y="69"/>
                      <a:pt x="526" y="71"/>
                      <a:pt x="525" y="73"/>
                    </a:cubicBezTo>
                    <a:cubicBezTo>
                      <a:pt x="523" y="76"/>
                      <a:pt x="520" y="77"/>
                      <a:pt x="517" y="77"/>
                    </a:cubicBezTo>
                    <a:cubicBezTo>
                      <a:pt x="517" y="77"/>
                      <a:pt x="516" y="77"/>
                      <a:pt x="516" y="78"/>
                    </a:cubicBezTo>
                    <a:cubicBezTo>
                      <a:pt x="516" y="79"/>
                      <a:pt x="517" y="81"/>
                      <a:pt x="518" y="81"/>
                    </a:cubicBezTo>
                    <a:cubicBezTo>
                      <a:pt x="518" y="81"/>
                      <a:pt x="518" y="81"/>
                      <a:pt x="517" y="81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20" y="85"/>
                      <a:pt x="520" y="85"/>
                      <a:pt x="520" y="85"/>
                    </a:cubicBezTo>
                    <a:cubicBezTo>
                      <a:pt x="520" y="85"/>
                      <a:pt x="520" y="85"/>
                      <a:pt x="519" y="85"/>
                    </a:cubicBezTo>
                    <a:cubicBezTo>
                      <a:pt x="519" y="87"/>
                      <a:pt x="519" y="87"/>
                      <a:pt x="519" y="87"/>
                    </a:cubicBezTo>
                    <a:cubicBezTo>
                      <a:pt x="515" y="92"/>
                      <a:pt x="512" y="94"/>
                      <a:pt x="507" y="97"/>
                    </a:cubicBezTo>
                    <a:cubicBezTo>
                      <a:pt x="505" y="98"/>
                      <a:pt x="503" y="99"/>
                      <a:pt x="500" y="101"/>
                    </a:cubicBezTo>
                    <a:cubicBezTo>
                      <a:pt x="505" y="115"/>
                      <a:pt x="500" y="120"/>
                      <a:pt x="493" y="126"/>
                    </a:cubicBezTo>
                    <a:cubicBezTo>
                      <a:pt x="491" y="127"/>
                      <a:pt x="489" y="128"/>
                      <a:pt x="487" y="130"/>
                    </a:cubicBezTo>
                    <a:cubicBezTo>
                      <a:pt x="480" y="137"/>
                      <a:pt x="480" y="137"/>
                      <a:pt x="480" y="137"/>
                    </a:cubicBezTo>
                    <a:cubicBezTo>
                      <a:pt x="479" y="146"/>
                      <a:pt x="481" y="151"/>
                      <a:pt x="484" y="157"/>
                    </a:cubicBezTo>
                    <a:cubicBezTo>
                      <a:pt x="485" y="161"/>
                      <a:pt x="487" y="166"/>
                      <a:pt x="488" y="172"/>
                    </a:cubicBezTo>
                    <a:cubicBezTo>
                      <a:pt x="488" y="172"/>
                      <a:pt x="488" y="172"/>
                      <a:pt x="488" y="172"/>
                    </a:cubicBezTo>
                    <a:cubicBezTo>
                      <a:pt x="488" y="173"/>
                      <a:pt x="488" y="173"/>
                      <a:pt x="488" y="173"/>
                    </a:cubicBezTo>
                    <a:cubicBezTo>
                      <a:pt x="485" y="186"/>
                      <a:pt x="477" y="194"/>
                      <a:pt x="465" y="198"/>
                    </a:cubicBezTo>
                    <a:cubicBezTo>
                      <a:pt x="466" y="199"/>
                      <a:pt x="466" y="199"/>
                      <a:pt x="467" y="200"/>
                    </a:cubicBezTo>
                    <a:cubicBezTo>
                      <a:pt x="470" y="204"/>
                      <a:pt x="475" y="211"/>
                      <a:pt x="467" y="218"/>
                    </a:cubicBezTo>
                    <a:cubicBezTo>
                      <a:pt x="464" y="221"/>
                      <a:pt x="462" y="222"/>
                      <a:pt x="460" y="222"/>
                    </a:cubicBezTo>
                    <a:cubicBezTo>
                      <a:pt x="458" y="222"/>
                      <a:pt x="457" y="221"/>
                      <a:pt x="456" y="221"/>
                    </a:cubicBezTo>
                    <a:cubicBezTo>
                      <a:pt x="455" y="220"/>
                      <a:pt x="454" y="220"/>
                      <a:pt x="452" y="219"/>
                    </a:cubicBezTo>
                    <a:cubicBezTo>
                      <a:pt x="452" y="224"/>
                      <a:pt x="452" y="227"/>
                      <a:pt x="450" y="229"/>
                    </a:cubicBezTo>
                    <a:cubicBezTo>
                      <a:pt x="448" y="231"/>
                      <a:pt x="446" y="231"/>
                      <a:pt x="443" y="229"/>
                    </a:cubicBezTo>
                    <a:cubicBezTo>
                      <a:pt x="440" y="248"/>
                      <a:pt x="441" y="265"/>
                      <a:pt x="443" y="272"/>
                    </a:cubicBezTo>
                    <a:cubicBezTo>
                      <a:pt x="444" y="273"/>
                      <a:pt x="444" y="273"/>
                      <a:pt x="444" y="273"/>
                    </a:cubicBezTo>
                    <a:cubicBezTo>
                      <a:pt x="444" y="274"/>
                      <a:pt x="444" y="274"/>
                      <a:pt x="444" y="274"/>
                    </a:cubicBezTo>
                    <a:cubicBezTo>
                      <a:pt x="441" y="280"/>
                      <a:pt x="436" y="284"/>
                      <a:pt x="431" y="286"/>
                    </a:cubicBezTo>
                    <a:cubicBezTo>
                      <a:pt x="424" y="290"/>
                      <a:pt x="420" y="293"/>
                      <a:pt x="420" y="301"/>
                    </a:cubicBezTo>
                    <a:cubicBezTo>
                      <a:pt x="420" y="302"/>
                      <a:pt x="420" y="302"/>
                      <a:pt x="420" y="302"/>
                    </a:cubicBezTo>
                    <a:cubicBezTo>
                      <a:pt x="419" y="303"/>
                      <a:pt x="419" y="303"/>
                      <a:pt x="419" y="303"/>
                    </a:cubicBezTo>
                    <a:cubicBezTo>
                      <a:pt x="416" y="306"/>
                      <a:pt x="414" y="307"/>
                      <a:pt x="412" y="307"/>
                    </a:cubicBezTo>
                    <a:cubicBezTo>
                      <a:pt x="410" y="307"/>
                      <a:pt x="409" y="306"/>
                      <a:pt x="408" y="305"/>
                    </a:cubicBezTo>
                    <a:cubicBezTo>
                      <a:pt x="407" y="305"/>
                      <a:pt x="406" y="304"/>
                      <a:pt x="404" y="304"/>
                    </a:cubicBezTo>
                    <a:cubicBezTo>
                      <a:pt x="405" y="308"/>
                      <a:pt x="406" y="312"/>
                      <a:pt x="407" y="316"/>
                    </a:cubicBezTo>
                    <a:cubicBezTo>
                      <a:pt x="409" y="321"/>
                      <a:pt x="410" y="327"/>
                      <a:pt x="411" y="332"/>
                    </a:cubicBezTo>
                    <a:cubicBezTo>
                      <a:pt x="412" y="336"/>
                      <a:pt x="412" y="336"/>
                      <a:pt x="412" y="336"/>
                    </a:cubicBezTo>
                    <a:cubicBezTo>
                      <a:pt x="408" y="336"/>
                      <a:pt x="408" y="336"/>
                      <a:pt x="408" y="336"/>
                    </a:cubicBezTo>
                    <a:cubicBezTo>
                      <a:pt x="399" y="334"/>
                      <a:pt x="395" y="338"/>
                      <a:pt x="391" y="343"/>
                    </a:cubicBezTo>
                    <a:cubicBezTo>
                      <a:pt x="390" y="343"/>
                      <a:pt x="390" y="344"/>
                      <a:pt x="389" y="344"/>
                    </a:cubicBezTo>
                    <a:cubicBezTo>
                      <a:pt x="390" y="344"/>
                      <a:pt x="390" y="344"/>
                      <a:pt x="391" y="344"/>
                    </a:cubicBezTo>
                    <a:cubicBezTo>
                      <a:pt x="393" y="344"/>
                      <a:pt x="394" y="345"/>
                      <a:pt x="395" y="346"/>
                    </a:cubicBezTo>
                    <a:cubicBezTo>
                      <a:pt x="396" y="348"/>
                      <a:pt x="397" y="351"/>
                      <a:pt x="395" y="358"/>
                    </a:cubicBezTo>
                    <a:cubicBezTo>
                      <a:pt x="395" y="359"/>
                      <a:pt x="395" y="359"/>
                      <a:pt x="395" y="359"/>
                    </a:cubicBezTo>
                    <a:cubicBezTo>
                      <a:pt x="394" y="360"/>
                      <a:pt x="393" y="362"/>
                      <a:pt x="392" y="365"/>
                    </a:cubicBezTo>
                    <a:cubicBezTo>
                      <a:pt x="390" y="371"/>
                      <a:pt x="387" y="377"/>
                      <a:pt x="379" y="380"/>
                    </a:cubicBezTo>
                    <a:cubicBezTo>
                      <a:pt x="379" y="381"/>
                      <a:pt x="380" y="383"/>
                      <a:pt x="381" y="384"/>
                    </a:cubicBezTo>
                    <a:cubicBezTo>
                      <a:pt x="382" y="386"/>
                      <a:pt x="383" y="388"/>
                      <a:pt x="382" y="390"/>
                    </a:cubicBezTo>
                    <a:cubicBezTo>
                      <a:pt x="381" y="392"/>
                      <a:pt x="378" y="392"/>
                      <a:pt x="376" y="392"/>
                    </a:cubicBezTo>
                    <a:cubicBezTo>
                      <a:pt x="375" y="392"/>
                      <a:pt x="375" y="392"/>
                      <a:pt x="375" y="392"/>
                    </a:cubicBezTo>
                    <a:cubicBezTo>
                      <a:pt x="375" y="393"/>
                      <a:pt x="376" y="395"/>
                      <a:pt x="379" y="397"/>
                    </a:cubicBezTo>
                    <a:cubicBezTo>
                      <a:pt x="382" y="398"/>
                      <a:pt x="383" y="399"/>
                      <a:pt x="383" y="401"/>
                    </a:cubicBezTo>
                    <a:cubicBezTo>
                      <a:pt x="383" y="402"/>
                      <a:pt x="383" y="404"/>
                      <a:pt x="380" y="407"/>
                    </a:cubicBezTo>
                    <a:cubicBezTo>
                      <a:pt x="378" y="409"/>
                      <a:pt x="377" y="410"/>
                      <a:pt x="376" y="411"/>
                    </a:cubicBezTo>
                    <a:cubicBezTo>
                      <a:pt x="378" y="417"/>
                      <a:pt x="381" y="418"/>
                      <a:pt x="384" y="419"/>
                    </a:cubicBezTo>
                    <a:cubicBezTo>
                      <a:pt x="387" y="421"/>
                      <a:pt x="390" y="422"/>
                      <a:pt x="391" y="429"/>
                    </a:cubicBezTo>
                    <a:cubicBezTo>
                      <a:pt x="392" y="432"/>
                      <a:pt x="394" y="437"/>
                      <a:pt x="395" y="439"/>
                    </a:cubicBezTo>
                    <a:cubicBezTo>
                      <a:pt x="395" y="441"/>
                      <a:pt x="395" y="441"/>
                      <a:pt x="395" y="441"/>
                    </a:cubicBezTo>
                    <a:cubicBezTo>
                      <a:pt x="396" y="448"/>
                      <a:pt x="392" y="450"/>
                      <a:pt x="390" y="451"/>
                    </a:cubicBezTo>
                    <a:cubicBezTo>
                      <a:pt x="388" y="452"/>
                      <a:pt x="388" y="453"/>
                      <a:pt x="387" y="454"/>
                    </a:cubicBezTo>
                    <a:cubicBezTo>
                      <a:pt x="387" y="454"/>
                      <a:pt x="388" y="456"/>
                      <a:pt x="389" y="457"/>
                    </a:cubicBezTo>
                    <a:cubicBezTo>
                      <a:pt x="391" y="460"/>
                      <a:pt x="394" y="465"/>
                      <a:pt x="391" y="471"/>
                    </a:cubicBezTo>
                    <a:cubicBezTo>
                      <a:pt x="390" y="473"/>
                      <a:pt x="390" y="473"/>
                      <a:pt x="390" y="473"/>
                    </a:cubicBezTo>
                    <a:cubicBezTo>
                      <a:pt x="389" y="472"/>
                      <a:pt x="389" y="472"/>
                      <a:pt x="389" y="472"/>
                    </a:cubicBezTo>
                    <a:cubicBezTo>
                      <a:pt x="361" y="471"/>
                      <a:pt x="334" y="474"/>
                      <a:pt x="305" y="476"/>
                    </a:cubicBezTo>
                    <a:cubicBezTo>
                      <a:pt x="277" y="479"/>
                      <a:pt x="249" y="481"/>
                      <a:pt x="220" y="480"/>
                    </a:cubicBezTo>
                    <a:cubicBezTo>
                      <a:pt x="216" y="480"/>
                      <a:pt x="211" y="479"/>
                      <a:pt x="206" y="478"/>
                    </a:cubicBezTo>
                    <a:cubicBezTo>
                      <a:pt x="202" y="477"/>
                      <a:pt x="197" y="476"/>
                      <a:pt x="193" y="476"/>
                    </a:cubicBezTo>
                    <a:cubicBezTo>
                      <a:pt x="192" y="476"/>
                      <a:pt x="192" y="476"/>
                      <a:pt x="192" y="476"/>
                    </a:cubicBezTo>
                    <a:cubicBezTo>
                      <a:pt x="188" y="477"/>
                      <a:pt x="184" y="478"/>
                      <a:pt x="180" y="480"/>
                    </a:cubicBezTo>
                    <a:cubicBezTo>
                      <a:pt x="176" y="482"/>
                      <a:pt x="172" y="484"/>
                      <a:pt x="168" y="484"/>
                    </a:cubicBezTo>
                    <a:cubicBezTo>
                      <a:pt x="162" y="485"/>
                      <a:pt x="155" y="486"/>
                      <a:pt x="148" y="486"/>
                    </a:cubicBezTo>
                    <a:close/>
                    <a:moveTo>
                      <a:pt x="94" y="478"/>
                    </a:moveTo>
                    <a:cubicBezTo>
                      <a:pt x="103" y="478"/>
                      <a:pt x="112" y="478"/>
                      <a:pt x="120" y="479"/>
                    </a:cubicBezTo>
                    <a:cubicBezTo>
                      <a:pt x="129" y="480"/>
                      <a:pt x="139" y="480"/>
                      <a:pt x="148" y="480"/>
                    </a:cubicBezTo>
                    <a:cubicBezTo>
                      <a:pt x="155" y="480"/>
                      <a:pt x="161" y="480"/>
                      <a:pt x="167" y="479"/>
                    </a:cubicBezTo>
                    <a:cubicBezTo>
                      <a:pt x="171" y="478"/>
                      <a:pt x="174" y="477"/>
                      <a:pt x="178" y="475"/>
                    </a:cubicBezTo>
                    <a:cubicBezTo>
                      <a:pt x="182" y="473"/>
                      <a:pt x="187" y="471"/>
                      <a:pt x="192" y="471"/>
                    </a:cubicBezTo>
                    <a:cubicBezTo>
                      <a:pt x="193" y="471"/>
                      <a:pt x="193" y="471"/>
                      <a:pt x="193" y="471"/>
                    </a:cubicBezTo>
                    <a:cubicBezTo>
                      <a:pt x="197" y="471"/>
                      <a:pt x="203" y="472"/>
                      <a:pt x="208" y="473"/>
                    </a:cubicBezTo>
                    <a:cubicBezTo>
                      <a:pt x="212" y="474"/>
                      <a:pt x="216" y="475"/>
                      <a:pt x="220" y="475"/>
                    </a:cubicBezTo>
                    <a:cubicBezTo>
                      <a:pt x="249" y="476"/>
                      <a:pt x="277" y="473"/>
                      <a:pt x="304" y="471"/>
                    </a:cubicBezTo>
                    <a:cubicBezTo>
                      <a:pt x="333" y="468"/>
                      <a:pt x="359" y="466"/>
                      <a:pt x="387" y="467"/>
                    </a:cubicBezTo>
                    <a:cubicBezTo>
                      <a:pt x="387" y="464"/>
                      <a:pt x="385" y="462"/>
                      <a:pt x="384" y="459"/>
                    </a:cubicBezTo>
                    <a:cubicBezTo>
                      <a:pt x="383" y="457"/>
                      <a:pt x="382" y="455"/>
                      <a:pt x="382" y="453"/>
                    </a:cubicBezTo>
                    <a:cubicBezTo>
                      <a:pt x="383" y="449"/>
                      <a:pt x="386" y="447"/>
                      <a:pt x="387" y="446"/>
                    </a:cubicBezTo>
                    <a:cubicBezTo>
                      <a:pt x="389" y="445"/>
                      <a:pt x="390" y="445"/>
                      <a:pt x="390" y="442"/>
                    </a:cubicBezTo>
                    <a:cubicBezTo>
                      <a:pt x="390" y="442"/>
                      <a:pt x="390" y="442"/>
                      <a:pt x="390" y="442"/>
                    </a:cubicBezTo>
                    <a:cubicBezTo>
                      <a:pt x="389" y="439"/>
                      <a:pt x="387" y="434"/>
                      <a:pt x="386" y="430"/>
                    </a:cubicBezTo>
                    <a:cubicBezTo>
                      <a:pt x="385" y="426"/>
                      <a:pt x="384" y="425"/>
                      <a:pt x="381" y="424"/>
                    </a:cubicBezTo>
                    <a:cubicBezTo>
                      <a:pt x="378" y="422"/>
                      <a:pt x="373" y="420"/>
                      <a:pt x="370" y="410"/>
                    </a:cubicBezTo>
                    <a:cubicBezTo>
                      <a:pt x="373" y="409"/>
                      <a:pt x="373" y="409"/>
                      <a:pt x="373" y="409"/>
                    </a:cubicBezTo>
                    <a:cubicBezTo>
                      <a:pt x="373" y="407"/>
                      <a:pt x="373" y="407"/>
                      <a:pt x="373" y="407"/>
                    </a:cubicBezTo>
                    <a:cubicBezTo>
                      <a:pt x="372" y="407"/>
                      <a:pt x="372" y="407"/>
                      <a:pt x="372" y="407"/>
                    </a:cubicBezTo>
                    <a:cubicBezTo>
                      <a:pt x="373" y="406"/>
                      <a:pt x="376" y="404"/>
                      <a:pt x="377" y="402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3" y="400"/>
                      <a:pt x="366" y="395"/>
                      <a:pt x="370" y="388"/>
                    </a:cubicBezTo>
                    <a:cubicBezTo>
                      <a:pt x="371" y="386"/>
                      <a:pt x="371" y="386"/>
                      <a:pt x="371" y="386"/>
                    </a:cubicBezTo>
                    <a:cubicBezTo>
                      <a:pt x="373" y="387"/>
                      <a:pt x="373" y="387"/>
                      <a:pt x="373" y="387"/>
                    </a:cubicBezTo>
                    <a:cubicBezTo>
                      <a:pt x="374" y="387"/>
                      <a:pt x="375" y="387"/>
                      <a:pt x="376" y="387"/>
                    </a:cubicBezTo>
                    <a:cubicBezTo>
                      <a:pt x="374" y="384"/>
                      <a:pt x="373" y="381"/>
                      <a:pt x="374" y="376"/>
                    </a:cubicBezTo>
                    <a:cubicBezTo>
                      <a:pt x="374" y="375"/>
                      <a:pt x="374" y="375"/>
                      <a:pt x="374" y="375"/>
                    </a:cubicBezTo>
                    <a:cubicBezTo>
                      <a:pt x="376" y="374"/>
                      <a:pt x="376" y="374"/>
                      <a:pt x="376" y="374"/>
                    </a:cubicBezTo>
                    <a:cubicBezTo>
                      <a:pt x="382" y="374"/>
                      <a:pt x="385" y="368"/>
                      <a:pt x="387" y="362"/>
                    </a:cubicBezTo>
                    <a:cubicBezTo>
                      <a:pt x="388" y="360"/>
                      <a:pt x="389" y="358"/>
                      <a:pt x="390" y="356"/>
                    </a:cubicBezTo>
                    <a:cubicBezTo>
                      <a:pt x="391" y="352"/>
                      <a:pt x="391" y="351"/>
                      <a:pt x="391" y="350"/>
                    </a:cubicBezTo>
                    <a:cubicBezTo>
                      <a:pt x="390" y="350"/>
                      <a:pt x="390" y="350"/>
                      <a:pt x="390" y="350"/>
                    </a:cubicBezTo>
                    <a:cubicBezTo>
                      <a:pt x="389" y="350"/>
                      <a:pt x="388" y="350"/>
                      <a:pt x="387" y="350"/>
                    </a:cubicBezTo>
                    <a:cubicBezTo>
                      <a:pt x="386" y="350"/>
                      <a:pt x="383" y="350"/>
                      <a:pt x="382" y="346"/>
                    </a:cubicBezTo>
                    <a:cubicBezTo>
                      <a:pt x="382" y="344"/>
                      <a:pt x="382" y="344"/>
                      <a:pt x="382" y="344"/>
                    </a:cubicBezTo>
                    <a:cubicBezTo>
                      <a:pt x="383" y="343"/>
                      <a:pt x="383" y="343"/>
                      <a:pt x="383" y="343"/>
                    </a:cubicBezTo>
                    <a:cubicBezTo>
                      <a:pt x="384" y="342"/>
                      <a:pt x="385" y="340"/>
                      <a:pt x="387" y="339"/>
                    </a:cubicBezTo>
                    <a:cubicBezTo>
                      <a:pt x="391" y="335"/>
                      <a:pt x="395" y="330"/>
                      <a:pt x="405" y="330"/>
                    </a:cubicBezTo>
                    <a:cubicBezTo>
                      <a:pt x="404" y="326"/>
                      <a:pt x="403" y="322"/>
                      <a:pt x="402" y="318"/>
                    </a:cubicBezTo>
                    <a:cubicBezTo>
                      <a:pt x="401" y="312"/>
                      <a:pt x="399" y="307"/>
                      <a:pt x="398" y="301"/>
                    </a:cubicBezTo>
                    <a:cubicBezTo>
                      <a:pt x="397" y="298"/>
                      <a:pt x="397" y="298"/>
                      <a:pt x="397" y="298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06" y="298"/>
                      <a:pt x="409" y="300"/>
                      <a:pt x="411" y="300"/>
                    </a:cubicBezTo>
                    <a:cubicBezTo>
                      <a:pt x="411" y="301"/>
                      <a:pt x="411" y="301"/>
                      <a:pt x="412" y="301"/>
                    </a:cubicBezTo>
                    <a:cubicBezTo>
                      <a:pt x="412" y="301"/>
                      <a:pt x="412" y="301"/>
                      <a:pt x="414" y="299"/>
                    </a:cubicBezTo>
                    <a:cubicBezTo>
                      <a:pt x="415" y="289"/>
                      <a:pt x="422" y="285"/>
                      <a:pt x="428" y="282"/>
                    </a:cubicBezTo>
                    <a:cubicBezTo>
                      <a:pt x="432" y="279"/>
                      <a:pt x="436" y="277"/>
                      <a:pt x="438" y="273"/>
                    </a:cubicBezTo>
                    <a:cubicBezTo>
                      <a:pt x="435" y="263"/>
                      <a:pt x="435" y="242"/>
                      <a:pt x="438" y="224"/>
                    </a:cubicBezTo>
                    <a:cubicBezTo>
                      <a:pt x="439" y="219"/>
                      <a:pt x="439" y="219"/>
                      <a:pt x="439" y="219"/>
                    </a:cubicBezTo>
                    <a:cubicBezTo>
                      <a:pt x="443" y="222"/>
                      <a:pt x="443" y="222"/>
                      <a:pt x="443" y="222"/>
                    </a:cubicBezTo>
                    <a:cubicBezTo>
                      <a:pt x="445" y="224"/>
                      <a:pt x="446" y="224"/>
                      <a:pt x="446" y="225"/>
                    </a:cubicBezTo>
                    <a:cubicBezTo>
                      <a:pt x="446" y="224"/>
                      <a:pt x="447" y="222"/>
                      <a:pt x="446" y="217"/>
                    </a:cubicBezTo>
                    <a:cubicBezTo>
                      <a:pt x="446" y="214"/>
                      <a:pt x="446" y="214"/>
                      <a:pt x="446" y="214"/>
                    </a:cubicBezTo>
                    <a:cubicBezTo>
                      <a:pt x="450" y="214"/>
                      <a:pt x="450" y="214"/>
                      <a:pt x="450" y="214"/>
                    </a:cubicBezTo>
                    <a:cubicBezTo>
                      <a:pt x="455" y="214"/>
                      <a:pt x="457" y="215"/>
                      <a:pt x="459" y="216"/>
                    </a:cubicBezTo>
                    <a:cubicBezTo>
                      <a:pt x="459" y="216"/>
                      <a:pt x="460" y="217"/>
                      <a:pt x="460" y="217"/>
                    </a:cubicBezTo>
                    <a:cubicBezTo>
                      <a:pt x="460" y="217"/>
                      <a:pt x="461" y="216"/>
                      <a:pt x="463" y="214"/>
                    </a:cubicBezTo>
                    <a:cubicBezTo>
                      <a:pt x="468" y="210"/>
                      <a:pt x="466" y="208"/>
                      <a:pt x="462" y="203"/>
                    </a:cubicBezTo>
                    <a:cubicBezTo>
                      <a:pt x="461" y="202"/>
                      <a:pt x="460" y="200"/>
                      <a:pt x="459" y="198"/>
                    </a:cubicBezTo>
                    <a:cubicBezTo>
                      <a:pt x="457" y="194"/>
                      <a:pt x="457" y="194"/>
                      <a:pt x="457" y="194"/>
                    </a:cubicBezTo>
                    <a:cubicBezTo>
                      <a:pt x="460" y="194"/>
                      <a:pt x="460" y="194"/>
                      <a:pt x="460" y="194"/>
                    </a:cubicBezTo>
                    <a:cubicBezTo>
                      <a:pt x="472" y="191"/>
                      <a:pt x="479" y="184"/>
                      <a:pt x="482" y="172"/>
                    </a:cubicBezTo>
                    <a:cubicBezTo>
                      <a:pt x="482" y="167"/>
                      <a:pt x="480" y="163"/>
                      <a:pt x="478" y="159"/>
                    </a:cubicBezTo>
                    <a:cubicBezTo>
                      <a:pt x="476" y="153"/>
                      <a:pt x="473" y="146"/>
                      <a:pt x="474" y="136"/>
                    </a:cubicBezTo>
                    <a:cubicBezTo>
                      <a:pt x="474" y="135"/>
                      <a:pt x="474" y="135"/>
                      <a:pt x="474" y="135"/>
                    </a:cubicBezTo>
                    <a:cubicBezTo>
                      <a:pt x="483" y="126"/>
                      <a:pt x="483" y="126"/>
                      <a:pt x="483" y="126"/>
                    </a:cubicBezTo>
                    <a:cubicBezTo>
                      <a:pt x="485" y="124"/>
                      <a:pt x="487" y="123"/>
                      <a:pt x="489" y="121"/>
                    </a:cubicBezTo>
                    <a:cubicBezTo>
                      <a:pt x="496" y="116"/>
                      <a:pt x="499" y="114"/>
                      <a:pt x="495" y="101"/>
                    </a:cubicBezTo>
                    <a:cubicBezTo>
                      <a:pt x="494" y="99"/>
                      <a:pt x="494" y="99"/>
                      <a:pt x="494" y="99"/>
                    </a:cubicBezTo>
                    <a:cubicBezTo>
                      <a:pt x="496" y="98"/>
                      <a:pt x="496" y="98"/>
                      <a:pt x="496" y="98"/>
                    </a:cubicBezTo>
                    <a:cubicBezTo>
                      <a:pt x="499" y="95"/>
                      <a:pt x="502" y="93"/>
                      <a:pt x="505" y="92"/>
                    </a:cubicBezTo>
                    <a:cubicBezTo>
                      <a:pt x="508" y="90"/>
                      <a:pt x="511" y="88"/>
                      <a:pt x="513" y="85"/>
                    </a:cubicBezTo>
                    <a:cubicBezTo>
                      <a:pt x="513" y="84"/>
                      <a:pt x="513" y="84"/>
                      <a:pt x="512" y="83"/>
                    </a:cubicBezTo>
                    <a:cubicBezTo>
                      <a:pt x="511" y="82"/>
                      <a:pt x="509" y="78"/>
                      <a:pt x="511" y="75"/>
                    </a:cubicBezTo>
                    <a:cubicBezTo>
                      <a:pt x="512" y="73"/>
                      <a:pt x="514" y="72"/>
                      <a:pt x="516" y="72"/>
                    </a:cubicBezTo>
                    <a:cubicBezTo>
                      <a:pt x="517" y="72"/>
                      <a:pt x="519" y="71"/>
                      <a:pt x="520" y="71"/>
                    </a:cubicBezTo>
                    <a:cubicBezTo>
                      <a:pt x="520" y="71"/>
                      <a:pt x="520" y="71"/>
                      <a:pt x="519" y="70"/>
                    </a:cubicBezTo>
                    <a:cubicBezTo>
                      <a:pt x="516" y="70"/>
                      <a:pt x="513" y="69"/>
                      <a:pt x="510" y="69"/>
                    </a:cubicBezTo>
                    <a:cubicBezTo>
                      <a:pt x="501" y="69"/>
                      <a:pt x="493" y="71"/>
                      <a:pt x="487" y="73"/>
                    </a:cubicBezTo>
                    <a:cubicBezTo>
                      <a:pt x="481" y="75"/>
                      <a:pt x="475" y="76"/>
                      <a:pt x="470" y="76"/>
                    </a:cubicBezTo>
                    <a:cubicBezTo>
                      <a:pt x="463" y="76"/>
                      <a:pt x="457" y="74"/>
                      <a:pt x="451" y="70"/>
                    </a:cubicBezTo>
                    <a:cubicBezTo>
                      <a:pt x="444" y="63"/>
                      <a:pt x="449" y="56"/>
                      <a:pt x="453" y="50"/>
                    </a:cubicBezTo>
                    <a:cubicBezTo>
                      <a:pt x="457" y="44"/>
                      <a:pt x="458" y="41"/>
                      <a:pt x="455" y="38"/>
                    </a:cubicBezTo>
                    <a:cubicBezTo>
                      <a:pt x="455" y="37"/>
                      <a:pt x="455" y="37"/>
                      <a:pt x="455" y="37"/>
                    </a:cubicBezTo>
                    <a:cubicBezTo>
                      <a:pt x="459" y="33"/>
                      <a:pt x="459" y="33"/>
                      <a:pt x="459" y="33"/>
                    </a:cubicBezTo>
                    <a:cubicBezTo>
                      <a:pt x="459" y="34"/>
                      <a:pt x="459" y="34"/>
                      <a:pt x="459" y="34"/>
                    </a:cubicBezTo>
                    <a:cubicBezTo>
                      <a:pt x="463" y="37"/>
                      <a:pt x="467" y="37"/>
                      <a:pt x="471" y="33"/>
                    </a:cubicBezTo>
                    <a:cubicBezTo>
                      <a:pt x="473" y="31"/>
                      <a:pt x="474" y="27"/>
                      <a:pt x="474" y="24"/>
                    </a:cubicBezTo>
                    <a:cubicBezTo>
                      <a:pt x="472" y="11"/>
                      <a:pt x="464" y="5"/>
                      <a:pt x="450" y="5"/>
                    </a:cubicBezTo>
                    <a:cubicBezTo>
                      <a:pt x="442" y="5"/>
                      <a:pt x="434" y="6"/>
                      <a:pt x="426" y="8"/>
                    </a:cubicBezTo>
                    <a:cubicBezTo>
                      <a:pt x="420" y="9"/>
                      <a:pt x="414" y="10"/>
                      <a:pt x="409" y="10"/>
                    </a:cubicBezTo>
                    <a:cubicBezTo>
                      <a:pt x="262" y="20"/>
                      <a:pt x="126" y="25"/>
                      <a:pt x="6" y="26"/>
                    </a:cubicBezTo>
                    <a:cubicBezTo>
                      <a:pt x="6" y="46"/>
                      <a:pt x="11" y="66"/>
                      <a:pt x="15" y="87"/>
                    </a:cubicBezTo>
                    <a:cubicBezTo>
                      <a:pt x="20" y="106"/>
                      <a:pt x="24" y="124"/>
                      <a:pt x="26" y="144"/>
                    </a:cubicBezTo>
                    <a:cubicBezTo>
                      <a:pt x="29" y="182"/>
                      <a:pt x="28" y="222"/>
                      <a:pt x="28" y="261"/>
                    </a:cubicBezTo>
                    <a:cubicBezTo>
                      <a:pt x="27" y="310"/>
                      <a:pt x="26" y="361"/>
                      <a:pt x="33" y="407"/>
                    </a:cubicBezTo>
                    <a:cubicBezTo>
                      <a:pt x="36" y="408"/>
                      <a:pt x="38" y="406"/>
                      <a:pt x="40" y="402"/>
                    </a:cubicBezTo>
                    <a:cubicBezTo>
                      <a:pt x="41" y="400"/>
                      <a:pt x="43" y="398"/>
                      <a:pt x="45" y="398"/>
                    </a:cubicBezTo>
                    <a:cubicBezTo>
                      <a:pt x="47" y="398"/>
                      <a:pt x="48" y="398"/>
                      <a:pt x="49" y="399"/>
                    </a:cubicBezTo>
                    <a:cubicBezTo>
                      <a:pt x="50" y="400"/>
                      <a:pt x="50" y="402"/>
                      <a:pt x="50" y="406"/>
                    </a:cubicBezTo>
                    <a:cubicBezTo>
                      <a:pt x="50" y="406"/>
                      <a:pt x="50" y="406"/>
                      <a:pt x="50" y="406"/>
                    </a:cubicBezTo>
                    <a:cubicBezTo>
                      <a:pt x="50" y="406"/>
                      <a:pt x="51" y="406"/>
                      <a:pt x="52" y="406"/>
                    </a:cubicBezTo>
                    <a:cubicBezTo>
                      <a:pt x="54" y="405"/>
                      <a:pt x="57" y="405"/>
                      <a:pt x="60" y="405"/>
                    </a:cubicBezTo>
                    <a:cubicBezTo>
                      <a:pt x="63" y="405"/>
                      <a:pt x="66" y="405"/>
                      <a:pt x="69" y="407"/>
                    </a:cubicBezTo>
                    <a:cubicBezTo>
                      <a:pt x="69" y="408"/>
                      <a:pt x="69" y="408"/>
                      <a:pt x="69" y="408"/>
                    </a:cubicBezTo>
                    <a:cubicBezTo>
                      <a:pt x="70" y="409"/>
                      <a:pt x="70" y="409"/>
                      <a:pt x="70" y="409"/>
                    </a:cubicBezTo>
                    <a:cubicBezTo>
                      <a:pt x="70" y="410"/>
                      <a:pt x="71" y="411"/>
                      <a:pt x="73" y="411"/>
                    </a:cubicBezTo>
                    <a:cubicBezTo>
                      <a:pt x="74" y="411"/>
                      <a:pt x="74" y="411"/>
                      <a:pt x="75" y="411"/>
                    </a:cubicBezTo>
                    <a:cubicBezTo>
                      <a:pt x="78" y="410"/>
                      <a:pt x="78" y="410"/>
                      <a:pt x="78" y="410"/>
                    </a:cubicBezTo>
                    <a:cubicBezTo>
                      <a:pt x="78" y="479"/>
                      <a:pt x="78" y="479"/>
                      <a:pt x="78" y="479"/>
                    </a:cubicBezTo>
                    <a:cubicBezTo>
                      <a:pt x="83" y="478"/>
                      <a:pt x="88" y="478"/>
                      <a:pt x="94" y="4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251">
                <a:extLst>
                  <a:ext uri="{FF2B5EF4-FFF2-40B4-BE49-F238E27FC236}">
                    <a16:creationId xmlns:a16="http://schemas.microsoft.com/office/drawing/2014/main" id="{DF3916EE-7F18-4C05-AE53-DAD07A022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1497"/>
                <a:ext cx="426" cy="265"/>
              </a:xfrm>
              <a:custGeom>
                <a:avLst/>
                <a:gdLst>
                  <a:gd name="T0" fmla="*/ 627 w 688"/>
                  <a:gd name="T1" fmla="*/ 28 h 429"/>
                  <a:gd name="T2" fmla="*/ 631 w 688"/>
                  <a:gd name="T3" fmla="*/ 56 h 429"/>
                  <a:gd name="T4" fmla="*/ 631 w 688"/>
                  <a:gd name="T5" fmla="*/ 105 h 429"/>
                  <a:gd name="T6" fmla="*/ 635 w 688"/>
                  <a:gd name="T7" fmla="*/ 117 h 429"/>
                  <a:gd name="T8" fmla="*/ 643 w 688"/>
                  <a:gd name="T9" fmla="*/ 169 h 429"/>
                  <a:gd name="T10" fmla="*/ 660 w 688"/>
                  <a:gd name="T11" fmla="*/ 209 h 429"/>
                  <a:gd name="T12" fmla="*/ 655 w 688"/>
                  <a:gd name="T13" fmla="*/ 225 h 429"/>
                  <a:gd name="T14" fmla="*/ 664 w 688"/>
                  <a:gd name="T15" fmla="*/ 269 h 429"/>
                  <a:gd name="T16" fmla="*/ 660 w 688"/>
                  <a:gd name="T17" fmla="*/ 286 h 429"/>
                  <a:gd name="T18" fmla="*/ 664 w 688"/>
                  <a:gd name="T19" fmla="*/ 330 h 429"/>
                  <a:gd name="T20" fmla="*/ 668 w 688"/>
                  <a:gd name="T21" fmla="*/ 354 h 429"/>
                  <a:gd name="T22" fmla="*/ 680 w 688"/>
                  <a:gd name="T23" fmla="*/ 370 h 429"/>
                  <a:gd name="T24" fmla="*/ 688 w 688"/>
                  <a:gd name="T25" fmla="*/ 418 h 429"/>
                  <a:gd name="T26" fmla="*/ 0 w 688"/>
                  <a:gd name="T27" fmla="*/ 398 h 429"/>
                  <a:gd name="T28" fmla="*/ 32 w 688"/>
                  <a:gd name="T29" fmla="*/ 0 h 429"/>
                  <a:gd name="T30" fmla="*/ 627 w 688"/>
                  <a:gd name="T31" fmla="*/ 28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8" h="429">
                    <a:moveTo>
                      <a:pt x="627" y="28"/>
                    </a:moveTo>
                    <a:cubicBezTo>
                      <a:pt x="629" y="39"/>
                      <a:pt x="630" y="47"/>
                      <a:pt x="631" y="56"/>
                    </a:cubicBezTo>
                    <a:cubicBezTo>
                      <a:pt x="633" y="69"/>
                      <a:pt x="630" y="80"/>
                      <a:pt x="631" y="105"/>
                    </a:cubicBezTo>
                    <a:cubicBezTo>
                      <a:pt x="632" y="108"/>
                      <a:pt x="636" y="111"/>
                      <a:pt x="635" y="117"/>
                    </a:cubicBezTo>
                    <a:cubicBezTo>
                      <a:pt x="634" y="127"/>
                      <a:pt x="638" y="151"/>
                      <a:pt x="643" y="169"/>
                    </a:cubicBezTo>
                    <a:cubicBezTo>
                      <a:pt x="648" y="183"/>
                      <a:pt x="657" y="195"/>
                      <a:pt x="660" y="209"/>
                    </a:cubicBezTo>
                    <a:cubicBezTo>
                      <a:pt x="661" y="217"/>
                      <a:pt x="655" y="224"/>
                      <a:pt x="655" y="225"/>
                    </a:cubicBezTo>
                    <a:cubicBezTo>
                      <a:pt x="656" y="232"/>
                      <a:pt x="663" y="255"/>
                      <a:pt x="664" y="269"/>
                    </a:cubicBezTo>
                    <a:cubicBezTo>
                      <a:pt x="664" y="278"/>
                      <a:pt x="659" y="280"/>
                      <a:pt x="660" y="286"/>
                    </a:cubicBezTo>
                    <a:cubicBezTo>
                      <a:pt x="660" y="288"/>
                      <a:pt x="661" y="316"/>
                      <a:pt x="664" y="330"/>
                    </a:cubicBezTo>
                    <a:cubicBezTo>
                      <a:pt x="665" y="337"/>
                      <a:pt x="665" y="347"/>
                      <a:pt x="668" y="354"/>
                    </a:cubicBezTo>
                    <a:cubicBezTo>
                      <a:pt x="669" y="359"/>
                      <a:pt x="678" y="365"/>
                      <a:pt x="680" y="370"/>
                    </a:cubicBezTo>
                    <a:cubicBezTo>
                      <a:pt x="684" y="386"/>
                      <a:pt x="681" y="402"/>
                      <a:pt x="688" y="418"/>
                    </a:cubicBezTo>
                    <a:cubicBezTo>
                      <a:pt x="458" y="429"/>
                      <a:pt x="222" y="410"/>
                      <a:pt x="0" y="398"/>
                    </a:cubicBezTo>
                    <a:cubicBezTo>
                      <a:pt x="13" y="267"/>
                      <a:pt x="14" y="125"/>
                      <a:pt x="32" y="0"/>
                    </a:cubicBezTo>
                    <a:cubicBezTo>
                      <a:pt x="221" y="19"/>
                      <a:pt x="433" y="15"/>
                      <a:pt x="62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252">
                <a:extLst>
                  <a:ext uri="{FF2B5EF4-FFF2-40B4-BE49-F238E27FC236}">
                    <a16:creationId xmlns:a16="http://schemas.microsoft.com/office/drawing/2014/main" id="{3AB17C4B-6355-449A-8481-BD2292145B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5" y="1495"/>
                <a:ext cx="430" cy="264"/>
              </a:xfrm>
              <a:custGeom>
                <a:avLst/>
                <a:gdLst>
                  <a:gd name="T0" fmla="*/ 119 w 695"/>
                  <a:gd name="T1" fmla="*/ 410 h 427"/>
                  <a:gd name="T2" fmla="*/ 0 w 695"/>
                  <a:gd name="T3" fmla="*/ 404 h 427"/>
                  <a:gd name="T4" fmla="*/ 12 w 695"/>
                  <a:gd name="T5" fmla="*/ 242 h 427"/>
                  <a:gd name="T6" fmla="*/ 33 w 695"/>
                  <a:gd name="T7" fmla="*/ 0 h 427"/>
                  <a:gd name="T8" fmla="*/ 375 w 695"/>
                  <a:gd name="T9" fmla="*/ 18 h 427"/>
                  <a:gd name="T10" fmla="*/ 633 w 695"/>
                  <a:gd name="T11" fmla="*/ 29 h 427"/>
                  <a:gd name="T12" fmla="*/ 636 w 695"/>
                  <a:gd name="T13" fmla="*/ 53 h 427"/>
                  <a:gd name="T14" fmla="*/ 637 w 695"/>
                  <a:gd name="T15" fmla="*/ 80 h 427"/>
                  <a:gd name="T16" fmla="*/ 638 w 695"/>
                  <a:gd name="T17" fmla="*/ 110 h 427"/>
                  <a:gd name="T18" fmla="*/ 649 w 695"/>
                  <a:gd name="T19" fmla="*/ 171 h 427"/>
                  <a:gd name="T20" fmla="*/ 665 w 695"/>
                  <a:gd name="T21" fmla="*/ 212 h 427"/>
                  <a:gd name="T22" fmla="*/ 661 w 695"/>
                  <a:gd name="T23" fmla="*/ 229 h 427"/>
                  <a:gd name="T24" fmla="*/ 669 w 695"/>
                  <a:gd name="T25" fmla="*/ 272 h 427"/>
                  <a:gd name="T26" fmla="*/ 665 w 695"/>
                  <a:gd name="T27" fmla="*/ 288 h 427"/>
                  <a:gd name="T28" fmla="*/ 670 w 695"/>
                  <a:gd name="T29" fmla="*/ 339 h 427"/>
                  <a:gd name="T30" fmla="*/ 678 w 695"/>
                  <a:gd name="T31" fmla="*/ 363 h 427"/>
                  <a:gd name="T32" fmla="*/ 689 w 695"/>
                  <a:gd name="T33" fmla="*/ 394 h 427"/>
                  <a:gd name="T34" fmla="*/ 695 w 695"/>
                  <a:gd name="T35" fmla="*/ 424 h 427"/>
                  <a:gd name="T36" fmla="*/ 549 w 695"/>
                  <a:gd name="T37" fmla="*/ 427 h 427"/>
                  <a:gd name="T38" fmla="*/ 120 w 695"/>
                  <a:gd name="T39" fmla="*/ 405 h 427"/>
                  <a:gd name="T40" fmla="*/ 687 w 695"/>
                  <a:gd name="T41" fmla="*/ 419 h 427"/>
                  <a:gd name="T42" fmla="*/ 680 w 695"/>
                  <a:gd name="T43" fmla="*/ 374 h 427"/>
                  <a:gd name="T44" fmla="*/ 668 w 695"/>
                  <a:gd name="T45" fmla="*/ 358 h 427"/>
                  <a:gd name="T46" fmla="*/ 664 w 695"/>
                  <a:gd name="T47" fmla="*/ 333 h 427"/>
                  <a:gd name="T48" fmla="*/ 662 w 695"/>
                  <a:gd name="T49" fmla="*/ 281 h 427"/>
                  <a:gd name="T50" fmla="*/ 659 w 695"/>
                  <a:gd name="T51" fmla="*/ 245 h 427"/>
                  <a:gd name="T52" fmla="*/ 657 w 695"/>
                  <a:gd name="T53" fmla="*/ 225 h 427"/>
                  <a:gd name="T54" fmla="*/ 651 w 695"/>
                  <a:gd name="T55" fmla="*/ 191 h 427"/>
                  <a:gd name="T56" fmla="*/ 636 w 695"/>
                  <a:gd name="T57" fmla="*/ 119 h 427"/>
                  <a:gd name="T58" fmla="*/ 632 w 695"/>
                  <a:gd name="T59" fmla="*/ 108 h 427"/>
                  <a:gd name="T60" fmla="*/ 632 w 695"/>
                  <a:gd name="T61" fmla="*/ 60 h 427"/>
                  <a:gd name="T62" fmla="*/ 628 w 695"/>
                  <a:gd name="T63" fmla="*/ 34 h 427"/>
                  <a:gd name="T64" fmla="*/ 38 w 695"/>
                  <a:gd name="T65" fmla="*/ 6 h 427"/>
                  <a:gd name="T66" fmla="*/ 6 w 695"/>
                  <a:gd name="T67" fmla="*/ 399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5" h="427">
                    <a:moveTo>
                      <a:pt x="549" y="427"/>
                    </a:moveTo>
                    <a:cubicBezTo>
                      <a:pt x="405" y="427"/>
                      <a:pt x="260" y="419"/>
                      <a:pt x="119" y="410"/>
                    </a:cubicBezTo>
                    <a:cubicBezTo>
                      <a:pt x="80" y="408"/>
                      <a:pt x="41" y="406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1" y="401"/>
                      <a:pt x="1" y="401"/>
                      <a:pt x="1" y="401"/>
                    </a:cubicBezTo>
                    <a:cubicBezTo>
                      <a:pt x="5" y="349"/>
                      <a:pt x="9" y="294"/>
                      <a:pt x="12" y="242"/>
                    </a:cubicBezTo>
                    <a:cubicBezTo>
                      <a:pt x="17" y="161"/>
                      <a:pt x="22" y="78"/>
                      <a:pt x="33" y="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43" y="11"/>
                      <a:pt x="261" y="15"/>
                      <a:pt x="375" y="18"/>
                    </a:cubicBezTo>
                    <a:cubicBezTo>
                      <a:pt x="460" y="20"/>
                      <a:pt x="547" y="23"/>
                      <a:pt x="631" y="29"/>
                    </a:cubicBezTo>
                    <a:cubicBezTo>
                      <a:pt x="633" y="29"/>
                      <a:pt x="633" y="29"/>
                      <a:pt x="633" y="29"/>
                    </a:cubicBezTo>
                    <a:cubicBezTo>
                      <a:pt x="633" y="31"/>
                      <a:pt x="633" y="31"/>
                      <a:pt x="633" y="31"/>
                    </a:cubicBezTo>
                    <a:cubicBezTo>
                      <a:pt x="635" y="39"/>
                      <a:pt x="635" y="46"/>
                      <a:pt x="636" y="53"/>
                    </a:cubicBezTo>
                    <a:cubicBezTo>
                      <a:pt x="637" y="59"/>
                      <a:pt x="637" y="59"/>
                      <a:pt x="637" y="59"/>
                    </a:cubicBezTo>
                    <a:cubicBezTo>
                      <a:pt x="638" y="66"/>
                      <a:pt x="638" y="72"/>
                      <a:pt x="637" y="80"/>
                    </a:cubicBezTo>
                    <a:cubicBezTo>
                      <a:pt x="637" y="87"/>
                      <a:pt x="637" y="96"/>
                      <a:pt x="637" y="108"/>
                    </a:cubicBezTo>
                    <a:cubicBezTo>
                      <a:pt x="637" y="108"/>
                      <a:pt x="638" y="109"/>
                      <a:pt x="638" y="110"/>
                    </a:cubicBezTo>
                    <a:cubicBezTo>
                      <a:pt x="640" y="113"/>
                      <a:pt x="642" y="116"/>
                      <a:pt x="641" y="120"/>
                    </a:cubicBezTo>
                    <a:cubicBezTo>
                      <a:pt x="640" y="129"/>
                      <a:pt x="643" y="153"/>
                      <a:pt x="649" y="171"/>
                    </a:cubicBezTo>
                    <a:cubicBezTo>
                      <a:pt x="651" y="177"/>
                      <a:pt x="654" y="183"/>
                      <a:pt x="656" y="188"/>
                    </a:cubicBezTo>
                    <a:cubicBezTo>
                      <a:pt x="660" y="196"/>
                      <a:pt x="664" y="203"/>
                      <a:pt x="665" y="212"/>
                    </a:cubicBezTo>
                    <a:cubicBezTo>
                      <a:pt x="666" y="218"/>
                      <a:pt x="664" y="224"/>
                      <a:pt x="662" y="227"/>
                    </a:cubicBezTo>
                    <a:cubicBezTo>
                      <a:pt x="662" y="228"/>
                      <a:pt x="661" y="228"/>
                      <a:pt x="661" y="229"/>
                    </a:cubicBezTo>
                    <a:cubicBezTo>
                      <a:pt x="661" y="231"/>
                      <a:pt x="663" y="237"/>
                      <a:pt x="664" y="244"/>
                    </a:cubicBezTo>
                    <a:cubicBezTo>
                      <a:pt x="666" y="253"/>
                      <a:pt x="669" y="264"/>
                      <a:pt x="669" y="272"/>
                    </a:cubicBezTo>
                    <a:cubicBezTo>
                      <a:pt x="670" y="278"/>
                      <a:pt x="668" y="281"/>
                      <a:pt x="667" y="284"/>
                    </a:cubicBezTo>
                    <a:cubicBezTo>
                      <a:pt x="666" y="285"/>
                      <a:pt x="665" y="287"/>
                      <a:pt x="665" y="288"/>
                    </a:cubicBezTo>
                    <a:cubicBezTo>
                      <a:pt x="665" y="291"/>
                      <a:pt x="667" y="319"/>
                      <a:pt x="669" y="332"/>
                    </a:cubicBezTo>
                    <a:cubicBezTo>
                      <a:pt x="670" y="334"/>
                      <a:pt x="670" y="337"/>
                      <a:pt x="670" y="339"/>
                    </a:cubicBezTo>
                    <a:cubicBezTo>
                      <a:pt x="671" y="345"/>
                      <a:pt x="671" y="351"/>
                      <a:pt x="673" y="356"/>
                    </a:cubicBezTo>
                    <a:cubicBezTo>
                      <a:pt x="674" y="358"/>
                      <a:pt x="676" y="360"/>
                      <a:pt x="678" y="363"/>
                    </a:cubicBezTo>
                    <a:cubicBezTo>
                      <a:pt x="681" y="366"/>
                      <a:pt x="684" y="369"/>
                      <a:pt x="685" y="372"/>
                    </a:cubicBezTo>
                    <a:cubicBezTo>
                      <a:pt x="687" y="380"/>
                      <a:pt x="688" y="387"/>
                      <a:pt x="689" y="394"/>
                    </a:cubicBezTo>
                    <a:cubicBezTo>
                      <a:pt x="689" y="403"/>
                      <a:pt x="690" y="412"/>
                      <a:pt x="693" y="420"/>
                    </a:cubicBezTo>
                    <a:cubicBezTo>
                      <a:pt x="695" y="424"/>
                      <a:pt x="695" y="424"/>
                      <a:pt x="695" y="424"/>
                    </a:cubicBezTo>
                    <a:cubicBezTo>
                      <a:pt x="691" y="424"/>
                      <a:pt x="691" y="424"/>
                      <a:pt x="691" y="424"/>
                    </a:cubicBezTo>
                    <a:cubicBezTo>
                      <a:pt x="646" y="426"/>
                      <a:pt x="599" y="427"/>
                      <a:pt x="549" y="427"/>
                    </a:cubicBezTo>
                    <a:close/>
                    <a:moveTo>
                      <a:pt x="6" y="399"/>
                    </a:moveTo>
                    <a:cubicBezTo>
                      <a:pt x="44" y="401"/>
                      <a:pt x="82" y="403"/>
                      <a:pt x="120" y="405"/>
                    </a:cubicBezTo>
                    <a:cubicBezTo>
                      <a:pt x="260" y="413"/>
                      <a:pt x="405" y="421"/>
                      <a:pt x="549" y="421"/>
                    </a:cubicBezTo>
                    <a:cubicBezTo>
                      <a:pt x="598" y="421"/>
                      <a:pt x="643" y="421"/>
                      <a:pt x="687" y="419"/>
                    </a:cubicBezTo>
                    <a:cubicBezTo>
                      <a:pt x="684" y="411"/>
                      <a:pt x="684" y="403"/>
                      <a:pt x="683" y="395"/>
                    </a:cubicBezTo>
                    <a:cubicBezTo>
                      <a:pt x="682" y="388"/>
                      <a:pt x="682" y="381"/>
                      <a:pt x="680" y="374"/>
                    </a:cubicBezTo>
                    <a:cubicBezTo>
                      <a:pt x="679" y="372"/>
                      <a:pt x="677" y="369"/>
                      <a:pt x="674" y="366"/>
                    </a:cubicBezTo>
                    <a:cubicBezTo>
                      <a:pt x="672" y="363"/>
                      <a:pt x="669" y="361"/>
                      <a:pt x="668" y="358"/>
                    </a:cubicBezTo>
                    <a:cubicBezTo>
                      <a:pt x="666" y="353"/>
                      <a:pt x="665" y="346"/>
                      <a:pt x="665" y="340"/>
                    </a:cubicBezTo>
                    <a:cubicBezTo>
                      <a:pt x="664" y="338"/>
                      <a:pt x="664" y="335"/>
                      <a:pt x="664" y="333"/>
                    </a:cubicBezTo>
                    <a:cubicBezTo>
                      <a:pt x="662" y="320"/>
                      <a:pt x="660" y="291"/>
                      <a:pt x="660" y="289"/>
                    </a:cubicBezTo>
                    <a:cubicBezTo>
                      <a:pt x="660" y="286"/>
                      <a:pt x="661" y="283"/>
                      <a:pt x="662" y="281"/>
                    </a:cubicBezTo>
                    <a:cubicBezTo>
                      <a:pt x="663" y="279"/>
                      <a:pt x="664" y="277"/>
                      <a:pt x="664" y="273"/>
                    </a:cubicBezTo>
                    <a:cubicBezTo>
                      <a:pt x="663" y="265"/>
                      <a:pt x="661" y="254"/>
                      <a:pt x="659" y="245"/>
                    </a:cubicBezTo>
                    <a:cubicBezTo>
                      <a:pt x="657" y="237"/>
                      <a:pt x="656" y="231"/>
                      <a:pt x="656" y="228"/>
                    </a:cubicBezTo>
                    <a:cubicBezTo>
                      <a:pt x="656" y="227"/>
                      <a:pt x="656" y="226"/>
                      <a:pt x="657" y="225"/>
                    </a:cubicBezTo>
                    <a:cubicBezTo>
                      <a:pt x="658" y="222"/>
                      <a:pt x="661" y="217"/>
                      <a:pt x="660" y="213"/>
                    </a:cubicBezTo>
                    <a:cubicBezTo>
                      <a:pt x="658" y="205"/>
                      <a:pt x="655" y="198"/>
                      <a:pt x="651" y="191"/>
                    </a:cubicBezTo>
                    <a:cubicBezTo>
                      <a:pt x="649" y="185"/>
                      <a:pt x="646" y="179"/>
                      <a:pt x="644" y="173"/>
                    </a:cubicBezTo>
                    <a:cubicBezTo>
                      <a:pt x="638" y="156"/>
                      <a:pt x="634" y="130"/>
                      <a:pt x="636" y="119"/>
                    </a:cubicBezTo>
                    <a:cubicBezTo>
                      <a:pt x="636" y="117"/>
                      <a:pt x="635" y="115"/>
                      <a:pt x="634" y="113"/>
                    </a:cubicBezTo>
                    <a:cubicBezTo>
                      <a:pt x="633" y="112"/>
                      <a:pt x="632" y="110"/>
                      <a:pt x="632" y="108"/>
                    </a:cubicBezTo>
                    <a:cubicBezTo>
                      <a:pt x="631" y="96"/>
                      <a:pt x="632" y="87"/>
                      <a:pt x="632" y="80"/>
                    </a:cubicBezTo>
                    <a:cubicBezTo>
                      <a:pt x="632" y="72"/>
                      <a:pt x="632" y="66"/>
                      <a:pt x="632" y="60"/>
                    </a:cubicBezTo>
                    <a:cubicBezTo>
                      <a:pt x="631" y="54"/>
                      <a:pt x="631" y="54"/>
                      <a:pt x="631" y="54"/>
                    </a:cubicBezTo>
                    <a:cubicBezTo>
                      <a:pt x="630" y="47"/>
                      <a:pt x="629" y="41"/>
                      <a:pt x="628" y="34"/>
                    </a:cubicBezTo>
                    <a:cubicBezTo>
                      <a:pt x="546" y="28"/>
                      <a:pt x="459" y="26"/>
                      <a:pt x="374" y="23"/>
                    </a:cubicBezTo>
                    <a:cubicBezTo>
                      <a:pt x="262" y="20"/>
                      <a:pt x="145" y="17"/>
                      <a:pt x="38" y="6"/>
                    </a:cubicBezTo>
                    <a:cubicBezTo>
                      <a:pt x="27" y="81"/>
                      <a:pt x="22" y="163"/>
                      <a:pt x="17" y="242"/>
                    </a:cubicBezTo>
                    <a:cubicBezTo>
                      <a:pt x="14" y="294"/>
                      <a:pt x="11" y="347"/>
                      <a:pt x="6" y="3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253">
                <a:extLst>
                  <a:ext uri="{FF2B5EF4-FFF2-40B4-BE49-F238E27FC236}">
                    <a16:creationId xmlns:a16="http://schemas.microsoft.com/office/drawing/2014/main" id="{82E40F23-8E80-49D3-878B-342C5B8B3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1746"/>
                <a:ext cx="452" cy="290"/>
              </a:xfrm>
              <a:custGeom>
                <a:avLst/>
                <a:gdLst>
                  <a:gd name="T0" fmla="*/ 716 w 729"/>
                  <a:gd name="T1" fmla="*/ 470 h 470"/>
                  <a:gd name="T2" fmla="*/ 647 w 729"/>
                  <a:gd name="T3" fmla="*/ 426 h 470"/>
                  <a:gd name="T4" fmla="*/ 603 w 729"/>
                  <a:gd name="T5" fmla="*/ 430 h 470"/>
                  <a:gd name="T6" fmla="*/ 579 w 729"/>
                  <a:gd name="T7" fmla="*/ 438 h 470"/>
                  <a:gd name="T8" fmla="*/ 551 w 729"/>
                  <a:gd name="T9" fmla="*/ 426 h 470"/>
                  <a:gd name="T10" fmla="*/ 531 w 729"/>
                  <a:gd name="T11" fmla="*/ 410 h 470"/>
                  <a:gd name="T12" fmla="*/ 474 w 729"/>
                  <a:gd name="T13" fmla="*/ 410 h 470"/>
                  <a:gd name="T14" fmla="*/ 0 w 729"/>
                  <a:gd name="T15" fmla="*/ 386 h 470"/>
                  <a:gd name="T16" fmla="*/ 28 w 729"/>
                  <a:gd name="T17" fmla="*/ 0 h 470"/>
                  <a:gd name="T18" fmla="*/ 712 w 729"/>
                  <a:gd name="T19" fmla="*/ 24 h 470"/>
                  <a:gd name="T20" fmla="*/ 688 w 729"/>
                  <a:gd name="T21" fmla="*/ 68 h 470"/>
                  <a:gd name="T22" fmla="*/ 704 w 729"/>
                  <a:gd name="T23" fmla="*/ 93 h 470"/>
                  <a:gd name="T24" fmla="*/ 724 w 729"/>
                  <a:gd name="T25" fmla="*/ 109 h 470"/>
                  <a:gd name="T26" fmla="*/ 728 w 729"/>
                  <a:gd name="T27" fmla="*/ 334 h 470"/>
                  <a:gd name="T28" fmla="*/ 712 w 729"/>
                  <a:gd name="T29" fmla="*/ 346 h 470"/>
                  <a:gd name="T30" fmla="*/ 720 w 729"/>
                  <a:gd name="T31" fmla="*/ 366 h 470"/>
                  <a:gd name="T32" fmla="*/ 720 w 729"/>
                  <a:gd name="T33" fmla="*/ 386 h 470"/>
                  <a:gd name="T34" fmla="*/ 720 w 729"/>
                  <a:gd name="T35" fmla="*/ 426 h 470"/>
                  <a:gd name="T36" fmla="*/ 715 w 729"/>
                  <a:gd name="T37" fmla="*/ 454 h 470"/>
                  <a:gd name="T38" fmla="*/ 716 w 729"/>
                  <a:gd name="T3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9" h="470">
                    <a:moveTo>
                      <a:pt x="716" y="470"/>
                    </a:moveTo>
                    <a:cubicBezTo>
                      <a:pt x="695" y="444"/>
                      <a:pt x="662" y="440"/>
                      <a:pt x="647" y="426"/>
                    </a:cubicBezTo>
                    <a:cubicBezTo>
                      <a:pt x="635" y="431"/>
                      <a:pt x="618" y="428"/>
                      <a:pt x="603" y="430"/>
                    </a:cubicBezTo>
                    <a:cubicBezTo>
                      <a:pt x="592" y="432"/>
                      <a:pt x="586" y="434"/>
                      <a:pt x="579" y="438"/>
                    </a:cubicBezTo>
                    <a:cubicBezTo>
                      <a:pt x="572" y="435"/>
                      <a:pt x="560" y="432"/>
                      <a:pt x="551" y="426"/>
                    </a:cubicBezTo>
                    <a:cubicBezTo>
                      <a:pt x="543" y="421"/>
                      <a:pt x="537" y="412"/>
                      <a:pt x="531" y="410"/>
                    </a:cubicBezTo>
                    <a:cubicBezTo>
                      <a:pt x="514" y="406"/>
                      <a:pt x="492" y="411"/>
                      <a:pt x="474" y="410"/>
                    </a:cubicBezTo>
                    <a:cubicBezTo>
                      <a:pt x="326" y="404"/>
                      <a:pt x="141" y="399"/>
                      <a:pt x="0" y="386"/>
                    </a:cubicBezTo>
                    <a:cubicBezTo>
                      <a:pt x="3" y="251"/>
                      <a:pt x="21" y="130"/>
                      <a:pt x="28" y="0"/>
                    </a:cubicBezTo>
                    <a:cubicBezTo>
                      <a:pt x="247" y="17"/>
                      <a:pt x="475" y="25"/>
                      <a:pt x="712" y="24"/>
                    </a:cubicBezTo>
                    <a:cubicBezTo>
                      <a:pt x="714" y="49"/>
                      <a:pt x="690" y="49"/>
                      <a:pt x="688" y="68"/>
                    </a:cubicBezTo>
                    <a:cubicBezTo>
                      <a:pt x="694" y="75"/>
                      <a:pt x="696" y="87"/>
                      <a:pt x="704" y="93"/>
                    </a:cubicBezTo>
                    <a:cubicBezTo>
                      <a:pt x="709" y="100"/>
                      <a:pt x="723" y="98"/>
                      <a:pt x="724" y="109"/>
                    </a:cubicBezTo>
                    <a:cubicBezTo>
                      <a:pt x="726" y="183"/>
                      <a:pt x="719" y="267"/>
                      <a:pt x="728" y="334"/>
                    </a:cubicBezTo>
                    <a:cubicBezTo>
                      <a:pt x="729" y="354"/>
                      <a:pt x="716" y="336"/>
                      <a:pt x="712" y="346"/>
                    </a:cubicBezTo>
                    <a:cubicBezTo>
                      <a:pt x="709" y="355"/>
                      <a:pt x="720" y="358"/>
                      <a:pt x="720" y="366"/>
                    </a:cubicBezTo>
                    <a:cubicBezTo>
                      <a:pt x="720" y="373"/>
                      <a:pt x="714" y="374"/>
                      <a:pt x="720" y="386"/>
                    </a:cubicBezTo>
                    <a:cubicBezTo>
                      <a:pt x="722" y="392"/>
                      <a:pt x="724" y="413"/>
                      <a:pt x="720" y="426"/>
                    </a:cubicBezTo>
                    <a:cubicBezTo>
                      <a:pt x="718" y="433"/>
                      <a:pt x="706" y="445"/>
                      <a:pt x="715" y="454"/>
                    </a:cubicBezTo>
                    <a:lnTo>
                      <a:pt x="716" y="4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254">
                <a:extLst>
                  <a:ext uri="{FF2B5EF4-FFF2-40B4-BE49-F238E27FC236}">
                    <a16:creationId xmlns:a16="http://schemas.microsoft.com/office/drawing/2014/main" id="{073B2F2B-F0E9-4E55-B60B-A28B0B31C4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07" y="1744"/>
                <a:ext cx="455" cy="297"/>
              </a:xfrm>
              <a:custGeom>
                <a:avLst/>
                <a:gdLst>
                  <a:gd name="T0" fmla="*/ 717 w 734"/>
                  <a:gd name="T1" fmla="*/ 475 h 481"/>
                  <a:gd name="T2" fmla="*/ 650 w 734"/>
                  <a:gd name="T3" fmla="*/ 432 h 481"/>
                  <a:gd name="T4" fmla="*/ 624 w 734"/>
                  <a:gd name="T5" fmla="*/ 435 h 481"/>
                  <a:gd name="T6" fmla="*/ 583 w 734"/>
                  <a:gd name="T7" fmla="*/ 444 h 481"/>
                  <a:gd name="T8" fmla="*/ 581 w 734"/>
                  <a:gd name="T9" fmla="*/ 444 h 481"/>
                  <a:gd name="T10" fmla="*/ 552 w 734"/>
                  <a:gd name="T11" fmla="*/ 432 h 481"/>
                  <a:gd name="T12" fmla="*/ 533 w 734"/>
                  <a:gd name="T13" fmla="*/ 416 h 481"/>
                  <a:gd name="T14" fmla="*/ 499 w 734"/>
                  <a:gd name="T15" fmla="*/ 415 h 481"/>
                  <a:gd name="T16" fmla="*/ 359 w 734"/>
                  <a:gd name="T17" fmla="*/ 411 h 481"/>
                  <a:gd name="T18" fmla="*/ 0 w 734"/>
                  <a:gd name="T19" fmla="*/ 392 h 481"/>
                  <a:gd name="T20" fmla="*/ 16 w 734"/>
                  <a:gd name="T21" fmla="*/ 156 h 481"/>
                  <a:gd name="T22" fmla="*/ 29 w 734"/>
                  <a:gd name="T23" fmla="*/ 0 h 481"/>
                  <a:gd name="T24" fmla="*/ 669 w 734"/>
                  <a:gd name="T25" fmla="*/ 25 h 481"/>
                  <a:gd name="T26" fmla="*/ 717 w 734"/>
                  <a:gd name="T27" fmla="*/ 24 h 481"/>
                  <a:gd name="T28" fmla="*/ 704 w 734"/>
                  <a:gd name="T29" fmla="*/ 55 h 481"/>
                  <a:gd name="T30" fmla="*/ 700 w 734"/>
                  <a:gd name="T31" fmla="*/ 82 h 481"/>
                  <a:gd name="T32" fmla="*/ 709 w 734"/>
                  <a:gd name="T33" fmla="*/ 94 h 481"/>
                  <a:gd name="T34" fmla="*/ 729 w 734"/>
                  <a:gd name="T35" fmla="*/ 111 h 481"/>
                  <a:gd name="T36" fmla="*/ 733 w 734"/>
                  <a:gd name="T37" fmla="*/ 336 h 481"/>
                  <a:gd name="T38" fmla="*/ 722 w 734"/>
                  <a:gd name="T39" fmla="*/ 349 h 481"/>
                  <a:gd name="T40" fmla="*/ 717 w 734"/>
                  <a:gd name="T41" fmla="*/ 350 h 481"/>
                  <a:gd name="T42" fmla="*/ 725 w 734"/>
                  <a:gd name="T43" fmla="*/ 369 h 481"/>
                  <a:gd name="T44" fmla="*/ 725 w 734"/>
                  <a:gd name="T45" fmla="*/ 388 h 481"/>
                  <a:gd name="T46" fmla="*/ 722 w 734"/>
                  <a:gd name="T47" fmla="*/ 436 h 481"/>
                  <a:gd name="T48" fmla="*/ 721 w 734"/>
                  <a:gd name="T49" fmla="*/ 455 h 481"/>
                  <a:gd name="T50" fmla="*/ 651 w 734"/>
                  <a:gd name="T51" fmla="*/ 426 h 481"/>
                  <a:gd name="T52" fmla="*/ 676 w 734"/>
                  <a:gd name="T53" fmla="*/ 440 h 481"/>
                  <a:gd name="T54" fmla="*/ 715 w 734"/>
                  <a:gd name="T55" fmla="*/ 458 h 481"/>
                  <a:gd name="T56" fmla="*/ 720 w 734"/>
                  <a:gd name="T57" fmla="*/ 428 h 481"/>
                  <a:gd name="T58" fmla="*/ 719 w 734"/>
                  <a:gd name="T59" fmla="*/ 374 h 481"/>
                  <a:gd name="T60" fmla="*/ 716 w 734"/>
                  <a:gd name="T61" fmla="*/ 362 h 481"/>
                  <a:gd name="T62" fmla="*/ 719 w 734"/>
                  <a:gd name="T63" fmla="*/ 343 h 481"/>
                  <a:gd name="T64" fmla="*/ 727 w 734"/>
                  <a:gd name="T65" fmla="*/ 344 h 481"/>
                  <a:gd name="T66" fmla="*/ 724 w 734"/>
                  <a:gd name="T67" fmla="*/ 198 h 481"/>
                  <a:gd name="T68" fmla="*/ 715 w 734"/>
                  <a:gd name="T69" fmla="*/ 104 h 481"/>
                  <a:gd name="T70" fmla="*/ 695 w 734"/>
                  <a:gd name="T71" fmla="*/ 84 h 481"/>
                  <a:gd name="T72" fmla="*/ 688 w 734"/>
                  <a:gd name="T73" fmla="*/ 72 h 481"/>
                  <a:gd name="T74" fmla="*/ 701 w 734"/>
                  <a:gd name="T75" fmla="*/ 51 h 481"/>
                  <a:gd name="T76" fmla="*/ 669 w 734"/>
                  <a:gd name="T77" fmla="*/ 30 h 481"/>
                  <a:gd name="T78" fmla="*/ 22 w 734"/>
                  <a:gd name="T79" fmla="*/ 156 h 481"/>
                  <a:gd name="T80" fmla="*/ 359 w 734"/>
                  <a:gd name="T81" fmla="*/ 406 h 481"/>
                  <a:gd name="T82" fmla="*/ 499 w 734"/>
                  <a:gd name="T83" fmla="*/ 410 h 481"/>
                  <a:gd name="T84" fmla="*/ 534 w 734"/>
                  <a:gd name="T85" fmla="*/ 410 h 481"/>
                  <a:gd name="T86" fmla="*/ 555 w 734"/>
                  <a:gd name="T87" fmla="*/ 427 h 481"/>
                  <a:gd name="T88" fmla="*/ 582 w 734"/>
                  <a:gd name="T89" fmla="*/ 438 h 481"/>
                  <a:gd name="T90" fmla="*/ 624 w 734"/>
                  <a:gd name="T91" fmla="*/ 429 h 481"/>
                  <a:gd name="T92" fmla="*/ 649 w 734"/>
                  <a:gd name="T93" fmla="*/ 427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4" h="481">
                    <a:moveTo>
                      <a:pt x="723" y="481"/>
                    </a:moveTo>
                    <a:cubicBezTo>
                      <a:pt x="717" y="475"/>
                      <a:pt x="717" y="475"/>
                      <a:pt x="717" y="475"/>
                    </a:cubicBezTo>
                    <a:cubicBezTo>
                      <a:pt x="705" y="460"/>
                      <a:pt x="688" y="452"/>
                      <a:pt x="673" y="445"/>
                    </a:cubicBezTo>
                    <a:cubicBezTo>
                      <a:pt x="664" y="441"/>
                      <a:pt x="656" y="437"/>
                      <a:pt x="650" y="432"/>
                    </a:cubicBezTo>
                    <a:cubicBezTo>
                      <a:pt x="643" y="435"/>
                      <a:pt x="636" y="435"/>
                      <a:pt x="628" y="435"/>
                    </a:cubicBezTo>
                    <a:cubicBezTo>
                      <a:pt x="624" y="435"/>
                      <a:pt x="624" y="435"/>
                      <a:pt x="624" y="435"/>
                    </a:cubicBezTo>
                    <a:cubicBezTo>
                      <a:pt x="618" y="435"/>
                      <a:pt x="612" y="435"/>
                      <a:pt x="607" y="436"/>
                    </a:cubicBezTo>
                    <a:cubicBezTo>
                      <a:pt x="595" y="438"/>
                      <a:pt x="591" y="439"/>
                      <a:pt x="583" y="444"/>
                    </a:cubicBezTo>
                    <a:cubicBezTo>
                      <a:pt x="582" y="444"/>
                      <a:pt x="582" y="444"/>
                      <a:pt x="582" y="444"/>
                    </a:cubicBezTo>
                    <a:cubicBezTo>
                      <a:pt x="581" y="444"/>
                      <a:pt x="581" y="444"/>
                      <a:pt x="581" y="444"/>
                    </a:cubicBezTo>
                    <a:cubicBezTo>
                      <a:pt x="578" y="442"/>
                      <a:pt x="574" y="441"/>
                      <a:pt x="571" y="440"/>
                    </a:cubicBezTo>
                    <a:cubicBezTo>
                      <a:pt x="565" y="438"/>
                      <a:pt x="558" y="435"/>
                      <a:pt x="552" y="432"/>
                    </a:cubicBezTo>
                    <a:cubicBezTo>
                      <a:pt x="549" y="429"/>
                      <a:pt x="545" y="426"/>
                      <a:pt x="542" y="423"/>
                    </a:cubicBezTo>
                    <a:cubicBezTo>
                      <a:pt x="539" y="420"/>
                      <a:pt x="536" y="417"/>
                      <a:pt x="533" y="416"/>
                    </a:cubicBezTo>
                    <a:cubicBezTo>
                      <a:pt x="529" y="415"/>
                      <a:pt x="523" y="414"/>
                      <a:pt x="517" y="414"/>
                    </a:cubicBezTo>
                    <a:cubicBezTo>
                      <a:pt x="511" y="414"/>
                      <a:pt x="505" y="415"/>
                      <a:pt x="499" y="415"/>
                    </a:cubicBezTo>
                    <a:cubicBezTo>
                      <a:pt x="492" y="416"/>
                      <a:pt x="484" y="416"/>
                      <a:pt x="477" y="416"/>
                    </a:cubicBezTo>
                    <a:cubicBezTo>
                      <a:pt x="440" y="414"/>
                      <a:pt x="400" y="413"/>
                      <a:pt x="359" y="411"/>
                    </a:cubicBezTo>
                    <a:cubicBezTo>
                      <a:pt x="236" y="406"/>
                      <a:pt x="108" y="401"/>
                      <a:pt x="3" y="392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0" y="389"/>
                      <a:pt x="0" y="389"/>
                      <a:pt x="0" y="389"/>
                    </a:cubicBezTo>
                    <a:cubicBezTo>
                      <a:pt x="2" y="308"/>
                      <a:pt x="9" y="230"/>
                      <a:pt x="16" y="156"/>
                    </a:cubicBezTo>
                    <a:cubicBezTo>
                      <a:pt x="21" y="106"/>
                      <a:pt x="25" y="55"/>
                      <a:pt x="28" y="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35" y="16"/>
                      <a:pt x="449" y="25"/>
                      <a:pt x="669" y="25"/>
                    </a:cubicBezTo>
                    <a:cubicBezTo>
                      <a:pt x="684" y="25"/>
                      <a:pt x="699" y="25"/>
                      <a:pt x="715" y="24"/>
                    </a:cubicBezTo>
                    <a:cubicBezTo>
                      <a:pt x="717" y="24"/>
                      <a:pt x="717" y="24"/>
                      <a:pt x="717" y="24"/>
                    </a:cubicBezTo>
                    <a:cubicBezTo>
                      <a:pt x="717" y="27"/>
                      <a:pt x="717" y="27"/>
                      <a:pt x="717" y="27"/>
                    </a:cubicBezTo>
                    <a:cubicBezTo>
                      <a:pt x="719" y="42"/>
                      <a:pt x="711" y="49"/>
                      <a:pt x="704" y="55"/>
                    </a:cubicBezTo>
                    <a:cubicBezTo>
                      <a:pt x="700" y="59"/>
                      <a:pt x="695" y="64"/>
                      <a:pt x="693" y="71"/>
                    </a:cubicBezTo>
                    <a:cubicBezTo>
                      <a:pt x="696" y="74"/>
                      <a:pt x="698" y="78"/>
                      <a:pt x="700" y="82"/>
                    </a:cubicBezTo>
                    <a:cubicBezTo>
                      <a:pt x="703" y="86"/>
                      <a:pt x="705" y="91"/>
                      <a:pt x="708" y="93"/>
                    </a:cubicBezTo>
                    <a:cubicBezTo>
                      <a:pt x="709" y="94"/>
                      <a:pt x="709" y="94"/>
                      <a:pt x="709" y="94"/>
                    </a:cubicBezTo>
                    <a:cubicBezTo>
                      <a:pt x="710" y="96"/>
                      <a:pt x="713" y="97"/>
                      <a:pt x="717" y="98"/>
                    </a:cubicBezTo>
                    <a:cubicBezTo>
                      <a:pt x="722" y="101"/>
                      <a:pt x="729" y="103"/>
                      <a:pt x="729" y="111"/>
                    </a:cubicBezTo>
                    <a:cubicBezTo>
                      <a:pt x="730" y="139"/>
                      <a:pt x="730" y="169"/>
                      <a:pt x="729" y="198"/>
                    </a:cubicBezTo>
                    <a:cubicBezTo>
                      <a:pt x="729" y="245"/>
                      <a:pt x="728" y="295"/>
                      <a:pt x="733" y="336"/>
                    </a:cubicBezTo>
                    <a:cubicBezTo>
                      <a:pt x="734" y="342"/>
                      <a:pt x="733" y="346"/>
                      <a:pt x="731" y="348"/>
                    </a:cubicBezTo>
                    <a:cubicBezTo>
                      <a:pt x="729" y="350"/>
                      <a:pt x="726" y="350"/>
                      <a:pt x="722" y="349"/>
                    </a:cubicBezTo>
                    <a:cubicBezTo>
                      <a:pt x="721" y="349"/>
                      <a:pt x="720" y="348"/>
                      <a:pt x="719" y="348"/>
                    </a:cubicBezTo>
                    <a:cubicBezTo>
                      <a:pt x="718" y="348"/>
                      <a:pt x="718" y="349"/>
                      <a:pt x="717" y="350"/>
                    </a:cubicBezTo>
                    <a:cubicBezTo>
                      <a:pt x="716" y="353"/>
                      <a:pt x="718" y="355"/>
                      <a:pt x="721" y="358"/>
                    </a:cubicBezTo>
                    <a:cubicBezTo>
                      <a:pt x="723" y="361"/>
                      <a:pt x="725" y="364"/>
                      <a:pt x="725" y="369"/>
                    </a:cubicBezTo>
                    <a:cubicBezTo>
                      <a:pt x="725" y="372"/>
                      <a:pt x="725" y="374"/>
                      <a:pt x="724" y="376"/>
                    </a:cubicBezTo>
                    <a:cubicBezTo>
                      <a:pt x="723" y="379"/>
                      <a:pt x="722" y="381"/>
                      <a:pt x="725" y="388"/>
                    </a:cubicBezTo>
                    <a:cubicBezTo>
                      <a:pt x="728" y="394"/>
                      <a:pt x="730" y="415"/>
                      <a:pt x="725" y="430"/>
                    </a:cubicBezTo>
                    <a:cubicBezTo>
                      <a:pt x="725" y="432"/>
                      <a:pt x="724" y="434"/>
                      <a:pt x="722" y="436"/>
                    </a:cubicBezTo>
                    <a:cubicBezTo>
                      <a:pt x="718" y="444"/>
                      <a:pt x="715" y="450"/>
                      <a:pt x="720" y="455"/>
                    </a:cubicBezTo>
                    <a:cubicBezTo>
                      <a:pt x="721" y="455"/>
                      <a:pt x="721" y="455"/>
                      <a:pt x="721" y="455"/>
                    </a:cubicBezTo>
                    <a:lnTo>
                      <a:pt x="723" y="481"/>
                    </a:lnTo>
                    <a:close/>
                    <a:moveTo>
                      <a:pt x="651" y="426"/>
                    </a:moveTo>
                    <a:cubicBezTo>
                      <a:pt x="652" y="427"/>
                      <a:pt x="652" y="427"/>
                      <a:pt x="652" y="427"/>
                    </a:cubicBezTo>
                    <a:cubicBezTo>
                      <a:pt x="658" y="432"/>
                      <a:pt x="666" y="436"/>
                      <a:pt x="676" y="440"/>
                    </a:cubicBezTo>
                    <a:cubicBezTo>
                      <a:pt x="689" y="446"/>
                      <a:pt x="704" y="453"/>
                      <a:pt x="716" y="465"/>
                    </a:cubicBezTo>
                    <a:cubicBezTo>
                      <a:pt x="715" y="458"/>
                      <a:pt x="715" y="458"/>
                      <a:pt x="715" y="458"/>
                    </a:cubicBezTo>
                    <a:cubicBezTo>
                      <a:pt x="708" y="450"/>
                      <a:pt x="714" y="440"/>
                      <a:pt x="717" y="433"/>
                    </a:cubicBezTo>
                    <a:cubicBezTo>
                      <a:pt x="719" y="431"/>
                      <a:pt x="720" y="430"/>
                      <a:pt x="720" y="428"/>
                    </a:cubicBezTo>
                    <a:cubicBezTo>
                      <a:pt x="724" y="416"/>
                      <a:pt x="723" y="396"/>
                      <a:pt x="720" y="390"/>
                    </a:cubicBezTo>
                    <a:cubicBezTo>
                      <a:pt x="716" y="381"/>
                      <a:pt x="718" y="377"/>
                      <a:pt x="719" y="374"/>
                    </a:cubicBezTo>
                    <a:cubicBezTo>
                      <a:pt x="719" y="372"/>
                      <a:pt x="720" y="371"/>
                      <a:pt x="720" y="369"/>
                    </a:cubicBezTo>
                    <a:cubicBezTo>
                      <a:pt x="720" y="366"/>
                      <a:pt x="718" y="364"/>
                      <a:pt x="716" y="362"/>
                    </a:cubicBezTo>
                    <a:cubicBezTo>
                      <a:pt x="714" y="359"/>
                      <a:pt x="710" y="355"/>
                      <a:pt x="712" y="348"/>
                    </a:cubicBezTo>
                    <a:cubicBezTo>
                      <a:pt x="713" y="345"/>
                      <a:pt x="716" y="343"/>
                      <a:pt x="719" y="343"/>
                    </a:cubicBezTo>
                    <a:cubicBezTo>
                      <a:pt x="721" y="343"/>
                      <a:pt x="722" y="343"/>
                      <a:pt x="724" y="344"/>
                    </a:cubicBezTo>
                    <a:cubicBezTo>
                      <a:pt x="726" y="344"/>
                      <a:pt x="727" y="344"/>
                      <a:pt x="727" y="344"/>
                    </a:cubicBezTo>
                    <a:cubicBezTo>
                      <a:pt x="728" y="344"/>
                      <a:pt x="728" y="342"/>
                      <a:pt x="728" y="337"/>
                    </a:cubicBezTo>
                    <a:cubicBezTo>
                      <a:pt x="722" y="295"/>
                      <a:pt x="723" y="246"/>
                      <a:pt x="724" y="198"/>
                    </a:cubicBezTo>
                    <a:cubicBezTo>
                      <a:pt x="724" y="169"/>
                      <a:pt x="725" y="139"/>
                      <a:pt x="724" y="112"/>
                    </a:cubicBezTo>
                    <a:cubicBezTo>
                      <a:pt x="724" y="107"/>
                      <a:pt x="720" y="106"/>
                      <a:pt x="715" y="104"/>
                    </a:cubicBezTo>
                    <a:cubicBezTo>
                      <a:pt x="711" y="102"/>
                      <a:pt x="707" y="101"/>
                      <a:pt x="705" y="98"/>
                    </a:cubicBezTo>
                    <a:cubicBezTo>
                      <a:pt x="700" y="94"/>
                      <a:pt x="698" y="89"/>
                      <a:pt x="695" y="84"/>
                    </a:cubicBezTo>
                    <a:cubicBezTo>
                      <a:pt x="693" y="80"/>
                      <a:pt x="691" y="76"/>
                      <a:pt x="689" y="73"/>
                    </a:cubicBezTo>
                    <a:cubicBezTo>
                      <a:pt x="688" y="72"/>
                      <a:pt x="688" y="72"/>
                      <a:pt x="688" y="72"/>
                    </a:cubicBezTo>
                    <a:cubicBezTo>
                      <a:pt x="688" y="71"/>
                      <a:pt x="688" y="71"/>
                      <a:pt x="688" y="71"/>
                    </a:cubicBezTo>
                    <a:cubicBezTo>
                      <a:pt x="689" y="61"/>
                      <a:pt x="695" y="56"/>
                      <a:pt x="701" y="51"/>
                    </a:cubicBezTo>
                    <a:cubicBezTo>
                      <a:pt x="707" y="45"/>
                      <a:pt x="712" y="41"/>
                      <a:pt x="712" y="30"/>
                    </a:cubicBezTo>
                    <a:cubicBezTo>
                      <a:pt x="698" y="30"/>
                      <a:pt x="683" y="30"/>
                      <a:pt x="669" y="30"/>
                    </a:cubicBezTo>
                    <a:cubicBezTo>
                      <a:pt x="450" y="30"/>
                      <a:pt x="236" y="22"/>
                      <a:pt x="34" y="6"/>
                    </a:cubicBezTo>
                    <a:cubicBezTo>
                      <a:pt x="31" y="57"/>
                      <a:pt x="26" y="107"/>
                      <a:pt x="22" y="156"/>
                    </a:cubicBezTo>
                    <a:cubicBezTo>
                      <a:pt x="15" y="230"/>
                      <a:pt x="8" y="306"/>
                      <a:pt x="6" y="387"/>
                    </a:cubicBezTo>
                    <a:cubicBezTo>
                      <a:pt x="110" y="396"/>
                      <a:pt x="237" y="401"/>
                      <a:pt x="359" y="406"/>
                    </a:cubicBezTo>
                    <a:cubicBezTo>
                      <a:pt x="400" y="407"/>
                      <a:pt x="440" y="409"/>
                      <a:pt x="478" y="410"/>
                    </a:cubicBezTo>
                    <a:cubicBezTo>
                      <a:pt x="484" y="411"/>
                      <a:pt x="491" y="410"/>
                      <a:pt x="499" y="410"/>
                    </a:cubicBezTo>
                    <a:cubicBezTo>
                      <a:pt x="505" y="409"/>
                      <a:pt x="511" y="409"/>
                      <a:pt x="517" y="409"/>
                    </a:cubicBezTo>
                    <a:cubicBezTo>
                      <a:pt x="524" y="409"/>
                      <a:pt x="530" y="409"/>
                      <a:pt x="534" y="410"/>
                    </a:cubicBezTo>
                    <a:cubicBezTo>
                      <a:pt x="539" y="412"/>
                      <a:pt x="542" y="415"/>
                      <a:pt x="546" y="419"/>
                    </a:cubicBezTo>
                    <a:cubicBezTo>
                      <a:pt x="549" y="422"/>
                      <a:pt x="552" y="425"/>
                      <a:pt x="555" y="427"/>
                    </a:cubicBezTo>
                    <a:cubicBezTo>
                      <a:pt x="560" y="430"/>
                      <a:pt x="567" y="432"/>
                      <a:pt x="572" y="434"/>
                    </a:cubicBezTo>
                    <a:cubicBezTo>
                      <a:pt x="576" y="436"/>
                      <a:pt x="579" y="437"/>
                      <a:pt x="582" y="438"/>
                    </a:cubicBezTo>
                    <a:cubicBezTo>
                      <a:pt x="589" y="434"/>
                      <a:pt x="595" y="432"/>
                      <a:pt x="606" y="431"/>
                    </a:cubicBezTo>
                    <a:cubicBezTo>
                      <a:pt x="612" y="430"/>
                      <a:pt x="618" y="429"/>
                      <a:pt x="624" y="429"/>
                    </a:cubicBezTo>
                    <a:cubicBezTo>
                      <a:pt x="628" y="429"/>
                      <a:pt x="628" y="429"/>
                      <a:pt x="628" y="429"/>
                    </a:cubicBezTo>
                    <a:cubicBezTo>
                      <a:pt x="636" y="429"/>
                      <a:pt x="643" y="429"/>
                      <a:pt x="649" y="427"/>
                    </a:cubicBezTo>
                    <a:lnTo>
                      <a:pt x="651" y="4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255">
                <a:extLst>
                  <a:ext uri="{FF2B5EF4-FFF2-40B4-BE49-F238E27FC236}">
                    <a16:creationId xmlns:a16="http://schemas.microsoft.com/office/drawing/2014/main" id="{0D0C9D85-DE9E-4362-A618-07C684DD4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" y="1987"/>
                <a:ext cx="530" cy="266"/>
              </a:xfrm>
              <a:custGeom>
                <a:avLst/>
                <a:gdLst>
                  <a:gd name="T0" fmla="*/ 856 w 856"/>
                  <a:gd name="T1" fmla="*/ 418 h 430"/>
                  <a:gd name="T2" fmla="*/ 193 w 856"/>
                  <a:gd name="T3" fmla="*/ 410 h 430"/>
                  <a:gd name="T4" fmla="*/ 197 w 856"/>
                  <a:gd name="T5" fmla="*/ 277 h 430"/>
                  <a:gd name="T6" fmla="*/ 0 w 856"/>
                  <a:gd name="T7" fmla="*/ 261 h 430"/>
                  <a:gd name="T8" fmla="*/ 20 w 856"/>
                  <a:gd name="T9" fmla="*/ 0 h 430"/>
                  <a:gd name="T10" fmla="*/ 426 w 856"/>
                  <a:gd name="T11" fmla="*/ 24 h 430"/>
                  <a:gd name="T12" fmla="*/ 539 w 856"/>
                  <a:gd name="T13" fmla="*/ 24 h 430"/>
                  <a:gd name="T14" fmla="*/ 587 w 856"/>
                  <a:gd name="T15" fmla="*/ 48 h 430"/>
                  <a:gd name="T16" fmla="*/ 595 w 856"/>
                  <a:gd name="T17" fmla="*/ 56 h 430"/>
                  <a:gd name="T18" fmla="*/ 615 w 856"/>
                  <a:gd name="T19" fmla="*/ 44 h 430"/>
                  <a:gd name="T20" fmla="*/ 663 w 856"/>
                  <a:gd name="T21" fmla="*/ 40 h 430"/>
                  <a:gd name="T22" fmla="*/ 679 w 856"/>
                  <a:gd name="T23" fmla="*/ 56 h 430"/>
                  <a:gd name="T24" fmla="*/ 708 w 856"/>
                  <a:gd name="T25" fmla="*/ 60 h 430"/>
                  <a:gd name="T26" fmla="*/ 728 w 856"/>
                  <a:gd name="T27" fmla="*/ 80 h 430"/>
                  <a:gd name="T28" fmla="*/ 752 w 856"/>
                  <a:gd name="T29" fmla="*/ 93 h 430"/>
                  <a:gd name="T30" fmla="*/ 760 w 856"/>
                  <a:gd name="T31" fmla="*/ 121 h 430"/>
                  <a:gd name="T32" fmla="*/ 768 w 856"/>
                  <a:gd name="T33" fmla="*/ 149 h 430"/>
                  <a:gd name="T34" fmla="*/ 776 w 856"/>
                  <a:gd name="T35" fmla="*/ 169 h 430"/>
                  <a:gd name="T36" fmla="*/ 784 w 856"/>
                  <a:gd name="T37" fmla="*/ 213 h 430"/>
                  <a:gd name="T38" fmla="*/ 800 w 856"/>
                  <a:gd name="T39" fmla="*/ 233 h 430"/>
                  <a:gd name="T40" fmla="*/ 800 w 856"/>
                  <a:gd name="T41" fmla="*/ 253 h 430"/>
                  <a:gd name="T42" fmla="*/ 808 w 856"/>
                  <a:gd name="T43" fmla="*/ 269 h 430"/>
                  <a:gd name="T44" fmla="*/ 804 w 856"/>
                  <a:gd name="T45" fmla="*/ 285 h 430"/>
                  <a:gd name="T46" fmla="*/ 808 w 856"/>
                  <a:gd name="T47" fmla="*/ 298 h 430"/>
                  <a:gd name="T48" fmla="*/ 808 w 856"/>
                  <a:gd name="T49" fmla="*/ 310 h 430"/>
                  <a:gd name="T50" fmla="*/ 824 w 856"/>
                  <a:gd name="T51" fmla="*/ 366 h 430"/>
                  <a:gd name="T52" fmla="*/ 828 w 856"/>
                  <a:gd name="T53" fmla="*/ 378 h 430"/>
                  <a:gd name="T54" fmla="*/ 856 w 856"/>
                  <a:gd name="T55" fmla="*/ 418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6" h="430">
                    <a:moveTo>
                      <a:pt x="856" y="418"/>
                    </a:moveTo>
                    <a:cubicBezTo>
                      <a:pt x="637" y="430"/>
                      <a:pt x="408" y="416"/>
                      <a:pt x="193" y="410"/>
                    </a:cubicBezTo>
                    <a:cubicBezTo>
                      <a:pt x="190" y="361"/>
                      <a:pt x="199" y="325"/>
                      <a:pt x="197" y="277"/>
                    </a:cubicBezTo>
                    <a:cubicBezTo>
                      <a:pt x="135" y="268"/>
                      <a:pt x="61" y="271"/>
                      <a:pt x="0" y="261"/>
                    </a:cubicBezTo>
                    <a:cubicBezTo>
                      <a:pt x="8" y="176"/>
                      <a:pt x="9" y="83"/>
                      <a:pt x="20" y="0"/>
                    </a:cubicBezTo>
                    <a:cubicBezTo>
                      <a:pt x="138" y="15"/>
                      <a:pt x="296" y="14"/>
                      <a:pt x="426" y="24"/>
                    </a:cubicBezTo>
                    <a:cubicBezTo>
                      <a:pt x="464" y="27"/>
                      <a:pt x="507" y="18"/>
                      <a:pt x="539" y="24"/>
                    </a:cubicBezTo>
                    <a:cubicBezTo>
                      <a:pt x="555" y="28"/>
                      <a:pt x="570" y="41"/>
                      <a:pt x="587" y="48"/>
                    </a:cubicBezTo>
                    <a:cubicBezTo>
                      <a:pt x="591" y="50"/>
                      <a:pt x="594" y="52"/>
                      <a:pt x="595" y="56"/>
                    </a:cubicBezTo>
                    <a:cubicBezTo>
                      <a:pt x="607" y="60"/>
                      <a:pt x="607" y="46"/>
                      <a:pt x="615" y="44"/>
                    </a:cubicBezTo>
                    <a:cubicBezTo>
                      <a:pt x="626" y="41"/>
                      <a:pt x="651" y="50"/>
                      <a:pt x="663" y="40"/>
                    </a:cubicBezTo>
                    <a:cubicBezTo>
                      <a:pt x="674" y="42"/>
                      <a:pt x="669" y="51"/>
                      <a:pt x="679" y="56"/>
                    </a:cubicBezTo>
                    <a:cubicBezTo>
                      <a:pt x="688" y="60"/>
                      <a:pt x="701" y="56"/>
                      <a:pt x="708" y="60"/>
                    </a:cubicBezTo>
                    <a:cubicBezTo>
                      <a:pt x="715" y="65"/>
                      <a:pt x="721" y="76"/>
                      <a:pt x="728" y="80"/>
                    </a:cubicBezTo>
                    <a:cubicBezTo>
                      <a:pt x="736" y="87"/>
                      <a:pt x="741" y="92"/>
                      <a:pt x="752" y="93"/>
                    </a:cubicBezTo>
                    <a:cubicBezTo>
                      <a:pt x="744" y="102"/>
                      <a:pt x="759" y="114"/>
                      <a:pt x="760" y="121"/>
                    </a:cubicBezTo>
                    <a:cubicBezTo>
                      <a:pt x="760" y="128"/>
                      <a:pt x="756" y="137"/>
                      <a:pt x="768" y="149"/>
                    </a:cubicBezTo>
                    <a:cubicBezTo>
                      <a:pt x="771" y="152"/>
                      <a:pt x="772" y="159"/>
                      <a:pt x="776" y="169"/>
                    </a:cubicBezTo>
                    <a:cubicBezTo>
                      <a:pt x="780" y="180"/>
                      <a:pt x="787" y="189"/>
                      <a:pt x="784" y="213"/>
                    </a:cubicBezTo>
                    <a:cubicBezTo>
                      <a:pt x="784" y="225"/>
                      <a:pt x="796" y="225"/>
                      <a:pt x="800" y="233"/>
                    </a:cubicBezTo>
                    <a:cubicBezTo>
                      <a:pt x="804" y="239"/>
                      <a:pt x="799" y="249"/>
                      <a:pt x="800" y="253"/>
                    </a:cubicBezTo>
                    <a:cubicBezTo>
                      <a:pt x="802" y="263"/>
                      <a:pt x="807" y="262"/>
                      <a:pt x="808" y="269"/>
                    </a:cubicBezTo>
                    <a:cubicBezTo>
                      <a:pt x="809" y="278"/>
                      <a:pt x="804" y="280"/>
                      <a:pt x="804" y="285"/>
                    </a:cubicBezTo>
                    <a:cubicBezTo>
                      <a:pt x="804" y="286"/>
                      <a:pt x="808" y="293"/>
                      <a:pt x="808" y="298"/>
                    </a:cubicBezTo>
                    <a:cubicBezTo>
                      <a:pt x="808" y="304"/>
                      <a:pt x="809" y="303"/>
                      <a:pt x="808" y="310"/>
                    </a:cubicBezTo>
                    <a:cubicBezTo>
                      <a:pt x="806" y="329"/>
                      <a:pt x="815" y="349"/>
                      <a:pt x="824" y="366"/>
                    </a:cubicBezTo>
                    <a:cubicBezTo>
                      <a:pt x="825" y="368"/>
                      <a:pt x="826" y="375"/>
                      <a:pt x="828" y="378"/>
                    </a:cubicBezTo>
                    <a:cubicBezTo>
                      <a:pt x="833" y="386"/>
                      <a:pt x="855" y="399"/>
                      <a:pt x="856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256">
                <a:extLst>
                  <a:ext uri="{FF2B5EF4-FFF2-40B4-BE49-F238E27FC236}">
                    <a16:creationId xmlns:a16="http://schemas.microsoft.com/office/drawing/2014/main" id="{E0FCB43D-0D72-4C95-8AD0-2B26F18FA1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5" y="1985"/>
                <a:ext cx="534" cy="265"/>
              </a:xfrm>
              <a:custGeom>
                <a:avLst/>
                <a:gdLst>
                  <a:gd name="T0" fmla="*/ 196 w 862"/>
                  <a:gd name="T1" fmla="*/ 416 h 428"/>
                  <a:gd name="T2" fmla="*/ 195 w 862"/>
                  <a:gd name="T3" fmla="*/ 344 h 428"/>
                  <a:gd name="T4" fmla="*/ 3 w 862"/>
                  <a:gd name="T5" fmla="*/ 267 h 428"/>
                  <a:gd name="T6" fmla="*/ 8 w 862"/>
                  <a:gd name="T7" fmla="*/ 155 h 428"/>
                  <a:gd name="T8" fmla="*/ 23 w 862"/>
                  <a:gd name="T9" fmla="*/ 0 h 428"/>
                  <a:gd name="T10" fmla="*/ 481 w 862"/>
                  <a:gd name="T11" fmla="*/ 24 h 428"/>
                  <a:gd name="T12" fmla="*/ 572 w 862"/>
                  <a:gd name="T13" fmla="*/ 38 h 428"/>
                  <a:gd name="T14" fmla="*/ 609 w 862"/>
                  <a:gd name="T15" fmla="*/ 52 h 428"/>
                  <a:gd name="T16" fmla="*/ 648 w 862"/>
                  <a:gd name="T17" fmla="*/ 45 h 428"/>
                  <a:gd name="T18" fmla="*/ 667 w 862"/>
                  <a:gd name="T19" fmla="*/ 41 h 428"/>
                  <a:gd name="T20" fmla="*/ 696 w 862"/>
                  <a:gd name="T21" fmla="*/ 59 h 428"/>
                  <a:gd name="T22" fmla="*/ 724 w 862"/>
                  <a:gd name="T23" fmla="*/ 73 h 428"/>
                  <a:gd name="T24" fmla="*/ 755 w 862"/>
                  <a:gd name="T25" fmla="*/ 93 h 428"/>
                  <a:gd name="T26" fmla="*/ 761 w 862"/>
                  <a:gd name="T27" fmla="*/ 114 h 428"/>
                  <a:gd name="T28" fmla="*/ 773 w 862"/>
                  <a:gd name="T29" fmla="*/ 150 h 428"/>
                  <a:gd name="T30" fmla="*/ 784 w 862"/>
                  <a:gd name="T31" fmla="*/ 176 h 428"/>
                  <a:gd name="T32" fmla="*/ 805 w 862"/>
                  <a:gd name="T33" fmla="*/ 235 h 428"/>
                  <a:gd name="T34" fmla="*/ 810 w 862"/>
                  <a:gd name="T35" fmla="*/ 264 h 428"/>
                  <a:gd name="T36" fmla="*/ 810 w 862"/>
                  <a:gd name="T37" fmla="*/ 288 h 428"/>
                  <a:gd name="T38" fmla="*/ 814 w 862"/>
                  <a:gd name="T39" fmla="*/ 304 h 428"/>
                  <a:gd name="T40" fmla="*/ 831 w 862"/>
                  <a:gd name="T41" fmla="*/ 372 h 428"/>
                  <a:gd name="T42" fmla="*/ 862 w 862"/>
                  <a:gd name="T43" fmla="*/ 421 h 428"/>
                  <a:gd name="T44" fmla="*/ 671 w 862"/>
                  <a:gd name="T45" fmla="*/ 428 h 428"/>
                  <a:gd name="T46" fmla="*/ 671 w 862"/>
                  <a:gd name="T47" fmla="*/ 423 h 428"/>
                  <a:gd name="T48" fmla="*/ 829 w 862"/>
                  <a:gd name="T49" fmla="*/ 382 h 428"/>
                  <a:gd name="T50" fmla="*/ 808 w 862"/>
                  <a:gd name="T51" fmla="*/ 312 h 428"/>
                  <a:gd name="T52" fmla="*/ 805 w 862"/>
                  <a:gd name="T53" fmla="*/ 292 h 428"/>
                  <a:gd name="T54" fmla="*/ 808 w 862"/>
                  <a:gd name="T55" fmla="*/ 273 h 428"/>
                  <a:gd name="T56" fmla="*/ 801 w 862"/>
                  <a:gd name="T57" fmla="*/ 250 h 428"/>
                  <a:gd name="T58" fmla="*/ 784 w 862"/>
                  <a:gd name="T59" fmla="*/ 216 h 428"/>
                  <a:gd name="T60" fmla="*/ 773 w 862"/>
                  <a:gd name="T61" fmla="*/ 163 h 428"/>
                  <a:gd name="T62" fmla="*/ 760 w 862"/>
                  <a:gd name="T63" fmla="*/ 124 h 428"/>
                  <a:gd name="T64" fmla="*/ 731 w 862"/>
                  <a:gd name="T65" fmla="*/ 87 h 428"/>
                  <a:gd name="T66" fmla="*/ 709 w 862"/>
                  <a:gd name="T67" fmla="*/ 66 h 428"/>
                  <a:gd name="T68" fmla="*/ 681 w 862"/>
                  <a:gd name="T69" fmla="*/ 62 h 428"/>
                  <a:gd name="T70" fmla="*/ 648 w 862"/>
                  <a:gd name="T71" fmla="*/ 51 h 428"/>
                  <a:gd name="T72" fmla="*/ 613 w 862"/>
                  <a:gd name="T73" fmla="*/ 55 h 428"/>
                  <a:gd name="T74" fmla="*/ 596 w 862"/>
                  <a:gd name="T75" fmla="*/ 61 h 428"/>
                  <a:gd name="T76" fmla="*/ 569 w 862"/>
                  <a:gd name="T77" fmla="*/ 43 h 428"/>
                  <a:gd name="T78" fmla="*/ 481 w 862"/>
                  <a:gd name="T79" fmla="*/ 29 h 428"/>
                  <a:gd name="T80" fmla="*/ 255 w 862"/>
                  <a:gd name="T81" fmla="*/ 21 h 428"/>
                  <a:gd name="T82" fmla="*/ 6 w 862"/>
                  <a:gd name="T83" fmla="*/ 262 h 428"/>
                  <a:gd name="T84" fmla="*/ 203 w 862"/>
                  <a:gd name="T85" fmla="*/ 278 h 428"/>
                  <a:gd name="T86" fmla="*/ 199 w 862"/>
                  <a:gd name="T87" fmla="*/ 41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2" h="428">
                    <a:moveTo>
                      <a:pt x="671" y="428"/>
                    </a:moveTo>
                    <a:cubicBezTo>
                      <a:pt x="560" y="428"/>
                      <a:pt x="447" y="424"/>
                      <a:pt x="339" y="421"/>
                    </a:cubicBezTo>
                    <a:cubicBezTo>
                      <a:pt x="292" y="419"/>
                      <a:pt x="243" y="417"/>
                      <a:pt x="196" y="416"/>
                    </a:cubicBezTo>
                    <a:cubicBezTo>
                      <a:pt x="193" y="416"/>
                      <a:pt x="193" y="416"/>
                      <a:pt x="193" y="416"/>
                    </a:cubicBezTo>
                    <a:cubicBezTo>
                      <a:pt x="193" y="413"/>
                      <a:pt x="193" y="413"/>
                      <a:pt x="193" y="413"/>
                    </a:cubicBezTo>
                    <a:cubicBezTo>
                      <a:pt x="192" y="388"/>
                      <a:pt x="193" y="365"/>
                      <a:pt x="195" y="344"/>
                    </a:cubicBezTo>
                    <a:cubicBezTo>
                      <a:pt x="197" y="325"/>
                      <a:pt x="198" y="305"/>
                      <a:pt x="197" y="283"/>
                    </a:cubicBezTo>
                    <a:cubicBezTo>
                      <a:pt x="168" y="279"/>
                      <a:pt x="135" y="277"/>
                      <a:pt x="103" y="275"/>
                    </a:cubicBezTo>
                    <a:cubicBezTo>
                      <a:pt x="69" y="274"/>
                      <a:pt x="34" y="272"/>
                      <a:pt x="3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4" y="228"/>
                      <a:pt x="6" y="191"/>
                      <a:pt x="8" y="155"/>
                    </a:cubicBezTo>
                    <a:cubicBezTo>
                      <a:pt x="11" y="104"/>
                      <a:pt x="14" y="51"/>
                      <a:pt x="20" y="3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2" y="9"/>
                      <a:pt x="175" y="12"/>
                      <a:pt x="255" y="15"/>
                    </a:cubicBezTo>
                    <a:cubicBezTo>
                      <a:pt x="314" y="18"/>
                      <a:pt x="375" y="20"/>
                      <a:pt x="429" y="24"/>
                    </a:cubicBezTo>
                    <a:cubicBezTo>
                      <a:pt x="444" y="26"/>
                      <a:pt x="463" y="25"/>
                      <a:pt x="481" y="24"/>
                    </a:cubicBezTo>
                    <a:cubicBezTo>
                      <a:pt x="493" y="23"/>
                      <a:pt x="504" y="22"/>
                      <a:pt x="514" y="22"/>
                    </a:cubicBezTo>
                    <a:cubicBezTo>
                      <a:pt x="525" y="22"/>
                      <a:pt x="534" y="23"/>
                      <a:pt x="542" y="24"/>
                    </a:cubicBezTo>
                    <a:cubicBezTo>
                      <a:pt x="553" y="27"/>
                      <a:pt x="562" y="32"/>
                      <a:pt x="572" y="38"/>
                    </a:cubicBezTo>
                    <a:cubicBezTo>
                      <a:pt x="578" y="42"/>
                      <a:pt x="584" y="46"/>
                      <a:pt x="591" y="49"/>
                    </a:cubicBezTo>
                    <a:cubicBezTo>
                      <a:pt x="595" y="50"/>
                      <a:pt x="599" y="53"/>
                      <a:pt x="600" y="57"/>
                    </a:cubicBezTo>
                    <a:cubicBezTo>
                      <a:pt x="604" y="58"/>
                      <a:pt x="606" y="56"/>
                      <a:pt x="609" y="52"/>
                    </a:cubicBezTo>
                    <a:cubicBezTo>
                      <a:pt x="611" y="49"/>
                      <a:pt x="613" y="46"/>
                      <a:pt x="617" y="45"/>
                    </a:cubicBezTo>
                    <a:cubicBezTo>
                      <a:pt x="621" y="44"/>
                      <a:pt x="628" y="44"/>
                      <a:pt x="635" y="45"/>
                    </a:cubicBezTo>
                    <a:cubicBezTo>
                      <a:pt x="639" y="45"/>
                      <a:pt x="643" y="45"/>
                      <a:pt x="648" y="45"/>
                    </a:cubicBezTo>
                    <a:cubicBezTo>
                      <a:pt x="656" y="45"/>
                      <a:pt x="661" y="44"/>
                      <a:pt x="665" y="41"/>
                    </a:cubicBezTo>
                    <a:cubicBezTo>
                      <a:pt x="665" y="40"/>
                      <a:pt x="665" y="40"/>
                      <a:pt x="665" y="40"/>
                    </a:cubicBezTo>
                    <a:cubicBezTo>
                      <a:pt x="667" y="41"/>
                      <a:pt x="667" y="41"/>
                      <a:pt x="667" y="41"/>
                    </a:cubicBezTo>
                    <a:cubicBezTo>
                      <a:pt x="674" y="41"/>
                      <a:pt x="676" y="46"/>
                      <a:pt x="678" y="50"/>
                    </a:cubicBezTo>
                    <a:cubicBezTo>
                      <a:pt x="679" y="52"/>
                      <a:pt x="680" y="55"/>
                      <a:pt x="684" y="57"/>
                    </a:cubicBezTo>
                    <a:cubicBezTo>
                      <a:pt x="687" y="58"/>
                      <a:pt x="691" y="59"/>
                      <a:pt x="696" y="59"/>
                    </a:cubicBezTo>
                    <a:cubicBezTo>
                      <a:pt x="698" y="59"/>
                      <a:pt x="698" y="59"/>
                      <a:pt x="698" y="59"/>
                    </a:cubicBezTo>
                    <a:cubicBezTo>
                      <a:pt x="703" y="59"/>
                      <a:pt x="708" y="59"/>
                      <a:pt x="712" y="61"/>
                    </a:cubicBezTo>
                    <a:cubicBezTo>
                      <a:pt x="717" y="64"/>
                      <a:pt x="721" y="68"/>
                      <a:pt x="724" y="73"/>
                    </a:cubicBezTo>
                    <a:cubicBezTo>
                      <a:pt x="727" y="76"/>
                      <a:pt x="730" y="79"/>
                      <a:pt x="732" y="81"/>
                    </a:cubicBezTo>
                    <a:cubicBezTo>
                      <a:pt x="734" y="83"/>
                      <a:pt x="734" y="83"/>
                      <a:pt x="734" y="83"/>
                    </a:cubicBezTo>
                    <a:cubicBezTo>
                      <a:pt x="741" y="88"/>
                      <a:pt x="746" y="92"/>
                      <a:pt x="755" y="93"/>
                    </a:cubicBezTo>
                    <a:cubicBezTo>
                      <a:pt x="760" y="93"/>
                      <a:pt x="760" y="93"/>
                      <a:pt x="760" y="93"/>
                    </a:cubicBezTo>
                    <a:cubicBezTo>
                      <a:pt x="757" y="97"/>
                      <a:pt x="757" y="97"/>
                      <a:pt x="757" y="97"/>
                    </a:cubicBezTo>
                    <a:cubicBezTo>
                      <a:pt x="753" y="102"/>
                      <a:pt x="756" y="107"/>
                      <a:pt x="761" y="114"/>
                    </a:cubicBezTo>
                    <a:cubicBezTo>
                      <a:pt x="763" y="117"/>
                      <a:pt x="765" y="121"/>
                      <a:pt x="766" y="123"/>
                    </a:cubicBezTo>
                    <a:cubicBezTo>
                      <a:pt x="766" y="125"/>
                      <a:pt x="766" y="127"/>
                      <a:pt x="765" y="129"/>
                    </a:cubicBezTo>
                    <a:cubicBezTo>
                      <a:pt x="765" y="135"/>
                      <a:pt x="765" y="141"/>
                      <a:pt x="773" y="150"/>
                    </a:cubicBezTo>
                    <a:cubicBezTo>
                      <a:pt x="775" y="153"/>
                      <a:pt x="777" y="157"/>
                      <a:pt x="778" y="162"/>
                    </a:cubicBezTo>
                    <a:cubicBezTo>
                      <a:pt x="779" y="164"/>
                      <a:pt x="780" y="167"/>
                      <a:pt x="781" y="171"/>
                    </a:cubicBezTo>
                    <a:cubicBezTo>
                      <a:pt x="782" y="173"/>
                      <a:pt x="783" y="175"/>
                      <a:pt x="784" y="176"/>
                    </a:cubicBezTo>
                    <a:cubicBezTo>
                      <a:pt x="788" y="185"/>
                      <a:pt x="793" y="196"/>
                      <a:pt x="790" y="217"/>
                    </a:cubicBezTo>
                    <a:cubicBezTo>
                      <a:pt x="790" y="222"/>
                      <a:pt x="793" y="224"/>
                      <a:pt x="797" y="227"/>
                    </a:cubicBezTo>
                    <a:cubicBezTo>
                      <a:pt x="800" y="229"/>
                      <a:pt x="804" y="231"/>
                      <a:pt x="805" y="235"/>
                    </a:cubicBezTo>
                    <a:cubicBezTo>
                      <a:pt x="808" y="239"/>
                      <a:pt x="807" y="246"/>
                      <a:pt x="806" y="251"/>
                    </a:cubicBezTo>
                    <a:cubicBezTo>
                      <a:pt x="806" y="253"/>
                      <a:pt x="806" y="255"/>
                      <a:pt x="806" y="256"/>
                    </a:cubicBezTo>
                    <a:cubicBezTo>
                      <a:pt x="807" y="260"/>
                      <a:pt x="808" y="262"/>
                      <a:pt x="810" y="264"/>
                    </a:cubicBezTo>
                    <a:cubicBezTo>
                      <a:pt x="811" y="266"/>
                      <a:pt x="813" y="268"/>
                      <a:pt x="814" y="272"/>
                    </a:cubicBezTo>
                    <a:cubicBezTo>
                      <a:pt x="815" y="278"/>
                      <a:pt x="813" y="281"/>
                      <a:pt x="811" y="284"/>
                    </a:cubicBezTo>
                    <a:cubicBezTo>
                      <a:pt x="810" y="286"/>
                      <a:pt x="810" y="287"/>
                      <a:pt x="810" y="288"/>
                    </a:cubicBezTo>
                    <a:cubicBezTo>
                      <a:pt x="810" y="288"/>
                      <a:pt x="810" y="289"/>
                      <a:pt x="810" y="289"/>
                    </a:cubicBezTo>
                    <a:cubicBezTo>
                      <a:pt x="812" y="292"/>
                      <a:pt x="814" y="297"/>
                      <a:pt x="814" y="300"/>
                    </a:cubicBezTo>
                    <a:cubicBezTo>
                      <a:pt x="814" y="302"/>
                      <a:pt x="814" y="303"/>
                      <a:pt x="814" y="304"/>
                    </a:cubicBezTo>
                    <a:cubicBezTo>
                      <a:pt x="814" y="307"/>
                      <a:pt x="814" y="308"/>
                      <a:pt x="814" y="313"/>
                    </a:cubicBezTo>
                    <a:cubicBezTo>
                      <a:pt x="812" y="332"/>
                      <a:pt x="821" y="351"/>
                      <a:pt x="830" y="368"/>
                    </a:cubicBezTo>
                    <a:cubicBezTo>
                      <a:pt x="830" y="369"/>
                      <a:pt x="831" y="370"/>
                      <a:pt x="831" y="372"/>
                    </a:cubicBezTo>
                    <a:cubicBezTo>
                      <a:pt x="832" y="375"/>
                      <a:pt x="833" y="378"/>
                      <a:pt x="833" y="380"/>
                    </a:cubicBezTo>
                    <a:cubicBezTo>
                      <a:pt x="835" y="382"/>
                      <a:pt x="838" y="385"/>
                      <a:pt x="842" y="388"/>
                    </a:cubicBezTo>
                    <a:cubicBezTo>
                      <a:pt x="850" y="396"/>
                      <a:pt x="861" y="407"/>
                      <a:pt x="862" y="421"/>
                    </a:cubicBezTo>
                    <a:cubicBezTo>
                      <a:pt x="862" y="424"/>
                      <a:pt x="862" y="424"/>
                      <a:pt x="862" y="424"/>
                    </a:cubicBezTo>
                    <a:cubicBezTo>
                      <a:pt x="859" y="424"/>
                      <a:pt x="859" y="424"/>
                      <a:pt x="859" y="424"/>
                    </a:cubicBezTo>
                    <a:cubicBezTo>
                      <a:pt x="801" y="427"/>
                      <a:pt x="740" y="428"/>
                      <a:pt x="671" y="428"/>
                    </a:cubicBezTo>
                    <a:close/>
                    <a:moveTo>
                      <a:pt x="199" y="410"/>
                    </a:moveTo>
                    <a:cubicBezTo>
                      <a:pt x="245" y="412"/>
                      <a:pt x="293" y="413"/>
                      <a:pt x="339" y="415"/>
                    </a:cubicBezTo>
                    <a:cubicBezTo>
                      <a:pt x="448" y="419"/>
                      <a:pt x="560" y="423"/>
                      <a:pt x="671" y="423"/>
                    </a:cubicBezTo>
                    <a:cubicBezTo>
                      <a:pt x="739" y="423"/>
                      <a:pt x="799" y="421"/>
                      <a:pt x="856" y="419"/>
                    </a:cubicBezTo>
                    <a:cubicBezTo>
                      <a:pt x="854" y="408"/>
                      <a:pt x="845" y="399"/>
                      <a:pt x="838" y="392"/>
                    </a:cubicBezTo>
                    <a:cubicBezTo>
                      <a:pt x="834" y="388"/>
                      <a:pt x="831" y="385"/>
                      <a:pt x="829" y="382"/>
                    </a:cubicBezTo>
                    <a:cubicBezTo>
                      <a:pt x="827" y="380"/>
                      <a:pt x="827" y="377"/>
                      <a:pt x="826" y="374"/>
                    </a:cubicBezTo>
                    <a:cubicBezTo>
                      <a:pt x="825" y="372"/>
                      <a:pt x="825" y="371"/>
                      <a:pt x="825" y="370"/>
                    </a:cubicBezTo>
                    <a:cubicBezTo>
                      <a:pt x="816" y="353"/>
                      <a:pt x="807" y="333"/>
                      <a:pt x="808" y="312"/>
                    </a:cubicBezTo>
                    <a:cubicBezTo>
                      <a:pt x="809" y="308"/>
                      <a:pt x="809" y="307"/>
                      <a:pt x="808" y="305"/>
                    </a:cubicBezTo>
                    <a:cubicBezTo>
                      <a:pt x="808" y="304"/>
                      <a:pt x="808" y="303"/>
                      <a:pt x="808" y="301"/>
                    </a:cubicBezTo>
                    <a:cubicBezTo>
                      <a:pt x="808" y="298"/>
                      <a:pt x="806" y="294"/>
                      <a:pt x="805" y="292"/>
                    </a:cubicBezTo>
                    <a:cubicBezTo>
                      <a:pt x="805" y="290"/>
                      <a:pt x="804" y="289"/>
                      <a:pt x="804" y="289"/>
                    </a:cubicBezTo>
                    <a:cubicBezTo>
                      <a:pt x="804" y="285"/>
                      <a:pt x="805" y="283"/>
                      <a:pt x="806" y="281"/>
                    </a:cubicBezTo>
                    <a:cubicBezTo>
                      <a:pt x="808" y="279"/>
                      <a:pt x="809" y="277"/>
                      <a:pt x="808" y="273"/>
                    </a:cubicBezTo>
                    <a:cubicBezTo>
                      <a:pt x="808" y="270"/>
                      <a:pt x="807" y="269"/>
                      <a:pt x="806" y="267"/>
                    </a:cubicBezTo>
                    <a:cubicBezTo>
                      <a:pt x="804" y="265"/>
                      <a:pt x="801" y="263"/>
                      <a:pt x="800" y="257"/>
                    </a:cubicBezTo>
                    <a:cubicBezTo>
                      <a:pt x="800" y="255"/>
                      <a:pt x="800" y="252"/>
                      <a:pt x="801" y="250"/>
                    </a:cubicBezTo>
                    <a:cubicBezTo>
                      <a:pt x="802" y="246"/>
                      <a:pt x="803" y="241"/>
                      <a:pt x="801" y="238"/>
                    </a:cubicBezTo>
                    <a:cubicBezTo>
                      <a:pt x="799" y="235"/>
                      <a:pt x="797" y="233"/>
                      <a:pt x="794" y="231"/>
                    </a:cubicBezTo>
                    <a:cubicBezTo>
                      <a:pt x="790" y="228"/>
                      <a:pt x="784" y="225"/>
                      <a:pt x="784" y="216"/>
                    </a:cubicBezTo>
                    <a:cubicBezTo>
                      <a:pt x="787" y="196"/>
                      <a:pt x="783" y="187"/>
                      <a:pt x="779" y="179"/>
                    </a:cubicBezTo>
                    <a:cubicBezTo>
                      <a:pt x="778" y="177"/>
                      <a:pt x="777" y="175"/>
                      <a:pt x="776" y="173"/>
                    </a:cubicBezTo>
                    <a:cubicBezTo>
                      <a:pt x="775" y="169"/>
                      <a:pt x="774" y="166"/>
                      <a:pt x="773" y="163"/>
                    </a:cubicBezTo>
                    <a:cubicBezTo>
                      <a:pt x="772" y="159"/>
                      <a:pt x="771" y="155"/>
                      <a:pt x="769" y="154"/>
                    </a:cubicBezTo>
                    <a:cubicBezTo>
                      <a:pt x="759" y="143"/>
                      <a:pt x="759" y="135"/>
                      <a:pt x="760" y="129"/>
                    </a:cubicBezTo>
                    <a:cubicBezTo>
                      <a:pt x="760" y="127"/>
                      <a:pt x="760" y="125"/>
                      <a:pt x="760" y="124"/>
                    </a:cubicBezTo>
                    <a:cubicBezTo>
                      <a:pt x="760" y="122"/>
                      <a:pt x="758" y="119"/>
                      <a:pt x="756" y="117"/>
                    </a:cubicBezTo>
                    <a:cubicBezTo>
                      <a:pt x="753" y="111"/>
                      <a:pt x="748" y="104"/>
                      <a:pt x="750" y="98"/>
                    </a:cubicBezTo>
                    <a:cubicBezTo>
                      <a:pt x="742" y="96"/>
                      <a:pt x="737" y="92"/>
                      <a:pt x="731" y="87"/>
                    </a:cubicBezTo>
                    <a:cubicBezTo>
                      <a:pt x="729" y="86"/>
                      <a:pt x="729" y="86"/>
                      <a:pt x="729" y="86"/>
                    </a:cubicBezTo>
                    <a:cubicBezTo>
                      <a:pt x="726" y="83"/>
                      <a:pt x="723" y="80"/>
                      <a:pt x="720" y="77"/>
                    </a:cubicBezTo>
                    <a:cubicBezTo>
                      <a:pt x="717" y="72"/>
                      <a:pt x="713" y="68"/>
                      <a:pt x="709" y="66"/>
                    </a:cubicBezTo>
                    <a:cubicBezTo>
                      <a:pt x="707" y="64"/>
                      <a:pt x="703" y="64"/>
                      <a:pt x="698" y="64"/>
                    </a:cubicBezTo>
                    <a:cubicBezTo>
                      <a:pt x="696" y="64"/>
                      <a:pt x="696" y="64"/>
                      <a:pt x="696" y="64"/>
                    </a:cubicBezTo>
                    <a:cubicBezTo>
                      <a:pt x="691" y="64"/>
                      <a:pt x="685" y="64"/>
                      <a:pt x="681" y="62"/>
                    </a:cubicBezTo>
                    <a:cubicBezTo>
                      <a:pt x="676" y="59"/>
                      <a:pt x="674" y="55"/>
                      <a:pt x="672" y="52"/>
                    </a:cubicBezTo>
                    <a:cubicBezTo>
                      <a:pt x="671" y="49"/>
                      <a:pt x="670" y="47"/>
                      <a:pt x="667" y="46"/>
                    </a:cubicBezTo>
                    <a:cubicBezTo>
                      <a:pt x="662" y="49"/>
                      <a:pt x="656" y="51"/>
                      <a:pt x="648" y="51"/>
                    </a:cubicBezTo>
                    <a:cubicBezTo>
                      <a:pt x="643" y="51"/>
                      <a:pt x="639" y="50"/>
                      <a:pt x="634" y="50"/>
                    </a:cubicBezTo>
                    <a:cubicBezTo>
                      <a:pt x="628" y="49"/>
                      <a:pt x="622" y="49"/>
                      <a:pt x="619" y="50"/>
                    </a:cubicBezTo>
                    <a:cubicBezTo>
                      <a:pt x="616" y="51"/>
                      <a:pt x="615" y="53"/>
                      <a:pt x="613" y="55"/>
                    </a:cubicBezTo>
                    <a:cubicBezTo>
                      <a:pt x="611" y="59"/>
                      <a:pt x="608" y="63"/>
                      <a:pt x="602" y="63"/>
                    </a:cubicBezTo>
                    <a:cubicBezTo>
                      <a:pt x="600" y="63"/>
                      <a:pt x="599" y="62"/>
                      <a:pt x="597" y="62"/>
                    </a:cubicBezTo>
                    <a:cubicBezTo>
                      <a:pt x="596" y="61"/>
                      <a:pt x="596" y="61"/>
                      <a:pt x="596" y="61"/>
                    </a:cubicBezTo>
                    <a:cubicBezTo>
                      <a:pt x="595" y="60"/>
                      <a:pt x="595" y="60"/>
                      <a:pt x="595" y="60"/>
                    </a:cubicBezTo>
                    <a:cubicBezTo>
                      <a:pt x="595" y="57"/>
                      <a:pt x="592" y="55"/>
                      <a:pt x="589" y="54"/>
                    </a:cubicBezTo>
                    <a:cubicBezTo>
                      <a:pt x="582" y="51"/>
                      <a:pt x="575" y="47"/>
                      <a:pt x="569" y="43"/>
                    </a:cubicBezTo>
                    <a:cubicBezTo>
                      <a:pt x="559" y="37"/>
                      <a:pt x="551" y="32"/>
                      <a:pt x="541" y="30"/>
                    </a:cubicBezTo>
                    <a:cubicBezTo>
                      <a:pt x="534" y="28"/>
                      <a:pt x="525" y="28"/>
                      <a:pt x="514" y="28"/>
                    </a:cubicBezTo>
                    <a:cubicBezTo>
                      <a:pt x="504" y="28"/>
                      <a:pt x="493" y="28"/>
                      <a:pt x="481" y="29"/>
                    </a:cubicBezTo>
                    <a:cubicBezTo>
                      <a:pt x="470" y="30"/>
                      <a:pt x="458" y="31"/>
                      <a:pt x="446" y="31"/>
                    </a:cubicBezTo>
                    <a:cubicBezTo>
                      <a:pt x="440" y="31"/>
                      <a:pt x="434" y="30"/>
                      <a:pt x="429" y="30"/>
                    </a:cubicBezTo>
                    <a:cubicBezTo>
                      <a:pt x="374" y="25"/>
                      <a:pt x="314" y="23"/>
                      <a:pt x="255" y="21"/>
                    </a:cubicBezTo>
                    <a:cubicBezTo>
                      <a:pt x="176" y="18"/>
                      <a:pt x="94" y="15"/>
                      <a:pt x="26" y="6"/>
                    </a:cubicBezTo>
                    <a:cubicBezTo>
                      <a:pt x="19" y="54"/>
                      <a:pt x="16" y="105"/>
                      <a:pt x="13" y="155"/>
                    </a:cubicBezTo>
                    <a:cubicBezTo>
                      <a:pt x="11" y="190"/>
                      <a:pt x="9" y="227"/>
                      <a:pt x="6" y="262"/>
                    </a:cubicBezTo>
                    <a:cubicBezTo>
                      <a:pt x="36" y="267"/>
                      <a:pt x="70" y="268"/>
                      <a:pt x="103" y="270"/>
                    </a:cubicBezTo>
                    <a:cubicBezTo>
                      <a:pt x="136" y="271"/>
                      <a:pt x="170" y="273"/>
                      <a:pt x="200" y="278"/>
                    </a:cubicBezTo>
                    <a:cubicBezTo>
                      <a:pt x="203" y="278"/>
                      <a:pt x="203" y="278"/>
                      <a:pt x="203" y="278"/>
                    </a:cubicBezTo>
                    <a:cubicBezTo>
                      <a:pt x="203" y="280"/>
                      <a:pt x="203" y="280"/>
                      <a:pt x="203" y="280"/>
                    </a:cubicBezTo>
                    <a:cubicBezTo>
                      <a:pt x="204" y="303"/>
                      <a:pt x="202" y="324"/>
                      <a:pt x="201" y="344"/>
                    </a:cubicBezTo>
                    <a:cubicBezTo>
                      <a:pt x="199" y="365"/>
                      <a:pt x="197" y="386"/>
                      <a:pt x="199" y="4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257">
                <a:extLst>
                  <a:ext uri="{FF2B5EF4-FFF2-40B4-BE49-F238E27FC236}">
                    <a16:creationId xmlns:a16="http://schemas.microsoft.com/office/drawing/2014/main" id="{9AE637C8-9F91-4C60-9C3A-E0C5DF285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3"/>
                <a:ext cx="477" cy="258"/>
              </a:xfrm>
              <a:custGeom>
                <a:avLst/>
                <a:gdLst>
                  <a:gd name="T0" fmla="*/ 723 w 770"/>
                  <a:gd name="T1" fmla="*/ 44 h 417"/>
                  <a:gd name="T2" fmla="*/ 715 w 770"/>
                  <a:gd name="T3" fmla="*/ 64 h 417"/>
                  <a:gd name="T4" fmla="*/ 707 w 770"/>
                  <a:gd name="T5" fmla="*/ 85 h 417"/>
                  <a:gd name="T6" fmla="*/ 723 w 770"/>
                  <a:gd name="T7" fmla="*/ 81 h 417"/>
                  <a:gd name="T8" fmla="*/ 736 w 770"/>
                  <a:gd name="T9" fmla="*/ 93 h 417"/>
                  <a:gd name="T10" fmla="*/ 764 w 770"/>
                  <a:gd name="T11" fmla="*/ 133 h 417"/>
                  <a:gd name="T12" fmla="*/ 768 w 770"/>
                  <a:gd name="T13" fmla="*/ 406 h 417"/>
                  <a:gd name="T14" fmla="*/ 0 w 770"/>
                  <a:gd name="T15" fmla="*/ 398 h 417"/>
                  <a:gd name="T16" fmla="*/ 20 w 770"/>
                  <a:gd name="T17" fmla="*/ 0 h 417"/>
                  <a:gd name="T18" fmla="*/ 430 w 770"/>
                  <a:gd name="T19" fmla="*/ 16 h 417"/>
                  <a:gd name="T20" fmla="*/ 563 w 770"/>
                  <a:gd name="T21" fmla="*/ 16 h 417"/>
                  <a:gd name="T22" fmla="*/ 683 w 770"/>
                  <a:gd name="T23" fmla="*/ 12 h 417"/>
                  <a:gd name="T24" fmla="*/ 707 w 770"/>
                  <a:gd name="T25" fmla="*/ 28 h 417"/>
                  <a:gd name="T26" fmla="*/ 727 w 770"/>
                  <a:gd name="T27" fmla="*/ 32 h 417"/>
                  <a:gd name="T28" fmla="*/ 736 w 770"/>
                  <a:gd name="T29" fmla="*/ 40 h 417"/>
                  <a:gd name="T30" fmla="*/ 723 w 770"/>
                  <a:gd name="T31" fmla="*/ 44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0" h="417">
                    <a:moveTo>
                      <a:pt x="723" y="44"/>
                    </a:moveTo>
                    <a:cubicBezTo>
                      <a:pt x="721" y="48"/>
                      <a:pt x="718" y="57"/>
                      <a:pt x="715" y="64"/>
                    </a:cubicBezTo>
                    <a:cubicBezTo>
                      <a:pt x="713" y="72"/>
                      <a:pt x="717" y="83"/>
                      <a:pt x="707" y="85"/>
                    </a:cubicBezTo>
                    <a:cubicBezTo>
                      <a:pt x="711" y="96"/>
                      <a:pt x="713" y="75"/>
                      <a:pt x="723" y="81"/>
                    </a:cubicBezTo>
                    <a:cubicBezTo>
                      <a:pt x="723" y="89"/>
                      <a:pt x="727" y="93"/>
                      <a:pt x="736" y="93"/>
                    </a:cubicBezTo>
                    <a:cubicBezTo>
                      <a:pt x="731" y="120"/>
                      <a:pt x="757" y="116"/>
                      <a:pt x="764" y="133"/>
                    </a:cubicBezTo>
                    <a:cubicBezTo>
                      <a:pt x="764" y="225"/>
                      <a:pt x="770" y="311"/>
                      <a:pt x="768" y="406"/>
                    </a:cubicBezTo>
                    <a:cubicBezTo>
                      <a:pt x="512" y="417"/>
                      <a:pt x="251" y="405"/>
                      <a:pt x="0" y="398"/>
                    </a:cubicBezTo>
                    <a:cubicBezTo>
                      <a:pt x="6" y="264"/>
                      <a:pt x="11" y="130"/>
                      <a:pt x="20" y="0"/>
                    </a:cubicBezTo>
                    <a:cubicBezTo>
                      <a:pt x="149" y="13"/>
                      <a:pt x="293" y="5"/>
                      <a:pt x="430" y="16"/>
                    </a:cubicBezTo>
                    <a:cubicBezTo>
                      <a:pt x="473" y="20"/>
                      <a:pt x="522" y="18"/>
                      <a:pt x="563" y="16"/>
                    </a:cubicBezTo>
                    <a:cubicBezTo>
                      <a:pt x="610" y="14"/>
                      <a:pt x="654" y="5"/>
                      <a:pt x="683" y="12"/>
                    </a:cubicBezTo>
                    <a:cubicBezTo>
                      <a:pt x="698" y="16"/>
                      <a:pt x="697" y="16"/>
                      <a:pt x="707" y="28"/>
                    </a:cubicBezTo>
                    <a:cubicBezTo>
                      <a:pt x="719" y="40"/>
                      <a:pt x="726" y="15"/>
                      <a:pt x="727" y="32"/>
                    </a:cubicBezTo>
                    <a:cubicBezTo>
                      <a:pt x="734" y="31"/>
                      <a:pt x="735" y="35"/>
                      <a:pt x="736" y="40"/>
                    </a:cubicBezTo>
                    <a:cubicBezTo>
                      <a:pt x="715" y="35"/>
                      <a:pt x="726" y="39"/>
                      <a:pt x="723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258">
                <a:extLst>
                  <a:ext uri="{FF2B5EF4-FFF2-40B4-BE49-F238E27FC236}">
                    <a16:creationId xmlns:a16="http://schemas.microsoft.com/office/drawing/2014/main" id="{B3918F25-92A9-4E49-9620-E0B878FA94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2" y="2241"/>
                <a:ext cx="480" cy="258"/>
              </a:xfrm>
              <a:custGeom>
                <a:avLst/>
                <a:gdLst>
                  <a:gd name="T0" fmla="*/ 155 w 775"/>
                  <a:gd name="T1" fmla="*/ 408 h 416"/>
                  <a:gd name="T2" fmla="*/ 0 w 775"/>
                  <a:gd name="T3" fmla="*/ 404 h 416"/>
                  <a:gd name="T4" fmla="*/ 20 w 775"/>
                  <a:gd name="T5" fmla="*/ 3 h 416"/>
                  <a:gd name="T6" fmla="*/ 23 w 775"/>
                  <a:gd name="T7" fmla="*/ 0 h 416"/>
                  <a:gd name="T8" fmla="*/ 433 w 775"/>
                  <a:gd name="T9" fmla="*/ 16 h 416"/>
                  <a:gd name="T10" fmla="*/ 566 w 775"/>
                  <a:gd name="T11" fmla="*/ 16 h 416"/>
                  <a:gd name="T12" fmla="*/ 659 w 775"/>
                  <a:gd name="T13" fmla="*/ 10 h 416"/>
                  <a:gd name="T14" fmla="*/ 708 w 775"/>
                  <a:gd name="T15" fmla="*/ 25 h 416"/>
                  <a:gd name="T16" fmla="*/ 717 w 775"/>
                  <a:gd name="T17" fmla="*/ 32 h 416"/>
                  <a:gd name="T18" fmla="*/ 728 w 775"/>
                  <a:gd name="T19" fmla="*/ 26 h 416"/>
                  <a:gd name="T20" fmla="*/ 741 w 775"/>
                  <a:gd name="T21" fmla="*/ 43 h 416"/>
                  <a:gd name="T22" fmla="*/ 738 w 775"/>
                  <a:gd name="T23" fmla="*/ 46 h 416"/>
                  <a:gd name="T24" fmla="*/ 729 w 775"/>
                  <a:gd name="T25" fmla="*/ 49 h 416"/>
                  <a:gd name="T26" fmla="*/ 720 w 775"/>
                  <a:gd name="T27" fmla="*/ 75 h 416"/>
                  <a:gd name="T28" fmla="*/ 728 w 775"/>
                  <a:gd name="T29" fmla="*/ 81 h 416"/>
                  <a:gd name="T30" fmla="*/ 729 w 775"/>
                  <a:gd name="T31" fmla="*/ 84 h 416"/>
                  <a:gd name="T32" fmla="*/ 738 w 775"/>
                  <a:gd name="T33" fmla="*/ 93 h 416"/>
                  <a:gd name="T34" fmla="*/ 741 w 775"/>
                  <a:gd name="T35" fmla="*/ 96 h 416"/>
                  <a:gd name="T36" fmla="*/ 769 w 775"/>
                  <a:gd name="T37" fmla="*/ 135 h 416"/>
                  <a:gd name="T38" fmla="*/ 772 w 775"/>
                  <a:gd name="T39" fmla="*/ 242 h 416"/>
                  <a:gd name="T40" fmla="*/ 773 w 775"/>
                  <a:gd name="T41" fmla="*/ 412 h 416"/>
                  <a:gd name="T42" fmla="*/ 550 w 775"/>
                  <a:gd name="T43" fmla="*/ 416 h 416"/>
                  <a:gd name="T44" fmla="*/ 155 w 775"/>
                  <a:gd name="T45" fmla="*/ 403 h 416"/>
                  <a:gd name="T46" fmla="*/ 768 w 775"/>
                  <a:gd name="T47" fmla="*/ 406 h 416"/>
                  <a:gd name="T48" fmla="*/ 764 w 775"/>
                  <a:gd name="T49" fmla="*/ 136 h 416"/>
                  <a:gd name="T50" fmla="*/ 735 w 775"/>
                  <a:gd name="T51" fmla="*/ 98 h 416"/>
                  <a:gd name="T52" fmla="*/ 724 w 775"/>
                  <a:gd name="T53" fmla="*/ 85 h 416"/>
                  <a:gd name="T54" fmla="*/ 713 w 775"/>
                  <a:gd name="T55" fmla="*/ 94 h 416"/>
                  <a:gd name="T56" fmla="*/ 707 w 775"/>
                  <a:gd name="T57" fmla="*/ 85 h 416"/>
                  <a:gd name="T58" fmla="*/ 715 w 775"/>
                  <a:gd name="T59" fmla="*/ 75 h 416"/>
                  <a:gd name="T60" fmla="*/ 724 w 775"/>
                  <a:gd name="T61" fmla="*/ 46 h 416"/>
                  <a:gd name="T62" fmla="*/ 724 w 775"/>
                  <a:gd name="T63" fmla="*/ 39 h 416"/>
                  <a:gd name="T64" fmla="*/ 728 w 775"/>
                  <a:gd name="T65" fmla="*/ 36 h 416"/>
                  <a:gd name="T66" fmla="*/ 726 w 775"/>
                  <a:gd name="T67" fmla="*/ 33 h 416"/>
                  <a:gd name="T68" fmla="*/ 708 w 775"/>
                  <a:gd name="T69" fmla="*/ 33 h 416"/>
                  <a:gd name="T70" fmla="*/ 686 w 775"/>
                  <a:gd name="T71" fmla="*/ 18 h 416"/>
                  <a:gd name="T72" fmla="*/ 611 w 775"/>
                  <a:gd name="T73" fmla="*/ 19 h 416"/>
                  <a:gd name="T74" fmla="*/ 490 w 775"/>
                  <a:gd name="T75" fmla="*/ 24 h 416"/>
                  <a:gd name="T76" fmla="*/ 234 w 775"/>
                  <a:gd name="T77" fmla="*/ 15 h 416"/>
                  <a:gd name="T78" fmla="*/ 8 w 775"/>
                  <a:gd name="T79" fmla="*/ 352 h 416"/>
                  <a:gd name="T80" fmla="*/ 730 w 775"/>
                  <a:gd name="T81" fmla="*/ 38 h 416"/>
                  <a:gd name="T82" fmla="*/ 731 w 775"/>
                  <a:gd name="T83" fmla="*/ 38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75" h="416">
                    <a:moveTo>
                      <a:pt x="550" y="416"/>
                    </a:moveTo>
                    <a:cubicBezTo>
                      <a:pt x="418" y="416"/>
                      <a:pt x="284" y="412"/>
                      <a:pt x="155" y="408"/>
                    </a:cubicBezTo>
                    <a:cubicBezTo>
                      <a:pt x="104" y="407"/>
                      <a:pt x="53" y="405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2" y="352"/>
                      <a:pt x="2" y="352"/>
                      <a:pt x="2" y="352"/>
                    </a:cubicBezTo>
                    <a:cubicBezTo>
                      <a:pt x="7" y="236"/>
                      <a:pt x="12" y="117"/>
                      <a:pt x="20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1" y="7"/>
                      <a:pt x="160" y="8"/>
                      <a:pt x="234" y="9"/>
                    </a:cubicBezTo>
                    <a:cubicBezTo>
                      <a:pt x="300" y="10"/>
                      <a:pt x="368" y="11"/>
                      <a:pt x="433" y="16"/>
                    </a:cubicBezTo>
                    <a:cubicBezTo>
                      <a:pt x="450" y="18"/>
                      <a:pt x="468" y="18"/>
                      <a:pt x="490" y="18"/>
                    </a:cubicBezTo>
                    <a:cubicBezTo>
                      <a:pt x="516" y="18"/>
                      <a:pt x="542" y="17"/>
                      <a:pt x="566" y="16"/>
                    </a:cubicBezTo>
                    <a:cubicBezTo>
                      <a:pt x="581" y="16"/>
                      <a:pt x="596" y="14"/>
                      <a:pt x="611" y="13"/>
                    </a:cubicBezTo>
                    <a:cubicBezTo>
                      <a:pt x="628" y="11"/>
                      <a:pt x="645" y="10"/>
                      <a:pt x="659" y="10"/>
                    </a:cubicBezTo>
                    <a:cubicBezTo>
                      <a:pt x="670" y="10"/>
                      <a:pt x="679" y="11"/>
                      <a:pt x="687" y="12"/>
                    </a:cubicBezTo>
                    <a:cubicBezTo>
                      <a:pt x="700" y="16"/>
                      <a:pt x="701" y="17"/>
                      <a:pt x="708" y="25"/>
                    </a:cubicBezTo>
                    <a:cubicBezTo>
                      <a:pt x="709" y="26"/>
                      <a:pt x="711" y="28"/>
                      <a:pt x="712" y="29"/>
                    </a:cubicBezTo>
                    <a:cubicBezTo>
                      <a:pt x="714" y="31"/>
                      <a:pt x="715" y="32"/>
                      <a:pt x="717" y="32"/>
                    </a:cubicBezTo>
                    <a:cubicBezTo>
                      <a:pt x="719" y="32"/>
                      <a:pt x="721" y="30"/>
                      <a:pt x="723" y="29"/>
                    </a:cubicBezTo>
                    <a:cubicBezTo>
                      <a:pt x="724" y="27"/>
                      <a:pt x="726" y="26"/>
                      <a:pt x="728" y="26"/>
                    </a:cubicBezTo>
                    <a:cubicBezTo>
                      <a:pt x="731" y="26"/>
                      <a:pt x="732" y="29"/>
                      <a:pt x="733" y="32"/>
                    </a:cubicBezTo>
                    <a:cubicBezTo>
                      <a:pt x="740" y="32"/>
                      <a:pt x="741" y="40"/>
                      <a:pt x="741" y="43"/>
                    </a:cubicBezTo>
                    <a:cubicBezTo>
                      <a:pt x="742" y="47"/>
                      <a:pt x="742" y="47"/>
                      <a:pt x="742" y="47"/>
                    </a:cubicBezTo>
                    <a:cubicBezTo>
                      <a:pt x="738" y="46"/>
                      <a:pt x="738" y="46"/>
                      <a:pt x="738" y="46"/>
                    </a:cubicBezTo>
                    <a:cubicBezTo>
                      <a:pt x="735" y="45"/>
                      <a:pt x="732" y="44"/>
                      <a:pt x="730" y="44"/>
                    </a:cubicBezTo>
                    <a:cubicBezTo>
                      <a:pt x="730" y="45"/>
                      <a:pt x="730" y="47"/>
                      <a:pt x="729" y="49"/>
                    </a:cubicBezTo>
                    <a:cubicBezTo>
                      <a:pt x="727" y="52"/>
                      <a:pt x="723" y="61"/>
                      <a:pt x="721" y="68"/>
                    </a:cubicBezTo>
                    <a:cubicBezTo>
                      <a:pt x="721" y="70"/>
                      <a:pt x="720" y="72"/>
                      <a:pt x="720" y="75"/>
                    </a:cubicBezTo>
                    <a:cubicBezTo>
                      <a:pt x="720" y="77"/>
                      <a:pt x="720" y="79"/>
                      <a:pt x="720" y="81"/>
                    </a:cubicBezTo>
                    <a:cubicBezTo>
                      <a:pt x="722" y="80"/>
                      <a:pt x="725" y="80"/>
                      <a:pt x="728" y="81"/>
                    </a:cubicBezTo>
                    <a:cubicBezTo>
                      <a:pt x="729" y="82"/>
                      <a:pt x="729" y="82"/>
                      <a:pt x="729" y="82"/>
                    </a:cubicBezTo>
                    <a:cubicBezTo>
                      <a:pt x="729" y="84"/>
                      <a:pt x="729" y="84"/>
                      <a:pt x="729" y="84"/>
                    </a:cubicBezTo>
                    <a:cubicBezTo>
                      <a:pt x="729" y="87"/>
                      <a:pt x="729" y="90"/>
                      <a:pt x="731" y="91"/>
                    </a:cubicBezTo>
                    <a:cubicBezTo>
                      <a:pt x="732" y="93"/>
                      <a:pt x="735" y="93"/>
                      <a:pt x="738" y="93"/>
                    </a:cubicBezTo>
                    <a:cubicBezTo>
                      <a:pt x="742" y="93"/>
                      <a:pt x="742" y="93"/>
                      <a:pt x="742" y="93"/>
                    </a:cubicBezTo>
                    <a:cubicBezTo>
                      <a:pt x="741" y="96"/>
                      <a:pt x="741" y="96"/>
                      <a:pt x="741" y="96"/>
                    </a:cubicBezTo>
                    <a:cubicBezTo>
                      <a:pt x="739" y="111"/>
                      <a:pt x="746" y="115"/>
                      <a:pt x="754" y="120"/>
                    </a:cubicBezTo>
                    <a:cubicBezTo>
                      <a:pt x="760" y="124"/>
                      <a:pt x="766" y="127"/>
                      <a:pt x="769" y="135"/>
                    </a:cubicBezTo>
                    <a:cubicBezTo>
                      <a:pt x="769" y="136"/>
                      <a:pt x="769" y="136"/>
                      <a:pt x="769" y="136"/>
                    </a:cubicBezTo>
                    <a:cubicBezTo>
                      <a:pt x="770" y="172"/>
                      <a:pt x="771" y="208"/>
                      <a:pt x="772" y="242"/>
                    </a:cubicBezTo>
                    <a:cubicBezTo>
                      <a:pt x="773" y="296"/>
                      <a:pt x="775" y="351"/>
                      <a:pt x="773" y="409"/>
                    </a:cubicBezTo>
                    <a:cubicBezTo>
                      <a:pt x="773" y="412"/>
                      <a:pt x="773" y="412"/>
                      <a:pt x="773" y="412"/>
                    </a:cubicBezTo>
                    <a:cubicBezTo>
                      <a:pt x="771" y="412"/>
                      <a:pt x="771" y="412"/>
                      <a:pt x="771" y="412"/>
                    </a:cubicBezTo>
                    <a:cubicBezTo>
                      <a:pt x="702" y="415"/>
                      <a:pt x="630" y="416"/>
                      <a:pt x="550" y="416"/>
                    </a:cubicBezTo>
                    <a:close/>
                    <a:moveTo>
                      <a:pt x="6" y="398"/>
                    </a:moveTo>
                    <a:cubicBezTo>
                      <a:pt x="55" y="400"/>
                      <a:pt x="105" y="401"/>
                      <a:pt x="155" y="403"/>
                    </a:cubicBezTo>
                    <a:cubicBezTo>
                      <a:pt x="284" y="407"/>
                      <a:pt x="418" y="411"/>
                      <a:pt x="550" y="411"/>
                    </a:cubicBezTo>
                    <a:cubicBezTo>
                      <a:pt x="629" y="411"/>
                      <a:pt x="700" y="409"/>
                      <a:pt x="768" y="406"/>
                    </a:cubicBezTo>
                    <a:cubicBezTo>
                      <a:pt x="769" y="350"/>
                      <a:pt x="768" y="295"/>
                      <a:pt x="766" y="243"/>
                    </a:cubicBezTo>
                    <a:cubicBezTo>
                      <a:pt x="765" y="208"/>
                      <a:pt x="764" y="172"/>
                      <a:pt x="764" y="136"/>
                    </a:cubicBezTo>
                    <a:cubicBezTo>
                      <a:pt x="762" y="131"/>
                      <a:pt x="757" y="128"/>
                      <a:pt x="752" y="125"/>
                    </a:cubicBezTo>
                    <a:cubicBezTo>
                      <a:pt x="743" y="120"/>
                      <a:pt x="734" y="114"/>
                      <a:pt x="735" y="98"/>
                    </a:cubicBezTo>
                    <a:cubicBezTo>
                      <a:pt x="732" y="98"/>
                      <a:pt x="729" y="97"/>
                      <a:pt x="727" y="95"/>
                    </a:cubicBezTo>
                    <a:cubicBezTo>
                      <a:pt x="725" y="93"/>
                      <a:pt x="724" y="89"/>
                      <a:pt x="724" y="85"/>
                    </a:cubicBezTo>
                    <a:cubicBezTo>
                      <a:pt x="722" y="85"/>
                      <a:pt x="720" y="88"/>
                      <a:pt x="718" y="90"/>
                    </a:cubicBezTo>
                    <a:cubicBezTo>
                      <a:pt x="716" y="92"/>
                      <a:pt x="715" y="94"/>
                      <a:pt x="713" y="94"/>
                    </a:cubicBezTo>
                    <a:cubicBezTo>
                      <a:pt x="709" y="94"/>
                      <a:pt x="708" y="90"/>
                      <a:pt x="708" y="88"/>
                    </a:cubicBezTo>
                    <a:cubicBezTo>
                      <a:pt x="707" y="85"/>
                      <a:pt x="707" y="85"/>
                      <a:pt x="707" y="85"/>
                    </a:cubicBezTo>
                    <a:cubicBezTo>
                      <a:pt x="710" y="85"/>
                      <a:pt x="710" y="85"/>
                      <a:pt x="710" y="85"/>
                    </a:cubicBezTo>
                    <a:cubicBezTo>
                      <a:pt x="714" y="84"/>
                      <a:pt x="715" y="81"/>
                      <a:pt x="715" y="75"/>
                    </a:cubicBezTo>
                    <a:cubicBezTo>
                      <a:pt x="715" y="72"/>
                      <a:pt x="715" y="69"/>
                      <a:pt x="716" y="67"/>
                    </a:cubicBezTo>
                    <a:cubicBezTo>
                      <a:pt x="718" y="59"/>
                      <a:pt x="722" y="49"/>
                      <a:pt x="724" y="46"/>
                    </a:cubicBezTo>
                    <a:cubicBezTo>
                      <a:pt x="724" y="45"/>
                      <a:pt x="724" y="44"/>
                      <a:pt x="724" y="43"/>
                    </a:cubicBezTo>
                    <a:cubicBezTo>
                      <a:pt x="723" y="42"/>
                      <a:pt x="723" y="41"/>
                      <a:pt x="724" y="39"/>
                    </a:cubicBezTo>
                    <a:cubicBezTo>
                      <a:pt x="724" y="38"/>
                      <a:pt x="725" y="37"/>
                      <a:pt x="728" y="38"/>
                    </a:cubicBezTo>
                    <a:cubicBezTo>
                      <a:pt x="728" y="36"/>
                      <a:pt x="728" y="36"/>
                      <a:pt x="728" y="36"/>
                    </a:cubicBezTo>
                    <a:cubicBezTo>
                      <a:pt x="728" y="34"/>
                      <a:pt x="727" y="33"/>
                      <a:pt x="727" y="32"/>
                    </a:cubicBezTo>
                    <a:cubicBezTo>
                      <a:pt x="727" y="32"/>
                      <a:pt x="726" y="33"/>
                      <a:pt x="726" y="33"/>
                    </a:cubicBezTo>
                    <a:cubicBezTo>
                      <a:pt x="724" y="35"/>
                      <a:pt x="721" y="37"/>
                      <a:pt x="717" y="37"/>
                    </a:cubicBezTo>
                    <a:cubicBezTo>
                      <a:pt x="714" y="37"/>
                      <a:pt x="711" y="36"/>
                      <a:pt x="708" y="33"/>
                    </a:cubicBezTo>
                    <a:cubicBezTo>
                      <a:pt x="707" y="31"/>
                      <a:pt x="705" y="30"/>
                      <a:pt x="704" y="28"/>
                    </a:cubicBezTo>
                    <a:cubicBezTo>
                      <a:pt x="698" y="21"/>
                      <a:pt x="697" y="21"/>
                      <a:pt x="686" y="18"/>
                    </a:cubicBezTo>
                    <a:cubicBezTo>
                      <a:pt x="678" y="16"/>
                      <a:pt x="670" y="15"/>
                      <a:pt x="659" y="15"/>
                    </a:cubicBezTo>
                    <a:cubicBezTo>
                      <a:pt x="645" y="15"/>
                      <a:pt x="629" y="17"/>
                      <a:pt x="611" y="19"/>
                    </a:cubicBezTo>
                    <a:cubicBezTo>
                      <a:pt x="597" y="20"/>
                      <a:pt x="581" y="21"/>
                      <a:pt x="566" y="22"/>
                    </a:cubicBezTo>
                    <a:cubicBezTo>
                      <a:pt x="542" y="23"/>
                      <a:pt x="516" y="24"/>
                      <a:pt x="490" y="24"/>
                    </a:cubicBezTo>
                    <a:cubicBezTo>
                      <a:pt x="468" y="24"/>
                      <a:pt x="450" y="23"/>
                      <a:pt x="433" y="22"/>
                    </a:cubicBezTo>
                    <a:cubicBezTo>
                      <a:pt x="367" y="17"/>
                      <a:pt x="300" y="16"/>
                      <a:pt x="234" y="15"/>
                    </a:cubicBezTo>
                    <a:cubicBezTo>
                      <a:pt x="161" y="14"/>
                      <a:pt x="92" y="13"/>
                      <a:pt x="26" y="6"/>
                    </a:cubicBezTo>
                    <a:cubicBezTo>
                      <a:pt x="17" y="119"/>
                      <a:pt x="12" y="238"/>
                      <a:pt x="8" y="352"/>
                    </a:cubicBezTo>
                    <a:lnTo>
                      <a:pt x="6" y="398"/>
                    </a:lnTo>
                    <a:close/>
                    <a:moveTo>
                      <a:pt x="730" y="38"/>
                    </a:moveTo>
                    <a:cubicBezTo>
                      <a:pt x="731" y="38"/>
                      <a:pt x="733" y="39"/>
                      <a:pt x="735" y="39"/>
                    </a:cubicBezTo>
                    <a:cubicBezTo>
                      <a:pt x="734" y="37"/>
                      <a:pt x="733" y="38"/>
                      <a:pt x="731" y="38"/>
                    </a:cubicBezTo>
                    <a:lnTo>
                      <a:pt x="73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259">
                <a:extLst>
                  <a:ext uri="{FF2B5EF4-FFF2-40B4-BE49-F238E27FC236}">
                    <a16:creationId xmlns:a16="http://schemas.microsoft.com/office/drawing/2014/main" id="{191343F1-105E-4BBA-A153-0D8AD54D9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5" y="2489"/>
                <a:ext cx="565" cy="284"/>
              </a:xfrm>
              <a:custGeom>
                <a:avLst/>
                <a:gdLst>
                  <a:gd name="T0" fmla="*/ 831 w 913"/>
                  <a:gd name="T1" fmla="*/ 418 h 458"/>
                  <a:gd name="T2" fmla="*/ 815 w 913"/>
                  <a:gd name="T3" fmla="*/ 430 h 458"/>
                  <a:gd name="T4" fmla="*/ 791 w 913"/>
                  <a:gd name="T5" fmla="*/ 422 h 458"/>
                  <a:gd name="T6" fmla="*/ 751 w 913"/>
                  <a:gd name="T7" fmla="*/ 426 h 458"/>
                  <a:gd name="T8" fmla="*/ 711 w 913"/>
                  <a:gd name="T9" fmla="*/ 450 h 458"/>
                  <a:gd name="T10" fmla="*/ 679 w 913"/>
                  <a:gd name="T11" fmla="*/ 430 h 458"/>
                  <a:gd name="T12" fmla="*/ 659 w 913"/>
                  <a:gd name="T13" fmla="*/ 434 h 458"/>
                  <a:gd name="T14" fmla="*/ 642 w 913"/>
                  <a:gd name="T15" fmla="*/ 418 h 458"/>
                  <a:gd name="T16" fmla="*/ 622 w 913"/>
                  <a:gd name="T17" fmla="*/ 450 h 458"/>
                  <a:gd name="T18" fmla="*/ 618 w 913"/>
                  <a:gd name="T19" fmla="*/ 430 h 458"/>
                  <a:gd name="T20" fmla="*/ 594 w 913"/>
                  <a:gd name="T21" fmla="*/ 438 h 458"/>
                  <a:gd name="T22" fmla="*/ 566 w 913"/>
                  <a:gd name="T23" fmla="*/ 418 h 458"/>
                  <a:gd name="T24" fmla="*/ 534 w 913"/>
                  <a:gd name="T25" fmla="*/ 430 h 458"/>
                  <a:gd name="T26" fmla="*/ 518 w 913"/>
                  <a:gd name="T27" fmla="*/ 394 h 458"/>
                  <a:gd name="T28" fmla="*/ 478 w 913"/>
                  <a:gd name="T29" fmla="*/ 402 h 458"/>
                  <a:gd name="T30" fmla="*/ 397 w 913"/>
                  <a:gd name="T31" fmla="*/ 382 h 458"/>
                  <a:gd name="T32" fmla="*/ 381 w 913"/>
                  <a:gd name="T33" fmla="*/ 346 h 458"/>
                  <a:gd name="T34" fmla="*/ 357 w 913"/>
                  <a:gd name="T35" fmla="*/ 354 h 458"/>
                  <a:gd name="T36" fmla="*/ 353 w 913"/>
                  <a:gd name="T37" fmla="*/ 358 h 458"/>
                  <a:gd name="T38" fmla="*/ 313 w 913"/>
                  <a:gd name="T39" fmla="*/ 330 h 458"/>
                  <a:gd name="T40" fmla="*/ 321 w 913"/>
                  <a:gd name="T41" fmla="*/ 84 h 458"/>
                  <a:gd name="T42" fmla="*/ 220 w 913"/>
                  <a:gd name="T43" fmla="*/ 72 h 458"/>
                  <a:gd name="T44" fmla="*/ 0 w 913"/>
                  <a:gd name="T45" fmla="*/ 57 h 458"/>
                  <a:gd name="T46" fmla="*/ 7 w 913"/>
                  <a:gd name="T47" fmla="*/ 0 h 458"/>
                  <a:gd name="T48" fmla="*/ 884 w 913"/>
                  <a:gd name="T49" fmla="*/ 16 h 458"/>
                  <a:gd name="T50" fmla="*/ 908 w 913"/>
                  <a:gd name="T51" fmla="*/ 225 h 458"/>
                  <a:gd name="T52" fmla="*/ 908 w 913"/>
                  <a:gd name="T53" fmla="*/ 458 h 458"/>
                  <a:gd name="T54" fmla="*/ 831 w 913"/>
                  <a:gd name="T55" fmla="*/ 41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13" h="458">
                    <a:moveTo>
                      <a:pt x="831" y="418"/>
                    </a:moveTo>
                    <a:cubicBezTo>
                      <a:pt x="819" y="415"/>
                      <a:pt x="826" y="431"/>
                      <a:pt x="815" y="430"/>
                    </a:cubicBezTo>
                    <a:cubicBezTo>
                      <a:pt x="803" y="432"/>
                      <a:pt x="800" y="424"/>
                      <a:pt x="791" y="422"/>
                    </a:cubicBezTo>
                    <a:cubicBezTo>
                      <a:pt x="773" y="423"/>
                      <a:pt x="764" y="443"/>
                      <a:pt x="751" y="426"/>
                    </a:cubicBezTo>
                    <a:cubicBezTo>
                      <a:pt x="738" y="434"/>
                      <a:pt x="724" y="442"/>
                      <a:pt x="711" y="450"/>
                    </a:cubicBezTo>
                    <a:cubicBezTo>
                      <a:pt x="698" y="446"/>
                      <a:pt x="689" y="438"/>
                      <a:pt x="679" y="430"/>
                    </a:cubicBezTo>
                    <a:cubicBezTo>
                      <a:pt x="669" y="420"/>
                      <a:pt x="671" y="436"/>
                      <a:pt x="659" y="434"/>
                    </a:cubicBezTo>
                    <a:cubicBezTo>
                      <a:pt x="657" y="425"/>
                      <a:pt x="646" y="425"/>
                      <a:pt x="642" y="418"/>
                    </a:cubicBezTo>
                    <a:cubicBezTo>
                      <a:pt x="635" y="428"/>
                      <a:pt x="619" y="430"/>
                      <a:pt x="622" y="450"/>
                    </a:cubicBezTo>
                    <a:cubicBezTo>
                      <a:pt x="610" y="448"/>
                      <a:pt x="617" y="440"/>
                      <a:pt x="618" y="430"/>
                    </a:cubicBezTo>
                    <a:cubicBezTo>
                      <a:pt x="607" y="429"/>
                      <a:pt x="598" y="431"/>
                      <a:pt x="594" y="438"/>
                    </a:cubicBezTo>
                    <a:cubicBezTo>
                      <a:pt x="585" y="432"/>
                      <a:pt x="579" y="421"/>
                      <a:pt x="566" y="418"/>
                    </a:cubicBezTo>
                    <a:cubicBezTo>
                      <a:pt x="553" y="407"/>
                      <a:pt x="555" y="437"/>
                      <a:pt x="534" y="430"/>
                    </a:cubicBezTo>
                    <a:cubicBezTo>
                      <a:pt x="541" y="406"/>
                      <a:pt x="510" y="420"/>
                      <a:pt x="518" y="394"/>
                    </a:cubicBezTo>
                    <a:cubicBezTo>
                      <a:pt x="501" y="393"/>
                      <a:pt x="484" y="393"/>
                      <a:pt x="478" y="402"/>
                    </a:cubicBezTo>
                    <a:cubicBezTo>
                      <a:pt x="450" y="393"/>
                      <a:pt x="422" y="383"/>
                      <a:pt x="397" y="382"/>
                    </a:cubicBezTo>
                    <a:cubicBezTo>
                      <a:pt x="403" y="359"/>
                      <a:pt x="383" y="362"/>
                      <a:pt x="381" y="346"/>
                    </a:cubicBezTo>
                    <a:cubicBezTo>
                      <a:pt x="373" y="364"/>
                      <a:pt x="368" y="354"/>
                      <a:pt x="357" y="354"/>
                    </a:cubicBezTo>
                    <a:cubicBezTo>
                      <a:pt x="355" y="354"/>
                      <a:pt x="352" y="358"/>
                      <a:pt x="353" y="358"/>
                    </a:cubicBezTo>
                    <a:cubicBezTo>
                      <a:pt x="336" y="355"/>
                      <a:pt x="329" y="333"/>
                      <a:pt x="313" y="330"/>
                    </a:cubicBezTo>
                    <a:cubicBezTo>
                      <a:pt x="314" y="246"/>
                      <a:pt x="317" y="165"/>
                      <a:pt x="321" y="84"/>
                    </a:cubicBezTo>
                    <a:cubicBezTo>
                      <a:pt x="296" y="61"/>
                      <a:pt x="257" y="75"/>
                      <a:pt x="220" y="72"/>
                    </a:cubicBezTo>
                    <a:cubicBezTo>
                      <a:pt x="159" y="67"/>
                      <a:pt x="66" y="60"/>
                      <a:pt x="0" y="57"/>
                    </a:cubicBezTo>
                    <a:cubicBezTo>
                      <a:pt x="4" y="31"/>
                      <a:pt x="4" y="18"/>
                      <a:pt x="7" y="0"/>
                    </a:cubicBezTo>
                    <a:cubicBezTo>
                      <a:pt x="289" y="16"/>
                      <a:pt x="584" y="18"/>
                      <a:pt x="884" y="16"/>
                    </a:cubicBezTo>
                    <a:cubicBezTo>
                      <a:pt x="877" y="92"/>
                      <a:pt x="903" y="155"/>
                      <a:pt x="908" y="225"/>
                    </a:cubicBezTo>
                    <a:cubicBezTo>
                      <a:pt x="913" y="300"/>
                      <a:pt x="904" y="373"/>
                      <a:pt x="908" y="458"/>
                    </a:cubicBezTo>
                    <a:cubicBezTo>
                      <a:pt x="876" y="451"/>
                      <a:pt x="858" y="430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260">
                <a:extLst>
                  <a:ext uri="{FF2B5EF4-FFF2-40B4-BE49-F238E27FC236}">
                    <a16:creationId xmlns:a16="http://schemas.microsoft.com/office/drawing/2014/main" id="{5DE0D27C-CDE0-4170-A581-D7E4389676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" y="2488"/>
                <a:ext cx="567" cy="287"/>
              </a:xfrm>
              <a:custGeom>
                <a:avLst/>
                <a:gdLst>
                  <a:gd name="T0" fmla="*/ 861 w 916"/>
                  <a:gd name="T1" fmla="*/ 440 h 465"/>
                  <a:gd name="T2" fmla="*/ 828 w 916"/>
                  <a:gd name="T3" fmla="*/ 428 h 465"/>
                  <a:gd name="T4" fmla="*/ 794 w 916"/>
                  <a:gd name="T5" fmla="*/ 428 h 465"/>
                  <a:gd name="T6" fmla="*/ 753 w 916"/>
                  <a:gd name="T7" fmla="*/ 433 h 465"/>
                  <a:gd name="T8" fmla="*/ 714 w 916"/>
                  <a:gd name="T9" fmla="*/ 456 h 465"/>
                  <a:gd name="T10" fmla="*/ 680 w 916"/>
                  <a:gd name="T11" fmla="*/ 435 h 465"/>
                  <a:gd name="T12" fmla="*/ 661 w 916"/>
                  <a:gd name="T13" fmla="*/ 440 h 465"/>
                  <a:gd name="T14" fmla="*/ 652 w 916"/>
                  <a:gd name="T15" fmla="*/ 430 h 465"/>
                  <a:gd name="T16" fmla="*/ 628 w 916"/>
                  <a:gd name="T17" fmla="*/ 453 h 465"/>
                  <a:gd name="T18" fmla="*/ 616 w 916"/>
                  <a:gd name="T19" fmla="*/ 451 h 465"/>
                  <a:gd name="T20" fmla="*/ 600 w 916"/>
                  <a:gd name="T21" fmla="*/ 443 h 465"/>
                  <a:gd name="T22" fmla="*/ 586 w 916"/>
                  <a:gd name="T23" fmla="*/ 436 h 465"/>
                  <a:gd name="T24" fmla="*/ 567 w 916"/>
                  <a:gd name="T25" fmla="*/ 423 h 465"/>
                  <a:gd name="T26" fmla="*/ 542 w 916"/>
                  <a:gd name="T27" fmla="*/ 437 h 465"/>
                  <a:gd name="T28" fmla="*/ 534 w 916"/>
                  <a:gd name="T29" fmla="*/ 432 h 465"/>
                  <a:gd name="T30" fmla="*/ 508 w 916"/>
                  <a:gd name="T31" fmla="*/ 399 h 465"/>
                  <a:gd name="T32" fmla="*/ 480 w 916"/>
                  <a:gd name="T33" fmla="*/ 408 h 465"/>
                  <a:gd name="T34" fmla="*/ 397 w 916"/>
                  <a:gd name="T35" fmla="*/ 388 h 465"/>
                  <a:gd name="T36" fmla="*/ 383 w 916"/>
                  <a:gd name="T37" fmla="*/ 356 h 465"/>
                  <a:gd name="T38" fmla="*/ 360 w 916"/>
                  <a:gd name="T39" fmla="*/ 360 h 465"/>
                  <a:gd name="T40" fmla="*/ 356 w 916"/>
                  <a:gd name="T41" fmla="*/ 361 h 465"/>
                  <a:gd name="T42" fmla="*/ 353 w 916"/>
                  <a:gd name="T43" fmla="*/ 363 h 465"/>
                  <a:gd name="T44" fmla="*/ 313 w 916"/>
                  <a:gd name="T45" fmla="*/ 335 h 465"/>
                  <a:gd name="T46" fmla="*/ 321 w 916"/>
                  <a:gd name="T47" fmla="*/ 89 h 465"/>
                  <a:gd name="T48" fmla="*/ 223 w 916"/>
                  <a:gd name="T49" fmla="*/ 78 h 465"/>
                  <a:gd name="T50" fmla="*/ 1 w 916"/>
                  <a:gd name="T51" fmla="*/ 60 h 465"/>
                  <a:gd name="T52" fmla="*/ 8 w 916"/>
                  <a:gd name="T53" fmla="*/ 0 h 465"/>
                  <a:gd name="T54" fmla="*/ 887 w 916"/>
                  <a:gd name="T55" fmla="*/ 16 h 465"/>
                  <a:gd name="T56" fmla="*/ 901 w 916"/>
                  <a:gd name="T57" fmla="*/ 149 h 465"/>
                  <a:gd name="T58" fmla="*/ 914 w 916"/>
                  <a:gd name="T59" fmla="*/ 461 h 465"/>
                  <a:gd name="T60" fmla="*/ 835 w 916"/>
                  <a:gd name="T61" fmla="*/ 418 h 465"/>
                  <a:gd name="T62" fmla="*/ 908 w 916"/>
                  <a:gd name="T63" fmla="*/ 345 h 465"/>
                  <a:gd name="T64" fmla="*/ 884 w 916"/>
                  <a:gd name="T65" fmla="*/ 22 h 465"/>
                  <a:gd name="T66" fmla="*/ 10 w 916"/>
                  <a:gd name="T67" fmla="*/ 28 h 465"/>
                  <a:gd name="T68" fmla="*/ 258 w 916"/>
                  <a:gd name="T69" fmla="*/ 72 h 465"/>
                  <a:gd name="T70" fmla="*/ 327 w 916"/>
                  <a:gd name="T71" fmla="*/ 86 h 465"/>
                  <a:gd name="T72" fmla="*/ 337 w 916"/>
                  <a:gd name="T73" fmla="*/ 345 h 465"/>
                  <a:gd name="T74" fmla="*/ 369 w 916"/>
                  <a:gd name="T75" fmla="*/ 356 h 465"/>
                  <a:gd name="T76" fmla="*/ 386 w 916"/>
                  <a:gd name="T77" fmla="*/ 338 h 465"/>
                  <a:gd name="T78" fmla="*/ 404 w 916"/>
                  <a:gd name="T79" fmla="*/ 382 h 465"/>
                  <a:gd name="T80" fmla="*/ 508 w 916"/>
                  <a:gd name="T81" fmla="*/ 394 h 465"/>
                  <a:gd name="T82" fmla="*/ 524 w 916"/>
                  <a:gd name="T83" fmla="*/ 398 h 465"/>
                  <a:gd name="T84" fmla="*/ 554 w 916"/>
                  <a:gd name="T85" fmla="*/ 423 h 465"/>
                  <a:gd name="T86" fmla="*/ 590 w 916"/>
                  <a:gd name="T87" fmla="*/ 432 h 465"/>
                  <a:gd name="T88" fmla="*/ 624 w 916"/>
                  <a:gd name="T89" fmla="*/ 431 h 465"/>
                  <a:gd name="T90" fmla="*/ 621 w 916"/>
                  <a:gd name="T91" fmla="*/ 448 h 465"/>
                  <a:gd name="T92" fmla="*/ 643 w 916"/>
                  <a:gd name="T93" fmla="*/ 419 h 465"/>
                  <a:gd name="T94" fmla="*/ 654 w 916"/>
                  <a:gd name="T95" fmla="*/ 425 h 465"/>
                  <a:gd name="T96" fmla="*/ 676 w 916"/>
                  <a:gd name="T97" fmla="*/ 427 h 465"/>
                  <a:gd name="T98" fmla="*/ 713 w 916"/>
                  <a:gd name="T99" fmla="*/ 450 h 465"/>
                  <a:gd name="T100" fmla="*/ 755 w 916"/>
                  <a:gd name="T101" fmla="*/ 426 h 465"/>
                  <a:gd name="T102" fmla="*/ 775 w 916"/>
                  <a:gd name="T103" fmla="*/ 429 h 465"/>
                  <a:gd name="T104" fmla="*/ 795 w 916"/>
                  <a:gd name="T105" fmla="*/ 423 h 465"/>
                  <a:gd name="T106" fmla="*/ 818 w 916"/>
                  <a:gd name="T107" fmla="*/ 430 h 465"/>
                  <a:gd name="T108" fmla="*/ 819 w 916"/>
                  <a:gd name="T109" fmla="*/ 4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6" h="465">
                    <a:moveTo>
                      <a:pt x="914" y="465"/>
                    </a:moveTo>
                    <a:cubicBezTo>
                      <a:pt x="910" y="464"/>
                      <a:pt x="910" y="464"/>
                      <a:pt x="910" y="464"/>
                    </a:cubicBezTo>
                    <a:cubicBezTo>
                      <a:pt x="890" y="460"/>
                      <a:pt x="875" y="450"/>
                      <a:pt x="861" y="440"/>
                    </a:cubicBezTo>
                    <a:cubicBezTo>
                      <a:pt x="852" y="434"/>
                      <a:pt x="843" y="428"/>
                      <a:pt x="833" y="424"/>
                    </a:cubicBezTo>
                    <a:cubicBezTo>
                      <a:pt x="833" y="424"/>
                      <a:pt x="832" y="423"/>
                      <a:pt x="831" y="423"/>
                    </a:cubicBezTo>
                    <a:cubicBezTo>
                      <a:pt x="830" y="423"/>
                      <a:pt x="829" y="424"/>
                      <a:pt x="828" y="428"/>
                    </a:cubicBezTo>
                    <a:cubicBezTo>
                      <a:pt x="827" y="431"/>
                      <a:pt x="825" y="437"/>
                      <a:pt x="818" y="436"/>
                    </a:cubicBezTo>
                    <a:cubicBezTo>
                      <a:pt x="809" y="437"/>
                      <a:pt x="805" y="434"/>
                      <a:pt x="800" y="431"/>
                    </a:cubicBezTo>
                    <a:cubicBezTo>
                      <a:pt x="798" y="430"/>
                      <a:pt x="796" y="429"/>
                      <a:pt x="794" y="428"/>
                    </a:cubicBezTo>
                    <a:cubicBezTo>
                      <a:pt x="788" y="428"/>
                      <a:pt x="783" y="431"/>
                      <a:pt x="778" y="434"/>
                    </a:cubicBezTo>
                    <a:cubicBezTo>
                      <a:pt x="773" y="436"/>
                      <a:pt x="769" y="438"/>
                      <a:pt x="764" y="438"/>
                    </a:cubicBezTo>
                    <a:cubicBezTo>
                      <a:pt x="760" y="438"/>
                      <a:pt x="757" y="437"/>
                      <a:pt x="753" y="433"/>
                    </a:cubicBezTo>
                    <a:cubicBezTo>
                      <a:pt x="750" y="435"/>
                      <a:pt x="747" y="437"/>
                      <a:pt x="744" y="438"/>
                    </a:cubicBezTo>
                    <a:cubicBezTo>
                      <a:pt x="734" y="444"/>
                      <a:pt x="724" y="450"/>
                      <a:pt x="715" y="456"/>
                    </a:cubicBezTo>
                    <a:cubicBezTo>
                      <a:pt x="714" y="456"/>
                      <a:pt x="714" y="456"/>
                      <a:pt x="714" y="456"/>
                    </a:cubicBezTo>
                    <a:cubicBezTo>
                      <a:pt x="713" y="456"/>
                      <a:pt x="713" y="456"/>
                      <a:pt x="713" y="456"/>
                    </a:cubicBezTo>
                    <a:cubicBezTo>
                      <a:pt x="700" y="451"/>
                      <a:pt x="691" y="444"/>
                      <a:pt x="682" y="437"/>
                    </a:cubicBezTo>
                    <a:cubicBezTo>
                      <a:pt x="680" y="435"/>
                      <a:pt x="680" y="435"/>
                      <a:pt x="680" y="435"/>
                    </a:cubicBezTo>
                    <a:cubicBezTo>
                      <a:pt x="677" y="433"/>
                      <a:pt x="676" y="433"/>
                      <a:pt x="676" y="433"/>
                    </a:cubicBezTo>
                    <a:cubicBezTo>
                      <a:pt x="676" y="433"/>
                      <a:pt x="675" y="434"/>
                      <a:pt x="674" y="435"/>
                    </a:cubicBezTo>
                    <a:cubicBezTo>
                      <a:pt x="672" y="437"/>
                      <a:pt x="669" y="441"/>
                      <a:pt x="661" y="440"/>
                    </a:cubicBezTo>
                    <a:cubicBezTo>
                      <a:pt x="659" y="440"/>
                      <a:pt x="659" y="440"/>
                      <a:pt x="659" y="440"/>
                    </a:cubicBezTo>
                    <a:cubicBezTo>
                      <a:pt x="659" y="438"/>
                      <a:pt x="659" y="438"/>
                      <a:pt x="659" y="438"/>
                    </a:cubicBezTo>
                    <a:cubicBezTo>
                      <a:pt x="658" y="434"/>
                      <a:pt x="656" y="432"/>
                      <a:pt x="652" y="430"/>
                    </a:cubicBezTo>
                    <a:cubicBezTo>
                      <a:pt x="650" y="429"/>
                      <a:pt x="647" y="427"/>
                      <a:pt x="645" y="426"/>
                    </a:cubicBezTo>
                    <a:cubicBezTo>
                      <a:pt x="643" y="428"/>
                      <a:pt x="641" y="429"/>
                      <a:pt x="639" y="431"/>
                    </a:cubicBezTo>
                    <a:cubicBezTo>
                      <a:pt x="632" y="436"/>
                      <a:pt x="626" y="440"/>
                      <a:pt x="628" y="453"/>
                    </a:cubicBezTo>
                    <a:cubicBezTo>
                      <a:pt x="629" y="457"/>
                      <a:pt x="629" y="457"/>
                      <a:pt x="629" y="457"/>
                    </a:cubicBezTo>
                    <a:cubicBezTo>
                      <a:pt x="625" y="456"/>
                      <a:pt x="625" y="456"/>
                      <a:pt x="625" y="456"/>
                    </a:cubicBezTo>
                    <a:cubicBezTo>
                      <a:pt x="621" y="455"/>
                      <a:pt x="618" y="453"/>
                      <a:pt x="616" y="451"/>
                    </a:cubicBezTo>
                    <a:cubicBezTo>
                      <a:pt x="614" y="448"/>
                      <a:pt x="616" y="444"/>
                      <a:pt x="617" y="439"/>
                    </a:cubicBezTo>
                    <a:cubicBezTo>
                      <a:pt x="617" y="438"/>
                      <a:pt x="618" y="437"/>
                      <a:pt x="618" y="436"/>
                    </a:cubicBezTo>
                    <a:cubicBezTo>
                      <a:pt x="608" y="436"/>
                      <a:pt x="602" y="438"/>
                      <a:pt x="600" y="443"/>
                    </a:cubicBezTo>
                    <a:cubicBezTo>
                      <a:pt x="598" y="445"/>
                      <a:pt x="598" y="445"/>
                      <a:pt x="598" y="445"/>
                    </a:cubicBezTo>
                    <a:cubicBezTo>
                      <a:pt x="596" y="444"/>
                      <a:pt x="596" y="444"/>
                      <a:pt x="596" y="444"/>
                    </a:cubicBezTo>
                    <a:cubicBezTo>
                      <a:pt x="592" y="441"/>
                      <a:pt x="589" y="438"/>
                      <a:pt x="586" y="436"/>
                    </a:cubicBezTo>
                    <a:cubicBezTo>
                      <a:pt x="581" y="430"/>
                      <a:pt x="576" y="426"/>
                      <a:pt x="568" y="424"/>
                    </a:cubicBezTo>
                    <a:cubicBezTo>
                      <a:pt x="568" y="424"/>
                      <a:pt x="568" y="424"/>
                      <a:pt x="568" y="424"/>
                    </a:cubicBezTo>
                    <a:cubicBezTo>
                      <a:pt x="567" y="423"/>
                      <a:pt x="567" y="423"/>
                      <a:pt x="567" y="423"/>
                    </a:cubicBezTo>
                    <a:cubicBezTo>
                      <a:pt x="566" y="422"/>
                      <a:pt x="565" y="421"/>
                      <a:pt x="564" y="421"/>
                    </a:cubicBezTo>
                    <a:cubicBezTo>
                      <a:pt x="562" y="421"/>
                      <a:pt x="561" y="424"/>
                      <a:pt x="559" y="426"/>
                    </a:cubicBezTo>
                    <a:cubicBezTo>
                      <a:pt x="555" y="431"/>
                      <a:pt x="551" y="437"/>
                      <a:pt x="542" y="437"/>
                    </a:cubicBezTo>
                    <a:cubicBezTo>
                      <a:pt x="541" y="437"/>
                      <a:pt x="538" y="437"/>
                      <a:pt x="536" y="436"/>
                    </a:cubicBezTo>
                    <a:cubicBezTo>
                      <a:pt x="534" y="435"/>
                      <a:pt x="534" y="435"/>
                      <a:pt x="534" y="435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7" y="423"/>
                      <a:pt x="533" y="421"/>
                      <a:pt x="528" y="418"/>
                    </a:cubicBezTo>
                    <a:cubicBezTo>
                      <a:pt x="522" y="416"/>
                      <a:pt x="515" y="412"/>
                      <a:pt x="517" y="400"/>
                    </a:cubicBezTo>
                    <a:cubicBezTo>
                      <a:pt x="514" y="400"/>
                      <a:pt x="511" y="399"/>
                      <a:pt x="508" y="399"/>
                    </a:cubicBezTo>
                    <a:cubicBezTo>
                      <a:pt x="494" y="399"/>
                      <a:pt x="487" y="402"/>
                      <a:pt x="483" y="407"/>
                    </a:cubicBezTo>
                    <a:cubicBezTo>
                      <a:pt x="482" y="408"/>
                      <a:pt x="482" y="408"/>
                      <a:pt x="482" y="408"/>
                    </a:cubicBezTo>
                    <a:cubicBezTo>
                      <a:pt x="480" y="408"/>
                      <a:pt x="480" y="408"/>
                      <a:pt x="480" y="408"/>
                    </a:cubicBezTo>
                    <a:cubicBezTo>
                      <a:pt x="476" y="406"/>
                      <a:pt x="471" y="405"/>
                      <a:pt x="467" y="404"/>
                    </a:cubicBezTo>
                    <a:cubicBezTo>
                      <a:pt x="443" y="396"/>
                      <a:pt x="421" y="389"/>
                      <a:pt x="400" y="388"/>
                    </a:cubicBezTo>
                    <a:cubicBezTo>
                      <a:pt x="397" y="388"/>
                      <a:pt x="397" y="388"/>
                      <a:pt x="397" y="388"/>
                    </a:cubicBezTo>
                    <a:cubicBezTo>
                      <a:pt x="398" y="384"/>
                      <a:pt x="398" y="384"/>
                      <a:pt x="398" y="384"/>
                    </a:cubicBezTo>
                    <a:cubicBezTo>
                      <a:pt x="400" y="373"/>
                      <a:pt x="396" y="369"/>
                      <a:pt x="391" y="364"/>
                    </a:cubicBezTo>
                    <a:cubicBezTo>
                      <a:pt x="388" y="362"/>
                      <a:pt x="385" y="360"/>
                      <a:pt x="383" y="356"/>
                    </a:cubicBezTo>
                    <a:cubicBezTo>
                      <a:pt x="380" y="360"/>
                      <a:pt x="377" y="362"/>
                      <a:pt x="374" y="362"/>
                    </a:cubicBezTo>
                    <a:cubicBezTo>
                      <a:pt x="371" y="362"/>
                      <a:pt x="369" y="362"/>
                      <a:pt x="367" y="361"/>
                    </a:cubicBezTo>
                    <a:cubicBezTo>
                      <a:pt x="365" y="360"/>
                      <a:pt x="363" y="360"/>
                      <a:pt x="360" y="360"/>
                    </a:cubicBezTo>
                    <a:cubicBezTo>
                      <a:pt x="360" y="360"/>
                      <a:pt x="359" y="361"/>
                      <a:pt x="359" y="361"/>
                    </a:cubicBezTo>
                    <a:cubicBezTo>
                      <a:pt x="359" y="361"/>
                      <a:pt x="359" y="360"/>
                      <a:pt x="358" y="359"/>
                    </a:cubicBezTo>
                    <a:cubicBezTo>
                      <a:pt x="356" y="361"/>
                      <a:pt x="356" y="361"/>
                      <a:pt x="356" y="361"/>
                    </a:cubicBezTo>
                    <a:cubicBezTo>
                      <a:pt x="356" y="364"/>
                      <a:pt x="356" y="364"/>
                      <a:pt x="356" y="364"/>
                    </a:cubicBezTo>
                    <a:cubicBezTo>
                      <a:pt x="356" y="364"/>
                      <a:pt x="356" y="364"/>
                      <a:pt x="355" y="364"/>
                    </a:cubicBezTo>
                    <a:cubicBezTo>
                      <a:pt x="353" y="363"/>
                      <a:pt x="353" y="363"/>
                      <a:pt x="353" y="363"/>
                    </a:cubicBezTo>
                    <a:cubicBezTo>
                      <a:pt x="345" y="361"/>
                      <a:pt x="339" y="354"/>
                      <a:pt x="333" y="348"/>
                    </a:cubicBezTo>
                    <a:cubicBezTo>
                      <a:pt x="328" y="342"/>
                      <a:pt x="322" y="337"/>
                      <a:pt x="315" y="335"/>
                    </a:cubicBezTo>
                    <a:cubicBezTo>
                      <a:pt x="313" y="335"/>
                      <a:pt x="313" y="335"/>
                      <a:pt x="313" y="335"/>
                    </a:cubicBezTo>
                    <a:cubicBezTo>
                      <a:pt x="313" y="333"/>
                      <a:pt x="313" y="333"/>
                      <a:pt x="313" y="333"/>
                    </a:cubicBezTo>
                    <a:cubicBezTo>
                      <a:pt x="314" y="250"/>
                      <a:pt x="318" y="168"/>
                      <a:pt x="321" y="90"/>
                    </a:cubicBezTo>
                    <a:cubicBezTo>
                      <a:pt x="321" y="89"/>
                      <a:pt x="321" y="89"/>
                      <a:pt x="321" y="89"/>
                    </a:cubicBezTo>
                    <a:cubicBezTo>
                      <a:pt x="312" y="80"/>
                      <a:pt x="299" y="77"/>
                      <a:pt x="280" y="77"/>
                    </a:cubicBezTo>
                    <a:cubicBezTo>
                      <a:pt x="273" y="77"/>
                      <a:pt x="266" y="77"/>
                      <a:pt x="259" y="78"/>
                    </a:cubicBezTo>
                    <a:cubicBezTo>
                      <a:pt x="247" y="78"/>
                      <a:pt x="234" y="79"/>
                      <a:pt x="223" y="78"/>
                    </a:cubicBezTo>
                    <a:cubicBezTo>
                      <a:pt x="158" y="73"/>
                      <a:pt x="66" y="66"/>
                      <a:pt x="3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3" y="46"/>
                      <a:pt x="4" y="36"/>
                      <a:pt x="5" y="27"/>
                    </a:cubicBezTo>
                    <a:cubicBezTo>
                      <a:pt x="5" y="19"/>
                      <a:pt x="6" y="11"/>
                      <a:pt x="8" y="3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14" y="12"/>
                      <a:pt x="444" y="17"/>
                      <a:pt x="713" y="17"/>
                    </a:cubicBezTo>
                    <a:cubicBezTo>
                      <a:pt x="768" y="17"/>
                      <a:pt x="825" y="17"/>
                      <a:pt x="887" y="16"/>
                    </a:cubicBezTo>
                    <a:cubicBezTo>
                      <a:pt x="890" y="16"/>
                      <a:pt x="890" y="16"/>
                      <a:pt x="890" y="16"/>
                    </a:cubicBezTo>
                    <a:cubicBezTo>
                      <a:pt x="889" y="19"/>
                      <a:pt x="889" y="19"/>
                      <a:pt x="889" y="19"/>
                    </a:cubicBezTo>
                    <a:cubicBezTo>
                      <a:pt x="885" y="66"/>
                      <a:pt x="894" y="108"/>
                      <a:pt x="901" y="149"/>
                    </a:cubicBezTo>
                    <a:cubicBezTo>
                      <a:pt x="906" y="174"/>
                      <a:pt x="912" y="201"/>
                      <a:pt x="914" y="228"/>
                    </a:cubicBezTo>
                    <a:cubicBezTo>
                      <a:pt x="916" y="267"/>
                      <a:pt x="915" y="305"/>
                      <a:pt x="914" y="345"/>
                    </a:cubicBezTo>
                    <a:cubicBezTo>
                      <a:pt x="913" y="382"/>
                      <a:pt x="912" y="420"/>
                      <a:pt x="914" y="461"/>
                    </a:cubicBezTo>
                    <a:lnTo>
                      <a:pt x="914" y="465"/>
                    </a:lnTo>
                    <a:close/>
                    <a:moveTo>
                      <a:pt x="831" y="418"/>
                    </a:moveTo>
                    <a:cubicBezTo>
                      <a:pt x="832" y="418"/>
                      <a:pt x="834" y="418"/>
                      <a:pt x="835" y="418"/>
                    </a:cubicBezTo>
                    <a:cubicBezTo>
                      <a:pt x="846" y="423"/>
                      <a:pt x="855" y="430"/>
                      <a:pt x="864" y="435"/>
                    </a:cubicBezTo>
                    <a:cubicBezTo>
                      <a:pt x="877" y="445"/>
                      <a:pt x="890" y="453"/>
                      <a:pt x="908" y="458"/>
                    </a:cubicBezTo>
                    <a:cubicBezTo>
                      <a:pt x="906" y="418"/>
                      <a:pt x="907" y="381"/>
                      <a:pt x="908" y="345"/>
                    </a:cubicBezTo>
                    <a:cubicBezTo>
                      <a:pt x="910" y="305"/>
                      <a:pt x="911" y="267"/>
                      <a:pt x="908" y="228"/>
                    </a:cubicBezTo>
                    <a:cubicBezTo>
                      <a:pt x="906" y="202"/>
                      <a:pt x="901" y="175"/>
                      <a:pt x="896" y="150"/>
                    </a:cubicBezTo>
                    <a:cubicBezTo>
                      <a:pt x="888" y="110"/>
                      <a:pt x="880" y="68"/>
                      <a:pt x="884" y="22"/>
                    </a:cubicBezTo>
                    <a:cubicBezTo>
                      <a:pt x="823" y="22"/>
                      <a:pt x="767" y="23"/>
                      <a:pt x="713" y="23"/>
                    </a:cubicBezTo>
                    <a:cubicBezTo>
                      <a:pt x="445" y="23"/>
                      <a:pt x="216" y="17"/>
                      <a:pt x="13" y="6"/>
                    </a:cubicBezTo>
                    <a:cubicBezTo>
                      <a:pt x="12" y="14"/>
                      <a:pt x="11" y="20"/>
                      <a:pt x="10" y="28"/>
                    </a:cubicBezTo>
                    <a:cubicBezTo>
                      <a:pt x="9" y="36"/>
                      <a:pt x="8" y="46"/>
                      <a:pt x="7" y="58"/>
                    </a:cubicBezTo>
                    <a:cubicBezTo>
                      <a:pt x="70" y="61"/>
                      <a:pt x="160" y="67"/>
                      <a:pt x="224" y="73"/>
                    </a:cubicBezTo>
                    <a:cubicBezTo>
                      <a:pt x="234" y="74"/>
                      <a:pt x="247" y="73"/>
                      <a:pt x="258" y="72"/>
                    </a:cubicBezTo>
                    <a:cubicBezTo>
                      <a:pt x="266" y="72"/>
                      <a:pt x="273" y="71"/>
                      <a:pt x="280" y="71"/>
                    </a:cubicBezTo>
                    <a:cubicBezTo>
                      <a:pt x="294" y="71"/>
                      <a:pt x="312" y="73"/>
                      <a:pt x="326" y="85"/>
                    </a:cubicBezTo>
                    <a:cubicBezTo>
                      <a:pt x="327" y="86"/>
                      <a:pt x="327" y="86"/>
                      <a:pt x="327" y="86"/>
                    </a:cubicBezTo>
                    <a:cubicBezTo>
                      <a:pt x="327" y="90"/>
                      <a:pt x="327" y="90"/>
                      <a:pt x="327" y="90"/>
                    </a:cubicBezTo>
                    <a:cubicBezTo>
                      <a:pt x="323" y="168"/>
                      <a:pt x="320" y="249"/>
                      <a:pt x="319" y="331"/>
                    </a:cubicBezTo>
                    <a:cubicBezTo>
                      <a:pt x="326" y="333"/>
                      <a:pt x="332" y="339"/>
                      <a:pt x="337" y="345"/>
                    </a:cubicBezTo>
                    <a:cubicBezTo>
                      <a:pt x="342" y="350"/>
                      <a:pt x="347" y="356"/>
                      <a:pt x="354" y="358"/>
                    </a:cubicBezTo>
                    <a:cubicBezTo>
                      <a:pt x="355" y="356"/>
                      <a:pt x="358" y="354"/>
                      <a:pt x="360" y="354"/>
                    </a:cubicBezTo>
                    <a:cubicBezTo>
                      <a:pt x="364" y="354"/>
                      <a:pt x="366" y="355"/>
                      <a:pt x="369" y="356"/>
                    </a:cubicBezTo>
                    <a:cubicBezTo>
                      <a:pt x="371" y="356"/>
                      <a:pt x="372" y="357"/>
                      <a:pt x="374" y="357"/>
                    </a:cubicBezTo>
                    <a:cubicBezTo>
                      <a:pt x="375" y="357"/>
                      <a:pt x="378" y="357"/>
                      <a:pt x="382" y="348"/>
                    </a:cubicBezTo>
                    <a:cubicBezTo>
                      <a:pt x="386" y="338"/>
                      <a:pt x="386" y="338"/>
                      <a:pt x="386" y="338"/>
                    </a:cubicBezTo>
                    <a:cubicBezTo>
                      <a:pt x="387" y="349"/>
                      <a:pt x="387" y="349"/>
                      <a:pt x="387" y="349"/>
                    </a:cubicBezTo>
                    <a:cubicBezTo>
                      <a:pt x="387" y="354"/>
                      <a:pt x="391" y="357"/>
                      <a:pt x="394" y="360"/>
                    </a:cubicBezTo>
                    <a:cubicBezTo>
                      <a:pt x="400" y="365"/>
                      <a:pt x="406" y="370"/>
                      <a:pt x="404" y="382"/>
                    </a:cubicBezTo>
                    <a:cubicBezTo>
                      <a:pt x="424" y="384"/>
                      <a:pt x="446" y="391"/>
                      <a:pt x="469" y="398"/>
                    </a:cubicBezTo>
                    <a:cubicBezTo>
                      <a:pt x="472" y="399"/>
                      <a:pt x="476" y="401"/>
                      <a:pt x="480" y="402"/>
                    </a:cubicBezTo>
                    <a:cubicBezTo>
                      <a:pt x="486" y="395"/>
                      <a:pt x="497" y="394"/>
                      <a:pt x="508" y="394"/>
                    </a:cubicBezTo>
                    <a:cubicBezTo>
                      <a:pt x="512" y="394"/>
                      <a:pt x="516" y="394"/>
                      <a:pt x="521" y="394"/>
                    </a:cubicBezTo>
                    <a:cubicBezTo>
                      <a:pt x="524" y="394"/>
                      <a:pt x="524" y="394"/>
                      <a:pt x="524" y="394"/>
                    </a:cubicBezTo>
                    <a:cubicBezTo>
                      <a:pt x="524" y="398"/>
                      <a:pt x="524" y="398"/>
                      <a:pt x="524" y="398"/>
                    </a:cubicBezTo>
                    <a:cubicBezTo>
                      <a:pt x="520" y="409"/>
                      <a:pt x="524" y="411"/>
                      <a:pt x="530" y="413"/>
                    </a:cubicBezTo>
                    <a:cubicBezTo>
                      <a:pt x="535" y="416"/>
                      <a:pt x="543" y="419"/>
                      <a:pt x="540" y="431"/>
                    </a:cubicBezTo>
                    <a:cubicBezTo>
                      <a:pt x="547" y="432"/>
                      <a:pt x="551" y="428"/>
                      <a:pt x="554" y="423"/>
                    </a:cubicBezTo>
                    <a:cubicBezTo>
                      <a:pt x="557" y="420"/>
                      <a:pt x="560" y="416"/>
                      <a:pt x="564" y="416"/>
                    </a:cubicBezTo>
                    <a:cubicBezTo>
                      <a:pt x="566" y="416"/>
                      <a:pt x="568" y="417"/>
                      <a:pt x="570" y="419"/>
                    </a:cubicBezTo>
                    <a:cubicBezTo>
                      <a:pt x="579" y="421"/>
                      <a:pt x="585" y="426"/>
                      <a:pt x="590" y="432"/>
                    </a:cubicBezTo>
                    <a:cubicBezTo>
                      <a:pt x="592" y="434"/>
                      <a:pt x="594" y="436"/>
                      <a:pt x="597" y="437"/>
                    </a:cubicBezTo>
                    <a:cubicBezTo>
                      <a:pt x="601" y="432"/>
                      <a:pt x="610" y="430"/>
                      <a:pt x="622" y="430"/>
                    </a:cubicBezTo>
                    <a:cubicBezTo>
                      <a:pt x="624" y="431"/>
                      <a:pt x="624" y="431"/>
                      <a:pt x="624" y="431"/>
                    </a:cubicBezTo>
                    <a:cubicBezTo>
                      <a:pt x="624" y="434"/>
                      <a:pt x="624" y="434"/>
                      <a:pt x="624" y="434"/>
                    </a:cubicBezTo>
                    <a:cubicBezTo>
                      <a:pt x="624" y="436"/>
                      <a:pt x="623" y="439"/>
                      <a:pt x="622" y="441"/>
                    </a:cubicBezTo>
                    <a:cubicBezTo>
                      <a:pt x="621" y="444"/>
                      <a:pt x="620" y="447"/>
                      <a:pt x="621" y="448"/>
                    </a:cubicBezTo>
                    <a:cubicBezTo>
                      <a:pt x="621" y="449"/>
                      <a:pt x="622" y="449"/>
                      <a:pt x="622" y="449"/>
                    </a:cubicBezTo>
                    <a:cubicBezTo>
                      <a:pt x="622" y="437"/>
                      <a:pt x="629" y="431"/>
                      <a:pt x="635" y="427"/>
                    </a:cubicBezTo>
                    <a:cubicBezTo>
                      <a:pt x="638" y="424"/>
                      <a:pt x="641" y="422"/>
                      <a:pt x="643" y="419"/>
                    </a:cubicBezTo>
                    <a:cubicBezTo>
                      <a:pt x="646" y="416"/>
                      <a:pt x="646" y="416"/>
                      <a:pt x="646" y="416"/>
                    </a:cubicBezTo>
                    <a:cubicBezTo>
                      <a:pt x="648" y="420"/>
                      <a:pt x="648" y="420"/>
                      <a:pt x="648" y="420"/>
                    </a:cubicBezTo>
                    <a:cubicBezTo>
                      <a:pt x="649" y="422"/>
                      <a:pt x="652" y="424"/>
                      <a:pt x="654" y="425"/>
                    </a:cubicBezTo>
                    <a:cubicBezTo>
                      <a:pt x="658" y="427"/>
                      <a:pt x="662" y="429"/>
                      <a:pt x="664" y="435"/>
                    </a:cubicBezTo>
                    <a:cubicBezTo>
                      <a:pt x="667" y="435"/>
                      <a:pt x="669" y="433"/>
                      <a:pt x="670" y="431"/>
                    </a:cubicBezTo>
                    <a:cubicBezTo>
                      <a:pt x="672" y="429"/>
                      <a:pt x="674" y="427"/>
                      <a:pt x="676" y="427"/>
                    </a:cubicBezTo>
                    <a:cubicBezTo>
                      <a:pt x="679" y="427"/>
                      <a:pt x="681" y="428"/>
                      <a:pt x="684" y="431"/>
                    </a:cubicBezTo>
                    <a:cubicBezTo>
                      <a:pt x="685" y="432"/>
                      <a:pt x="685" y="432"/>
                      <a:pt x="685" y="432"/>
                    </a:cubicBezTo>
                    <a:cubicBezTo>
                      <a:pt x="694" y="439"/>
                      <a:pt x="703" y="446"/>
                      <a:pt x="713" y="450"/>
                    </a:cubicBezTo>
                    <a:cubicBezTo>
                      <a:pt x="722" y="444"/>
                      <a:pt x="732" y="439"/>
                      <a:pt x="741" y="434"/>
                    </a:cubicBezTo>
                    <a:cubicBezTo>
                      <a:pt x="745" y="431"/>
                      <a:pt x="749" y="429"/>
                      <a:pt x="753" y="427"/>
                    </a:cubicBezTo>
                    <a:cubicBezTo>
                      <a:pt x="755" y="426"/>
                      <a:pt x="755" y="426"/>
                      <a:pt x="755" y="426"/>
                    </a:cubicBezTo>
                    <a:cubicBezTo>
                      <a:pt x="756" y="428"/>
                      <a:pt x="756" y="428"/>
                      <a:pt x="756" y="428"/>
                    </a:cubicBezTo>
                    <a:cubicBezTo>
                      <a:pt x="760" y="432"/>
                      <a:pt x="763" y="433"/>
                      <a:pt x="764" y="433"/>
                    </a:cubicBezTo>
                    <a:cubicBezTo>
                      <a:pt x="768" y="433"/>
                      <a:pt x="771" y="431"/>
                      <a:pt x="775" y="429"/>
                    </a:cubicBezTo>
                    <a:cubicBezTo>
                      <a:pt x="780" y="426"/>
                      <a:pt x="786" y="423"/>
                      <a:pt x="794" y="422"/>
                    </a:cubicBezTo>
                    <a:cubicBezTo>
                      <a:pt x="795" y="422"/>
                      <a:pt x="795" y="422"/>
                      <a:pt x="795" y="422"/>
                    </a:cubicBezTo>
                    <a:cubicBezTo>
                      <a:pt x="795" y="423"/>
                      <a:pt x="795" y="423"/>
                      <a:pt x="795" y="423"/>
                    </a:cubicBezTo>
                    <a:cubicBezTo>
                      <a:pt x="798" y="423"/>
                      <a:pt x="801" y="425"/>
                      <a:pt x="803" y="427"/>
                    </a:cubicBezTo>
                    <a:cubicBezTo>
                      <a:pt x="807" y="429"/>
                      <a:pt x="811" y="432"/>
                      <a:pt x="818" y="430"/>
                    </a:cubicBezTo>
                    <a:cubicBezTo>
                      <a:pt x="818" y="430"/>
                      <a:pt x="818" y="430"/>
                      <a:pt x="818" y="430"/>
                    </a:cubicBezTo>
                    <a:cubicBezTo>
                      <a:pt x="819" y="430"/>
                      <a:pt x="819" y="430"/>
                      <a:pt x="819" y="430"/>
                    </a:cubicBezTo>
                    <a:cubicBezTo>
                      <a:pt x="819" y="430"/>
                      <a:pt x="819" y="431"/>
                      <a:pt x="819" y="431"/>
                    </a:cubicBezTo>
                    <a:cubicBezTo>
                      <a:pt x="819" y="431"/>
                      <a:pt x="819" y="431"/>
                      <a:pt x="819" y="431"/>
                    </a:cubicBezTo>
                    <a:cubicBezTo>
                      <a:pt x="821" y="431"/>
                      <a:pt x="822" y="430"/>
                      <a:pt x="823" y="426"/>
                    </a:cubicBezTo>
                    <a:cubicBezTo>
                      <a:pt x="824" y="423"/>
                      <a:pt x="825" y="418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262">
              <a:extLst>
                <a:ext uri="{FF2B5EF4-FFF2-40B4-BE49-F238E27FC236}">
                  <a16:creationId xmlns:a16="http://schemas.microsoft.com/office/drawing/2014/main" id="{8E27FC3C-373D-4121-BA90-17DFFA4D8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475" y="2238376"/>
              <a:ext cx="1060450" cy="652463"/>
            </a:xfrm>
            <a:custGeom>
              <a:avLst/>
              <a:gdLst>
                <a:gd name="T0" fmla="*/ 24 w 1077"/>
                <a:gd name="T1" fmla="*/ 0 h 664"/>
                <a:gd name="T2" fmla="*/ 209 w 1077"/>
                <a:gd name="T3" fmla="*/ 33 h 664"/>
                <a:gd name="T4" fmla="*/ 507 w 1077"/>
                <a:gd name="T5" fmla="*/ 81 h 664"/>
                <a:gd name="T6" fmla="*/ 880 w 1077"/>
                <a:gd name="T7" fmla="*/ 125 h 664"/>
                <a:gd name="T8" fmla="*/ 1005 w 1077"/>
                <a:gd name="T9" fmla="*/ 137 h 664"/>
                <a:gd name="T10" fmla="*/ 1077 w 1077"/>
                <a:gd name="T11" fmla="*/ 141 h 664"/>
                <a:gd name="T12" fmla="*/ 1037 w 1077"/>
                <a:gd name="T13" fmla="*/ 664 h 664"/>
                <a:gd name="T14" fmla="*/ 527 w 1077"/>
                <a:gd name="T15" fmla="*/ 611 h 664"/>
                <a:gd name="T16" fmla="*/ 386 w 1077"/>
                <a:gd name="T17" fmla="*/ 595 h 664"/>
                <a:gd name="T18" fmla="*/ 374 w 1077"/>
                <a:gd name="T19" fmla="*/ 652 h 664"/>
                <a:gd name="T20" fmla="*/ 354 w 1077"/>
                <a:gd name="T21" fmla="*/ 624 h 664"/>
                <a:gd name="T22" fmla="*/ 322 w 1077"/>
                <a:gd name="T23" fmla="*/ 644 h 664"/>
                <a:gd name="T24" fmla="*/ 269 w 1077"/>
                <a:gd name="T25" fmla="*/ 632 h 664"/>
                <a:gd name="T26" fmla="*/ 249 w 1077"/>
                <a:gd name="T27" fmla="*/ 640 h 664"/>
                <a:gd name="T28" fmla="*/ 225 w 1077"/>
                <a:gd name="T29" fmla="*/ 636 h 664"/>
                <a:gd name="T30" fmla="*/ 197 w 1077"/>
                <a:gd name="T31" fmla="*/ 644 h 664"/>
                <a:gd name="T32" fmla="*/ 165 w 1077"/>
                <a:gd name="T33" fmla="*/ 579 h 664"/>
                <a:gd name="T34" fmla="*/ 165 w 1077"/>
                <a:gd name="T35" fmla="*/ 551 h 664"/>
                <a:gd name="T36" fmla="*/ 149 w 1077"/>
                <a:gd name="T37" fmla="*/ 519 h 664"/>
                <a:gd name="T38" fmla="*/ 137 w 1077"/>
                <a:gd name="T39" fmla="*/ 459 h 664"/>
                <a:gd name="T40" fmla="*/ 105 w 1077"/>
                <a:gd name="T41" fmla="*/ 475 h 664"/>
                <a:gd name="T42" fmla="*/ 76 w 1077"/>
                <a:gd name="T43" fmla="*/ 467 h 664"/>
                <a:gd name="T44" fmla="*/ 84 w 1077"/>
                <a:gd name="T45" fmla="*/ 447 h 664"/>
                <a:gd name="T46" fmla="*/ 80 w 1077"/>
                <a:gd name="T47" fmla="*/ 443 h 664"/>
                <a:gd name="T48" fmla="*/ 97 w 1077"/>
                <a:gd name="T49" fmla="*/ 427 h 664"/>
                <a:gd name="T50" fmla="*/ 121 w 1077"/>
                <a:gd name="T51" fmla="*/ 330 h 664"/>
                <a:gd name="T52" fmla="*/ 93 w 1077"/>
                <a:gd name="T53" fmla="*/ 318 h 664"/>
                <a:gd name="T54" fmla="*/ 84 w 1077"/>
                <a:gd name="T55" fmla="*/ 310 h 664"/>
                <a:gd name="T56" fmla="*/ 80 w 1077"/>
                <a:gd name="T57" fmla="*/ 298 h 664"/>
                <a:gd name="T58" fmla="*/ 76 w 1077"/>
                <a:gd name="T59" fmla="*/ 286 h 664"/>
                <a:gd name="T60" fmla="*/ 68 w 1077"/>
                <a:gd name="T61" fmla="*/ 274 h 664"/>
                <a:gd name="T62" fmla="*/ 48 w 1077"/>
                <a:gd name="T63" fmla="*/ 238 h 664"/>
                <a:gd name="T64" fmla="*/ 32 w 1077"/>
                <a:gd name="T65" fmla="*/ 222 h 664"/>
                <a:gd name="T66" fmla="*/ 28 w 1077"/>
                <a:gd name="T67" fmla="*/ 209 h 664"/>
                <a:gd name="T68" fmla="*/ 20 w 1077"/>
                <a:gd name="T69" fmla="*/ 193 h 664"/>
                <a:gd name="T70" fmla="*/ 24 w 1077"/>
                <a:gd name="T71" fmla="*/ 177 h 664"/>
                <a:gd name="T72" fmla="*/ 0 w 1077"/>
                <a:gd name="T73" fmla="*/ 125 h 664"/>
                <a:gd name="T74" fmla="*/ 24 w 1077"/>
                <a:gd name="T7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7" h="664">
                  <a:moveTo>
                    <a:pt x="24" y="0"/>
                  </a:moveTo>
                  <a:cubicBezTo>
                    <a:pt x="81" y="5"/>
                    <a:pt x="152" y="23"/>
                    <a:pt x="209" y="33"/>
                  </a:cubicBezTo>
                  <a:cubicBezTo>
                    <a:pt x="304" y="49"/>
                    <a:pt x="406" y="66"/>
                    <a:pt x="507" y="81"/>
                  </a:cubicBezTo>
                  <a:cubicBezTo>
                    <a:pt x="627" y="99"/>
                    <a:pt x="756" y="114"/>
                    <a:pt x="880" y="125"/>
                  </a:cubicBezTo>
                  <a:cubicBezTo>
                    <a:pt x="922" y="129"/>
                    <a:pt x="963" y="135"/>
                    <a:pt x="1005" y="137"/>
                  </a:cubicBezTo>
                  <a:cubicBezTo>
                    <a:pt x="1030" y="139"/>
                    <a:pt x="1055" y="138"/>
                    <a:pt x="1077" y="141"/>
                  </a:cubicBezTo>
                  <a:cubicBezTo>
                    <a:pt x="1061" y="312"/>
                    <a:pt x="1056" y="495"/>
                    <a:pt x="1037" y="664"/>
                  </a:cubicBezTo>
                  <a:cubicBezTo>
                    <a:pt x="868" y="649"/>
                    <a:pt x="695" y="635"/>
                    <a:pt x="527" y="611"/>
                  </a:cubicBezTo>
                  <a:cubicBezTo>
                    <a:pt x="480" y="605"/>
                    <a:pt x="432" y="594"/>
                    <a:pt x="386" y="595"/>
                  </a:cubicBezTo>
                  <a:cubicBezTo>
                    <a:pt x="375" y="607"/>
                    <a:pt x="375" y="630"/>
                    <a:pt x="374" y="652"/>
                  </a:cubicBezTo>
                  <a:cubicBezTo>
                    <a:pt x="357" y="652"/>
                    <a:pt x="366" y="628"/>
                    <a:pt x="354" y="624"/>
                  </a:cubicBezTo>
                  <a:cubicBezTo>
                    <a:pt x="332" y="619"/>
                    <a:pt x="341" y="646"/>
                    <a:pt x="322" y="644"/>
                  </a:cubicBezTo>
                  <a:cubicBezTo>
                    <a:pt x="305" y="639"/>
                    <a:pt x="287" y="632"/>
                    <a:pt x="269" y="632"/>
                  </a:cubicBezTo>
                  <a:cubicBezTo>
                    <a:pt x="261" y="631"/>
                    <a:pt x="257" y="639"/>
                    <a:pt x="249" y="640"/>
                  </a:cubicBezTo>
                  <a:cubicBezTo>
                    <a:pt x="242" y="640"/>
                    <a:pt x="234" y="636"/>
                    <a:pt x="225" y="636"/>
                  </a:cubicBezTo>
                  <a:cubicBezTo>
                    <a:pt x="213" y="636"/>
                    <a:pt x="208" y="640"/>
                    <a:pt x="197" y="644"/>
                  </a:cubicBezTo>
                  <a:cubicBezTo>
                    <a:pt x="193" y="623"/>
                    <a:pt x="197" y="583"/>
                    <a:pt x="165" y="579"/>
                  </a:cubicBezTo>
                  <a:cubicBezTo>
                    <a:pt x="156" y="571"/>
                    <a:pt x="168" y="566"/>
                    <a:pt x="165" y="551"/>
                  </a:cubicBezTo>
                  <a:cubicBezTo>
                    <a:pt x="163" y="539"/>
                    <a:pt x="153" y="533"/>
                    <a:pt x="149" y="519"/>
                  </a:cubicBezTo>
                  <a:cubicBezTo>
                    <a:pt x="143" y="500"/>
                    <a:pt x="148" y="475"/>
                    <a:pt x="137" y="459"/>
                  </a:cubicBezTo>
                  <a:cubicBezTo>
                    <a:pt x="121" y="456"/>
                    <a:pt x="114" y="473"/>
                    <a:pt x="105" y="475"/>
                  </a:cubicBezTo>
                  <a:cubicBezTo>
                    <a:pt x="91" y="477"/>
                    <a:pt x="93" y="474"/>
                    <a:pt x="76" y="467"/>
                  </a:cubicBezTo>
                  <a:cubicBezTo>
                    <a:pt x="71" y="455"/>
                    <a:pt x="84" y="455"/>
                    <a:pt x="84" y="447"/>
                  </a:cubicBezTo>
                  <a:cubicBezTo>
                    <a:pt x="84" y="445"/>
                    <a:pt x="82" y="440"/>
                    <a:pt x="80" y="443"/>
                  </a:cubicBezTo>
                  <a:cubicBezTo>
                    <a:pt x="86" y="433"/>
                    <a:pt x="91" y="437"/>
                    <a:pt x="97" y="427"/>
                  </a:cubicBezTo>
                  <a:cubicBezTo>
                    <a:pt x="88" y="387"/>
                    <a:pt x="112" y="363"/>
                    <a:pt x="121" y="330"/>
                  </a:cubicBezTo>
                  <a:cubicBezTo>
                    <a:pt x="121" y="317"/>
                    <a:pt x="98" y="326"/>
                    <a:pt x="93" y="318"/>
                  </a:cubicBezTo>
                  <a:cubicBezTo>
                    <a:pt x="103" y="307"/>
                    <a:pt x="90" y="316"/>
                    <a:pt x="84" y="310"/>
                  </a:cubicBezTo>
                  <a:cubicBezTo>
                    <a:pt x="82" y="307"/>
                    <a:pt x="83" y="301"/>
                    <a:pt x="80" y="298"/>
                  </a:cubicBezTo>
                  <a:cubicBezTo>
                    <a:pt x="74" y="290"/>
                    <a:pt x="74" y="296"/>
                    <a:pt x="76" y="286"/>
                  </a:cubicBezTo>
                  <a:cubicBezTo>
                    <a:pt x="77" y="283"/>
                    <a:pt x="70" y="276"/>
                    <a:pt x="68" y="274"/>
                  </a:cubicBezTo>
                  <a:cubicBezTo>
                    <a:pt x="63" y="263"/>
                    <a:pt x="55" y="248"/>
                    <a:pt x="48" y="238"/>
                  </a:cubicBezTo>
                  <a:cubicBezTo>
                    <a:pt x="44" y="231"/>
                    <a:pt x="38" y="228"/>
                    <a:pt x="32" y="222"/>
                  </a:cubicBezTo>
                  <a:cubicBezTo>
                    <a:pt x="30" y="218"/>
                    <a:pt x="31" y="213"/>
                    <a:pt x="28" y="209"/>
                  </a:cubicBezTo>
                  <a:cubicBezTo>
                    <a:pt x="25" y="205"/>
                    <a:pt x="19" y="201"/>
                    <a:pt x="20" y="193"/>
                  </a:cubicBezTo>
                  <a:cubicBezTo>
                    <a:pt x="21" y="187"/>
                    <a:pt x="25" y="185"/>
                    <a:pt x="24" y="177"/>
                  </a:cubicBezTo>
                  <a:cubicBezTo>
                    <a:pt x="21" y="155"/>
                    <a:pt x="9" y="142"/>
                    <a:pt x="0" y="125"/>
                  </a:cubicBezTo>
                  <a:cubicBezTo>
                    <a:pt x="10" y="85"/>
                    <a:pt x="19" y="4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63">
              <a:extLst>
                <a:ext uri="{FF2B5EF4-FFF2-40B4-BE49-F238E27FC236}">
                  <a16:creationId xmlns:a16="http://schemas.microsoft.com/office/drawing/2014/main" id="{819B5F63-E89F-4036-82A8-E84685B4A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9300" y="2235201"/>
              <a:ext cx="1065213" cy="657225"/>
            </a:xfrm>
            <a:custGeom>
              <a:avLst/>
              <a:gdLst>
                <a:gd name="T0" fmla="*/ 529 w 1083"/>
                <a:gd name="T1" fmla="*/ 617 h 670"/>
                <a:gd name="T2" fmla="*/ 380 w 1083"/>
                <a:gd name="T3" fmla="*/ 644 h 670"/>
                <a:gd name="T4" fmla="*/ 376 w 1083"/>
                <a:gd name="T5" fmla="*/ 657 h 670"/>
                <a:gd name="T6" fmla="*/ 352 w 1083"/>
                <a:gd name="T7" fmla="*/ 629 h 670"/>
                <a:gd name="T8" fmla="*/ 317 w 1083"/>
                <a:gd name="T9" fmla="*/ 647 h 670"/>
                <a:gd name="T10" fmla="*/ 263 w 1083"/>
                <a:gd name="T11" fmla="*/ 641 h 670"/>
                <a:gd name="T12" fmla="*/ 228 w 1083"/>
                <a:gd name="T13" fmla="*/ 641 h 670"/>
                <a:gd name="T14" fmla="*/ 198 w 1083"/>
                <a:gd name="T15" fmla="*/ 650 h 670"/>
                <a:gd name="T16" fmla="*/ 168 w 1083"/>
                <a:gd name="T17" fmla="*/ 585 h 670"/>
                <a:gd name="T18" fmla="*/ 164 w 1083"/>
                <a:gd name="T19" fmla="*/ 568 h 670"/>
                <a:gd name="T20" fmla="*/ 149 w 1083"/>
                <a:gd name="T21" fmla="*/ 523 h 670"/>
                <a:gd name="T22" fmla="*/ 120 w 1083"/>
                <a:gd name="T23" fmla="*/ 473 h 670"/>
                <a:gd name="T24" fmla="*/ 78 w 1083"/>
                <a:gd name="T25" fmla="*/ 472 h 670"/>
                <a:gd name="T26" fmla="*/ 81 w 1083"/>
                <a:gd name="T27" fmla="*/ 455 h 670"/>
                <a:gd name="T28" fmla="*/ 84 w 1083"/>
                <a:gd name="T29" fmla="*/ 448 h 670"/>
                <a:gd name="T30" fmla="*/ 81 w 1083"/>
                <a:gd name="T31" fmla="*/ 444 h 670"/>
                <a:gd name="T32" fmla="*/ 97 w 1083"/>
                <a:gd name="T33" fmla="*/ 429 h 670"/>
                <a:gd name="T34" fmla="*/ 109 w 1083"/>
                <a:gd name="T35" fmla="*/ 328 h 670"/>
                <a:gd name="T36" fmla="*/ 94 w 1083"/>
                <a:gd name="T37" fmla="*/ 319 h 670"/>
                <a:gd name="T38" fmla="*/ 83 w 1083"/>
                <a:gd name="T39" fmla="*/ 307 h 670"/>
                <a:gd name="T40" fmla="*/ 76 w 1083"/>
                <a:gd name="T41" fmla="*/ 292 h 670"/>
                <a:gd name="T42" fmla="*/ 69 w 1083"/>
                <a:gd name="T43" fmla="*/ 278 h 670"/>
                <a:gd name="T44" fmla="*/ 41 w 1083"/>
                <a:gd name="T45" fmla="*/ 234 h 670"/>
                <a:gd name="T46" fmla="*/ 29 w 1083"/>
                <a:gd name="T47" fmla="*/ 214 h 670"/>
                <a:gd name="T48" fmla="*/ 23 w 1083"/>
                <a:gd name="T49" fmla="*/ 188 h 670"/>
                <a:gd name="T50" fmla="*/ 1 w 1083"/>
                <a:gd name="T51" fmla="*/ 129 h 670"/>
                <a:gd name="T52" fmla="*/ 24 w 1083"/>
                <a:gd name="T53" fmla="*/ 3 h 670"/>
                <a:gd name="T54" fmla="*/ 149 w 1083"/>
                <a:gd name="T55" fmla="*/ 21 h 670"/>
                <a:gd name="T56" fmla="*/ 510 w 1083"/>
                <a:gd name="T57" fmla="*/ 81 h 670"/>
                <a:gd name="T58" fmla="*/ 1008 w 1083"/>
                <a:gd name="T59" fmla="*/ 137 h 670"/>
                <a:gd name="T60" fmla="*/ 1083 w 1083"/>
                <a:gd name="T61" fmla="*/ 142 h 670"/>
                <a:gd name="T62" fmla="*/ 1043 w 1083"/>
                <a:gd name="T63" fmla="*/ 667 h 670"/>
                <a:gd name="T64" fmla="*/ 493 w 1083"/>
                <a:gd name="T65" fmla="*/ 606 h 670"/>
                <a:gd name="T66" fmla="*/ 1038 w 1083"/>
                <a:gd name="T67" fmla="*/ 664 h 670"/>
                <a:gd name="T68" fmla="*/ 1035 w 1083"/>
                <a:gd name="T69" fmla="*/ 144 h 670"/>
                <a:gd name="T70" fmla="*/ 883 w 1083"/>
                <a:gd name="T71" fmla="*/ 131 h 670"/>
                <a:gd name="T72" fmla="*/ 212 w 1083"/>
                <a:gd name="T73" fmla="*/ 38 h 670"/>
                <a:gd name="T74" fmla="*/ 6 w 1083"/>
                <a:gd name="T75" fmla="*/ 128 h 670"/>
                <a:gd name="T76" fmla="*/ 28 w 1083"/>
                <a:gd name="T77" fmla="*/ 191 h 670"/>
                <a:gd name="T78" fmla="*/ 33 w 1083"/>
                <a:gd name="T79" fmla="*/ 211 h 670"/>
                <a:gd name="T80" fmla="*/ 45 w 1083"/>
                <a:gd name="T81" fmla="*/ 230 h 670"/>
                <a:gd name="T82" fmla="*/ 74 w 1083"/>
                <a:gd name="T83" fmla="*/ 276 h 670"/>
                <a:gd name="T84" fmla="*/ 81 w 1083"/>
                <a:gd name="T85" fmla="*/ 293 h 670"/>
                <a:gd name="T86" fmla="*/ 88 w 1083"/>
                <a:gd name="T87" fmla="*/ 306 h 670"/>
                <a:gd name="T88" fmla="*/ 97 w 1083"/>
                <a:gd name="T89" fmla="*/ 313 h 670"/>
                <a:gd name="T90" fmla="*/ 109 w 1083"/>
                <a:gd name="T91" fmla="*/ 322 h 670"/>
                <a:gd name="T92" fmla="*/ 126 w 1083"/>
                <a:gd name="T93" fmla="*/ 334 h 670"/>
                <a:gd name="T94" fmla="*/ 102 w 1083"/>
                <a:gd name="T95" fmla="*/ 430 h 670"/>
                <a:gd name="T96" fmla="*/ 88 w 1083"/>
                <a:gd name="T97" fmla="*/ 444 h 670"/>
                <a:gd name="T98" fmla="*/ 82 w 1083"/>
                <a:gd name="T99" fmla="*/ 468 h 670"/>
                <a:gd name="T100" fmla="*/ 117 w 1083"/>
                <a:gd name="T101" fmla="*/ 469 h 670"/>
                <a:gd name="T102" fmla="*/ 142 w 1083"/>
                <a:gd name="T103" fmla="*/ 460 h 670"/>
                <a:gd name="T104" fmla="*/ 162 w 1083"/>
                <a:gd name="T105" fmla="*/ 536 h 670"/>
                <a:gd name="T106" fmla="*/ 169 w 1083"/>
                <a:gd name="T107" fmla="*/ 580 h 670"/>
                <a:gd name="T108" fmla="*/ 207 w 1083"/>
                <a:gd name="T109" fmla="*/ 641 h 670"/>
                <a:gd name="T110" fmla="*/ 252 w 1083"/>
                <a:gd name="T111" fmla="*/ 640 h 670"/>
                <a:gd name="T112" fmla="*/ 318 w 1083"/>
                <a:gd name="T113" fmla="*/ 642 h 670"/>
                <a:gd name="T114" fmla="*/ 337 w 1083"/>
                <a:gd name="T115" fmla="*/ 635 h 670"/>
                <a:gd name="T116" fmla="*/ 367 w 1083"/>
                <a:gd name="T117" fmla="*/ 640 h 670"/>
                <a:gd name="T118" fmla="*/ 387 w 1083"/>
                <a:gd name="T119" fmla="*/ 596 h 670"/>
                <a:gd name="T120" fmla="*/ 397 w 1083"/>
                <a:gd name="T121" fmla="*/ 596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3" h="670">
                  <a:moveTo>
                    <a:pt x="1043" y="670"/>
                  </a:moveTo>
                  <a:cubicBezTo>
                    <a:pt x="1004" y="666"/>
                    <a:pt x="1004" y="666"/>
                    <a:pt x="1004" y="666"/>
                  </a:cubicBezTo>
                  <a:cubicBezTo>
                    <a:pt x="848" y="653"/>
                    <a:pt x="686" y="639"/>
                    <a:pt x="529" y="617"/>
                  </a:cubicBezTo>
                  <a:cubicBezTo>
                    <a:pt x="517" y="616"/>
                    <a:pt x="504" y="613"/>
                    <a:pt x="492" y="611"/>
                  </a:cubicBezTo>
                  <a:cubicBezTo>
                    <a:pt x="459" y="606"/>
                    <a:pt x="424" y="600"/>
                    <a:pt x="390" y="601"/>
                  </a:cubicBezTo>
                  <a:cubicBezTo>
                    <a:pt x="382" y="610"/>
                    <a:pt x="381" y="628"/>
                    <a:pt x="380" y="644"/>
                  </a:cubicBezTo>
                  <a:cubicBezTo>
                    <a:pt x="380" y="648"/>
                    <a:pt x="380" y="651"/>
                    <a:pt x="380" y="655"/>
                  </a:cubicBezTo>
                  <a:cubicBezTo>
                    <a:pt x="379" y="657"/>
                    <a:pt x="379" y="657"/>
                    <a:pt x="379" y="657"/>
                  </a:cubicBezTo>
                  <a:cubicBezTo>
                    <a:pt x="376" y="657"/>
                    <a:pt x="376" y="657"/>
                    <a:pt x="376" y="657"/>
                  </a:cubicBezTo>
                  <a:cubicBezTo>
                    <a:pt x="365" y="657"/>
                    <a:pt x="363" y="648"/>
                    <a:pt x="362" y="641"/>
                  </a:cubicBezTo>
                  <a:cubicBezTo>
                    <a:pt x="361" y="634"/>
                    <a:pt x="360" y="630"/>
                    <a:pt x="356" y="629"/>
                  </a:cubicBezTo>
                  <a:cubicBezTo>
                    <a:pt x="355" y="629"/>
                    <a:pt x="353" y="629"/>
                    <a:pt x="352" y="629"/>
                  </a:cubicBezTo>
                  <a:cubicBezTo>
                    <a:pt x="346" y="629"/>
                    <a:pt x="345" y="632"/>
                    <a:pt x="342" y="638"/>
                  </a:cubicBezTo>
                  <a:cubicBezTo>
                    <a:pt x="339" y="643"/>
                    <a:pt x="336" y="651"/>
                    <a:pt x="324" y="649"/>
                  </a:cubicBezTo>
                  <a:cubicBezTo>
                    <a:pt x="317" y="647"/>
                    <a:pt x="317" y="647"/>
                    <a:pt x="317" y="647"/>
                  </a:cubicBezTo>
                  <a:cubicBezTo>
                    <a:pt x="302" y="642"/>
                    <a:pt x="287" y="638"/>
                    <a:pt x="272" y="637"/>
                  </a:cubicBezTo>
                  <a:cubicBezTo>
                    <a:pt x="272" y="637"/>
                    <a:pt x="272" y="637"/>
                    <a:pt x="272" y="637"/>
                  </a:cubicBezTo>
                  <a:cubicBezTo>
                    <a:pt x="268" y="637"/>
                    <a:pt x="266" y="639"/>
                    <a:pt x="263" y="641"/>
                  </a:cubicBezTo>
                  <a:cubicBezTo>
                    <a:pt x="260" y="643"/>
                    <a:pt x="257" y="645"/>
                    <a:pt x="253" y="645"/>
                  </a:cubicBezTo>
                  <a:cubicBezTo>
                    <a:pt x="248" y="646"/>
                    <a:pt x="244" y="645"/>
                    <a:pt x="240" y="643"/>
                  </a:cubicBezTo>
                  <a:cubicBezTo>
                    <a:pt x="236" y="642"/>
                    <a:pt x="232" y="641"/>
                    <a:pt x="228" y="641"/>
                  </a:cubicBezTo>
                  <a:cubicBezTo>
                    <a:pt x="220" y="641"/>
                    <a:pt x="215" y="643"/>
                    <a:pt x="209" y="646"/>
                  </a:cubicBezTo>
                  <a:cubicBezTo>
                    <a:pt x="207" y="647"/>
                    <a:pt x="204" y="648"/>
                    <a:pt x="201" y="649"/>
                  </a:cubicBezTo>
                  <a:cubicBezTo>
                    <a:pt x="198" y="650"/>
                    <a:pt x="198" y="650"/>
                    <a:pt x="198" y="650"/>
                  </a:cubicBezTo>
                  <a:cubicBezTo>
                    <a:pt x="197" y="647"/>
                    <a:pt x="197" y="647"/>
                    <a:pt x="197" y="647"/>
                  </a:cubicBezTo>
                  <a:cubicBezTo>
                    <a:pt x="196" y="643"/>
                    <a:pt x="196" y="637"/>
                    <a:pt x="195" y="631"/>
                  </a:cubicBezTo>
                  <a:cubicBezTo>
                    <a:pt x="193" y="611"/>
                    <a:pt x="191" y="588"/>
                    <a:pt x="168" y="585"/>
                  </a:cubicBezTo>
                  <a:cubicBezTo>
                    <a:pt x="167" y="585"/>
                    <a:pt x="167" y="585"/>
                    <a:pt x="167" y="585"/>
                  </a:cubicBezTo>
                  <a:cubicBezTo>
                    <a:pt x="166" y="584"/>
                    <a:pt x="166" y="584"/>
                    <a:pt x="166" y="584"/>
                  </a:cubicBezTo>
                  <a:cubicBezTo>
                    <a:pt x="160" y="578"/>
                    <a:pt x="162" y="573"/>
                    <a:pt x="164" y="568"/>
                  </a:cubicBezTo>
                  <a:cubicBezTo>
                    <a:pt x="165" y="565"/>
                    <a:pt x="167" y="561"/>
                    <a:pt x="165" y="555"/>
                  </a:cubicBezTo>
                  <a:cubicBezTo>
                    <a:pt x="164" y="549"/>
                    <a:pt x="161" y="544"/>
                    <a:pt x="158" y="539"/>
                  </a:cubicBezTo>
                  <a:cubicBezTo>
                    <a:pt x="155" y="535"/>
                    <a:pt x="151" y="530"/>
                    <a:pt x="149" y="523"/>
                  </a:cubicBezTo>
                  <a:cubicBezTo>
                    <a:pt x="147" y="515"/>
                    <a:pt x="146" y="506"/>
                    <a:pt x="146" y="498"/>
                  </a:cubicBezTo>
                  <a:cubicBezTo>
                    <a:pt x="145" y="486"/>
                    <a:pt x="144" y="473"/>
                    <a:pt x="138" y="464"/>
                  </a:cubicBezTo>
                  <a:cubicBezTo>
                    <a:pt x="131" y="464"/>
                    <a:pt x="125" y="468"/>
                    <a:pt x="120" y="473"/>
                  </a:cubicBezTo>
                  <a:cubicBezTo>
                    <a:pt x="116" y="476"/>
                    <a:pt x="113" y="480"/>
                    <a:pt x="108" y="481"/>
                  </a:cubicBezTo>
                  <a:cubicBezTo>
                    <a:pt x="97" y="483"/>
                    <a:pt x="95" y="481"/>
                    <a:pt x="89" y="478"/>
                  </a:cubicBezTo>
                  <a:cubicBezTo>
                    <a:pt x="87" y="476"/>
                    <a:pt x="83" y="474"/>
                    <a:pt x="78" y="472"/>
                  </a:cubicBezTo>
                  <a:cubicBezTo>
                    <a:pt x="77" y="472"/>
                    <a:pt x="77" y="472"/>
                    <a:pt x="77" y="472"/>
                  </a:cubicBezTo>
                  <a:cubicBezTo>
                    <a:pt x="77" y="471"/>
                    <a:pt x="77" y="471"/>
                    <a:pt x="77" y="471"/>
                  </a:cubicBezTo>
                  <a:cubicBezTo>
                    <a:pt x="73" y="462"/>
                    <a:pt x="78" y="458"/>
                    <a:pt x="81" y="455"/>
                  </a:cubicBezTo>
                  <a:cubicBezTo>
                    <a:pt x="83" y="453"/>
                    <a:pt x="85" y="452"/>
                    <a:pt x="85" y="450"/>
                  </a:cubicBezTo>
                  <a:cubicBezTo>
                    <a:pt x="85" y="449"/>
                    <a:pt x="84" y="448"/>
                    <a:pt x="83" y="448"/>
                  </a:cubicBezTo>
                  <a:cubicBezTo>
                    <a:pt x="84" y="448"/>
                    <a:pt x="84" y="448"/>
                    <a:pt x="84" y="448"/>
                  </a:cubicBezTo>
                  <a:cubicBezTo>
                    <a:pt x="85" y="448"/>
                    <a:pt x="86" y="447"/>
                    <a:pt x="86" y="447"/>
                  </a:cubicBezTo>
                  <a:cubicBezTo>
                    <a:pt x="86" y="447"/>
                    <a:pt x="86" y="447"/>
                    <a:pt x="86" y="447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4" y="439"/>
                    <a:pt x="87" y="437"/>
                    <a:pt x="90" y="436"/>
                  </a:cubicBezTo>
                  <a:cubicBezTo>
                    <a:pt x="92" y="434"/>
                    <a:pt x="94" y="433"/>
                    <a:pt x="97" y="429"/>
                  </a:cubicBezTo>
                  <a:cubicBezTo>
                    <a:pt x="91" y="402"/>
                    <a:pt x="100" y="382"/>
                    <a:pt x="109" y="362"/>
                  </a:cubicBezTo>
                  <a:cubicBezTo>
                    <a:pt x="114" y="353"/>
                    <a:pt x="118" y="343"/>
                    <a:pt x="121" y="333"/>
                  </a:cubicBezTo>
                  <a:cubicBezTo>
                    <a:pt x="121" y="329"/>
                    <a:pt x="118" y="328"/>
                    <a:pt x="109" y="328"/>
                  </a:cubicBezTo>
                  <a:cubicBezTo>
                    <a:pt x="103" y="327"/>
                    <a:pt x="96" y="327"/>
                    <a:pt x="93" y="323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4" y="319"/>
                    <a:pt x="94" y="319"/>
                    <a:pt x="94" y="319"/>
                  </a:cubicBezTo>
                  <a:cubicBezTo>
                    <a:pt x="94" y="319"/>
                    <a:pt x="94" y="318"/>
                    <a:pt x="94" y="318"/>
                  </a:cubicBezTo>
                  <a:cubicBezTo>
                    <a:pt x="93" y="318"/>
                    <a:pt x="88" y="318"/>
                    <a:pt x="85" y="315"/>
                  </a:cubicBezTo>
                  <a:cubicBezTo>
                    <a:pt x="83" y="313"/>
                    <a:pt x="83" y="310"/>
                    <a:pt x="83" y="307"/>
                  </a:cubicBezTo>
                  <a:cubicBezTo>
                    <a:pt x="82" y="305"/>
                    <a:pt x="82" y="304"/>
                    <a:pt x="81" y="303"/>
                  </a:cubicBezTo>
                  <a:cubicBezTo>
                    <a:pt x="79" y="300"/>
                    <a:pt x="78" y="299"/>
                    <a:pt x="77" y="299"/>
                  </a:cubicBezTo>
                  <a:cubicBezTo>
                    <a:pt x="75" y="296"/>
                    <a:pt x="75" y="295"/>
                    <a:pt x="76" y="292"/>
                  </a:cubicBezTo>
                  <a:cubicBezTo>
                    <a:pt x="76" y="291"/>
                    <a:pt x="76" y="290"/>
                    <a:pt x="77" y="288"/>
                  </a:cubicBezTo>
                  <a:cubicBezTo>
                    <a:pt x="76" y="288"/>
                    <a:pt x="74" y="284"/>
                    <a:pt x="72" y="283"/>
                  </a:cubicBezTo>
                  <a:cubicBezTo>
                    <a:pt x="71" y="281"/>
                    <a:pt x="70" y="279"/>
                    <a:pt x="69" y="278"/>
                  </a:cubicBezTo>
                  <a:cubicBezTo>
                    <a:pt x="67" y="273"/>
                    <a:pt x="67" y="273"/>
                    <a:pt x="67" y="273"/>
                  </a:cubicBezTo>
                  <a:cubicBezTo>
                    <a:pt x="61" y="263"/>
                    <a:pt x="55" y="251"/>
                    <a:pt x="49" y="242"/>
                  </a:cubicBezTo>
                  <a:cubicBezTo>
                    <a:pt x="47" y="239"/>
                    <a:pt x="44" y="236"/>
                    <a:pt x="41" y="234"/>
                  </a:cubicBezTo>
                  <a:cubicBezTo>
                    <a:pt x="38" y="232"/>
                    <a:pt x="36" y="229"/>
                    <a:pt x="33" y="226"/>
                  </a:cubicBezTo>
                  <a:cubicBezTo>
                    <a:pt x="31" y="224"/>
                    <a:pt x="31" y="221"/>
                    <a:pt x="30" y="219"/>
                  </a:cubicBezTo>
                  <a:cubicBezTo>
                    <a:pt x="30" y="217"/>
                    <a:pt x="30" y="215"/>
                    <a:pt x="29" y="214"/>
                  </a:cubicBezTo>
                  <a:cubicBezTo>
                    <a:pt x="28" y="213"/>
                    <a:pt x="27" y="212"/>
                    <a:pt x="27" y="211"/>
                  </a:cubicBezTo>
                  <a:cubicBezTo>
                    <a:pt x="24" y="208"/>
                    <a:pt x="20" y="204"/>
                    <a:pt x="20" y="196"/>
                  </a:cubicBezTo>
                  <a:cubicBezTo>
                    <a:pt x="21" y="193"/>
                    <a:pt x="22" y="190"/>
                    <a:pt x="23" y="188"/>
                  </a:cubicBezTo>
                  <a:cubicBezTo>
                    <a:pt x="24" y="186"/>
                    <a:pt x="25" y="184"/>
                    <a:pt x="24" y="181"/>
                  </a:cubicBezTo>
                  <a:cubicBezTo>
                    <a:pt x="22" y="164"/>
                    <a:pt x="15" y="153"/>
                    <a:pt x="8" y="141"/>
                  </a:cubicBezTo>
                  <a:cubicBezTo>
                    <a:pt x="5" y="138"/>
                    <a:pt x="3" y="134"/>
                    <a:pt x="1" y="12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0" y="88"/>
                    <a:pt x="19" y="47"/>
                    <a:pt x="24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64" y="4"/>
                    <a:pt x="107" y="12"/>
                    <a:pt x="149" y="21"/>
                  </a:cubicBezTo>
                  <a:cubicBezTo>
                    <a:pt x="171" y="25"/>
                    <a:pt x="193" y="30"/>
                    <a:pt x="213" y="33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325" y="52"/>
                    <a:pt x="418" y="67"/>
                    <a:pt x="510" y="81"/>
                  </a:cubicBezTo>
                  <a:cubicBezTo>
                    <a:pt x="624" y="98"/>
                    <a:pt x="750" y="113"/>
                    <a:pt x="884" y="125"/>
                  </a:cubicBezTo>
                  <a:cubicBezTo>
                    <a:pt x="899" y="127"/>
                    <a:pt x="914" y="128"/>
                    <a:pt x="930" y="130"/>
                  </a:cubicBezTo>
                  <a:cubicBezTo>
                    <a:pt x="955" y="133"/>
                    <a:pt x="982" y="136"/>
                    <a:pt x="1008" y="137"/>
                  </a:cubicBezTo>
                  <a:cubicBezTo>
                    <a:pt x="1017" y="138"/>
                    <a:pt x="1026" y="138"/>
                    <a:pt x="1035" y="138"/>
                  </a:cubicBezTo>
                  <a:cubicBezTo>
                    <a:pt x="1051" y="139"/>
                    <a:pt x="1066" y="139"/>
                    <a:pt x="1081" y="141"/>
                  </a:cubicBezTo>
                  <a:cubicBezTo>
                    <a:pt x="1083" y="142"/>
                    <a:pt x="1083" y="142"/>
                    <a:pt x="1083" y="142"/>
                  </a:cubicBezTo>
                  <a:cubicBezTo>
                    <a:pt x="1083" y="144"/>
                    <a:pt x="1083" y="144"/>
                    <a:pt x="1083" y="144"/>
                  </a:cubicBezTo>
                  <a:cubicBezTo>
                    <a:pt x="1076" y="222"/>
                    <a:pt x="1070" y="303"/>
                    <a:pt x="1066" y="382"/>
                  </a:cubicBezTo>
                  <a:cubicBezTo>
                    <a:pt x="1060" y="477"/>
                    <a:pt x="1053" y="575"/>
                    <a:pt x="1043" y="667"/>
                  </a:cubicBezTo>
                  <a:lnTo>
                    <a:pt x="1043" y="670"/>
                  </a:lnTo>
                  <a:close/>
                  <a:moveTo>
                    <a:pt x="397" y="596"/>
                  </a:moveTo>
                  <a:cubicBezTo>
                    <a:pt x="429" y="596"/>
                    <a:pt x="462" y="601"/>
                    <a:pt x="493" y="606"/>
                  </a:cubicBezTo>
                  <a:cubicBezTo>
                    <a:pt x="505" y="608"/>
                    <a:pt x="518" y="610"/>
                    <a:pt x="530" y="612"/>
                  </a:cubicBezTo>
                  <a:cubicBezTo>
                    <a:pt x="686" y="634"/>
                    <a:pt x="848" y="647"/>
                    <a:pt x="1005" y="661"/>
                  </a:cubicBezTo>
                  <a:cubicBezTo>
                    <a:pt x="1038" y="664"/>
                    <a:pt x="1038" y="664"/>
                    <a:pt x="1038" y="664"/>
                  </a:cubicBezTo>
                  <a:cubicBezTo>
                    <a:pt x="1048" y="573"/>
                    <a:pt x="1054" y="476"/>
                    <a:pt x="1060" y="382"/>
                  </a:cubicBezTo>
                  <a:cubicBezTo>
                    <a:pt x="1065" y="304"/>
                    <a:pt x="1070" y="223"/>
                    <a:pt x="1077" y="146"/>
                  </a:cubicBezTo>
                  <a:cubicBezTo>
                    <a:pt x="1064" y="145"/>
                    <a:pt x="1050" y="144"/>
                    <a:pt x="1035" y="144"/>
                  </a:cubicBezTo>
                  <a:cubicBezTo>
                    <a:pt x="1026" y="144"/>
                    <a:pt x="1017" y="143"/>
                    <a:pt x="1008" y="143"/>
                  </a:cubicBezTo>
                  <a:cubicBezTo>
                    <a:pt x="982" y="141"/>
                    <a:pt x="955" y="138"/>
                    <a:pt x="929" y="136"/>
                  </a:cubicBezTo>
                  <a:cubicBezTo>
                    <a:pt x="914" y="134"/>
                    <a:pt x="898" y="132"/>
                    <a:pt x="883" y="131"/>
                  </a:cubicBezTo>
                  <a:cubicBezTo>
                    <a:pt x="749" y="118"/>
                    <a:pt x="624" y="104"/>
                    <a:pt x="509" y="87"/>
                  </a:cubicBezTo>
                  <a:cubicBezTo>
                    <a:pt x="417" y="73"/>
                    <a:pt x="325" y="57"/>
                    <a:pt x="235" y="42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192" y="35"/>
                    <a:pt x="170" y="31"/>
                    <a:pt x="148" y="26"/>
                  </a:cubicBezTo>
                  <a:cubicBezTo>
                    <a:pt x="108" y="18"/>
                    <a:pt x="66" y="10"/>
                    <a:pt x="30" y="6"/>
                  </a:cubicBezTo>
                  <a:cubicBezTo>
                    <a:pt x="25" y="50"/>
                    <a:pt x="15" y="89"/>
                    <a:pt x="6" y="128"/>
                  </a:cubicBezTo>
                  <a:cubicBezTo>
                    <a:pt x="8" y="131"/>
                    <a:pt x="10" y="135"/>
                    <a:pt x="13" y="138"/>
                  </a:cubicBezTo>
                  <a:cubicBezTo>
                    <a:pt x="20" y="150"/>
                    <a:pt x="28" y="162"/>
                    <a:pt x="30" y="180"/>
                  </a:cubicBezTo>
                  <a:cubicBezTo>
                    <a:pt x="31" y="185"/>
                    <a:pt x="29" y="188"/>
                    <a:pt x="28" y="191"/>
                  </a:cubicBezTo>
                  <a:cubicBezTo>
                    <a:pt x="27" y="192"/>
                    <a:pt x="26" y="194"/>
                    <a:pt x="26" y="197"/>
                  </a:cubicBezTo>
                  <a:cubicBezTo>
                    <a:pt x="25" y="202"/>
                    <a:pt x="28" y="205"/>
                    <a:pt x="31" y="208"/>
                  </a:cubicBezTo>
                  <a:cubicBezTo>
                    <a:pt x="32" y="209"/>
                    <a:pt x="33" y="210"/>
                    <a:pt x="33" y="211"/>
                  </a:cubicBezTo>
                  <a:cubicBezTo>
                    <a:pt x="35" y="213"/>
                    <a:pt x="36" y="216"/>
                    <a:pt x="36" y="218"/>
                  </a:cubicBezTo>
                  <a:cubicBezTo>
                    <a:pt x="36" y="220"/>
                    <a:pt x="37" y="222"/>
                    <a:pt x="37" y="223"/>
                  </a:cubicBezTo>
                  <a:cubicBezTo>
                    <a:pt x="40" y="226"/>
                    <a:pt x="42" y="228"/>
                    <a:pt x="45" y="230"/>
                  </a:cubicBezTo>
                  <a:cubicBezTo>
                    <a:pt x="48" y="232"/>
                    <a:pt x="51" y="235"/>
                    <a:pt x="54" y="239"/>
                  </a:cubicBezTo>
                  <a:cubicBezTo>
                    <a:pt x="60" y="248"/>
                    <a:pt x="66" y="261"/>
                    <a:pt x="71" y="271"/>
                  </a:cubicBezTo>
                  <a:cubicBezTo>
                    <a:pt x="74" y="276"/>
                    <a:pt x="74" y="276"/>
                    <a:pt x="74" y="276"/>
                  </a:cubicBezTo>
                  <a:cubicBezTo>
                    <a:pt x="74" y="276"/>
                    <a:pt x="75" y="278"/>
                    <a:pt x="77" y="279"/>
                  </a:cubicBezTo>
                  <a:cubicBezTo>
                    <a:pt x="80" y="284"/>
                    <a:pt x="83" y="287"/>
                    <a:pt x="82" y="289"/>
                  </a:cubicBezTo>
                  <a:cubicBezTo>
                    <a:pt x="82" y="291"/>
                    <a:pt x="82" y="292"/>
                    <a:pt x="81" y="293"/>
                  </a:cubicBezTo>
                  <a:cubicBezTo>
                    <a:pt x="81" y="294"/>
                    <a:pt x="81" y="294"/>
                    <a:pt x="81" y="294"/>
                  </a:cubicBezTo>
                  <a:cubicBezTo>
                    <a:pt x="82" y="295"/>
                    <a:pt x="84" y="297"/>
                    <a:pt x="86" y="299"/>
                  </a:cubicBezTo>
                  <a:cubicBezTo>
                    <a:pt x="87" y="301"/>
                    <a:pt x="88" y="304"/>
                    <a:pt x="88" y="306"/>
                  </a:cubicBezTo>
                  <a:cubicBezTo>
                    <a:pt x="88" y="308"/>
                    <a:pt x="89" y="310"/>
                    <a:pt x="90" y="311"/>
                  </a:cubicBezTo>
                  <a:cubicBezTo>
                    <a:pt x="90" y="312"/>
                    <a:pt x="92" y="313"/>
                    <a:pt x="94" y="313"/>
                  </a:cubicBezTo>
                  <a:cubicBezTo>
                    <a:pt x="95" y="313"/>
                    <a:pt x="96" y="313"/>
                    <a:pt x="97" y="313"/>
                  </a:cubicBezTo>
                  <a:cubicBezTo>
                    <a:pt x="100" y="312"/>
                    <a:pt x="101" y="313"/>
                    <a:pt x="102" y="315"/>
                  </a:cubicBezTo>
                  <a:cubicBezTo>
                    <a:pt x="103" y="316"/>
                    <a:pt x="102" y="318"/>
                    <a:pt x="100" y="321"/>
                  </a:cubicBezTo>
                  <a:cubicBezTo>
                    <a:pt x="102" y="322"/>
                    <a:pt x="105" y="322"/>
                    <a:pt x="109" y="322"/>
                  </a:cubicBezTo>
                  <a:cubicBezTo>
                    <a:pt x="116" y="322"/>
                    <a:pt x="126" y="323"/>
                    <a:pt x="126" y="333"/>
                  </a:cubicBezTo>
                  <a:cubicBezTo>
                    <a:pt x="126" y="333"/>
                    <a:pt x="126" y="333"/>
                    <a:pt x="126" y="333"/>
                  </a:cubicBezTo>
                  <a:cubicBezTo>
                    <a:pt x="126" y="334"/>
                    <a:pt x="126" y="334"/>
                    <a:pt x="126" y="334"/>
                  </a:cubicBezTo>
                  <a:cubicBezTo>
                    <a:pt x="123" y="345"/>
                    <a:pt x="119" y="355"/>
                    <a:pt x="114" y="364"/>
                  </a:cubicBezTo>
                  <a:cubicBezTo>
                    <a:pt x="105" y="384"/>
                    <a:pt x="96" y="403"/>
                    <a:pt x="102" y="429"/>
                  </a:cubicBezTo>
                  <a:cubicBezTo>
                    <a:pt x="102" y="430"/>
                    <a:pt x="102" y="430"/>
                    <a:pt x="102" y="430"/>
                  </a:cubicBezTo>
                  <a:cubicBezTo>
                    <a:pt x="102" y="431"/>
                    <a:pt x="102" y="431"/>
                    <a:pt x="102" y="431"/>
                  </a:cubicBezTo>
                  <a:cubicBezTo>
                    <a:pt x="99" y="437"/>
                    <a:pt x="96" y="439"/>
                    <a:pt x="93" y="441"/>
                  </a:cubicBezTo>
                  <a:cubicBezTo>
                    <a:pt x="91" y="441"/>
                    <a:pt x="89" y="442"/>
                    <a:pt x="88" y="444"/>
                  </a:cubicBezTo>
                  <a:cubicBezTo>
                    <a:pt x="89" y="446"/>
                    <a:pt x="90" y="448"/>
                    <a:pt x="90" y="450"/>
                  </a:cubicBezTo>
                  <a:cubicBezTo>
                    <a:pt x="90" y="454"/>
                    <a:pt x="87" y="457"/>
                    <a:pt x="85" y="459"/>
                  </a:cubicBezTo>
                  <a:cubicBezTo>
                    <a:pt x="82" y="462"/>
                    <a:pt x="80" y="463"/>
                    <a:pt x="82" y="468"/>
                  </a:cubicBezTo>
                  <a:cubicBezTo>
                    <a:pt x="86" y="470"/>
                    <a:pt x="90" y="472"/>
                    <a:pt x="92" y="473"/>
                  </a:cubicBezTo>
                  <a:cubicBezTo>
                    <a:pt x="98" y="476"/>
                    <a:pt x="99" y="477"/>
                    <a:pt x="107" y="475"/>
                  </a:cubicBezTo>
                  <a:cubicBezTo>
                    <a:pt x="110" y="474"/>
                    <a:pt x="113" y="472"/>
                    <a:pt x="117" y="469"/>
                  </a:cubicBezTo>
                  <a:cubicBezTo>
                    <a:pt x="123" y="463"/>
                    <a:pt x="130" y="457"/>
                    <a:pt x="140" y="459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60"/>
                    <a:pt x="142" y="460"/>
                    <a:pt x="142" y="460"/>
                  </a:cubicBezTo>
                  <a:cubicBezTo>
                    <a:pt x="149" y="471"/>
                    <a:pt x="150" y="484"/>
                    <a:pt x="151" y="497"/>
                  </a:cubicBezTo>
                  <a:cubicBezTo>
                    <a:pt x="152" y="506"/>
                    <a:pt x="152" y="514"/>
                    <a:pt x="154" y="521"/>
                  </a:cubicBezTo>
                  <a:cubicBezTo>
                    <a:pt x="156" y="527"/>
                    <a:pt x="159" y="532"/>
                    <a:pt x="162" y="536"/>
                  </a:cubicBezTo>
                  <a:cubicBezTo>
                    <a:pt x="166" y="542"/>
                    <a:pt x="170" y="547"/>
                    <a:pt x="171" y="554"/>
                  </a:cubicBezTo>
                  <a:cubicBezTo>
                    <a:pt x="172" y="561"/>
                    <a:pt x="170" y="566"/>
                    <a:pt x="169" y="570"/>
                  </a:cubicBezTo>
                  <a:cubicBezTo>
                    <a:pt x="167" y="575"/>
                    <a:pt x="166" y="577"/>
                    <a:pt x="169" y="580"/>
                  </a:cubicBezTo>
                  <a:cubicBezTo>
                    <a:pt x="196" y="583"/>
                    <a:pt x="199" y="610"/>
                    <a:pt x="201" y="631"/>
                  </a:cubicBezTo>
                  <a:cubicBezTo>
                    <a:pt x="201" y="635"/>
                    <a:pt x="202" y="639"/>
                    <a:pt x="202" y="643"/>
                  </a:cubicBezTo>
                  <a:cubicBezTo>
                    <a:pt x="204" y="642"/>
                    <a:pt x="205" y="642"/>
                    <a:pt x="207" y="641"/>
                  </a:cubicBezTo>
                  <a:cubicBezTo>
                    <a:pt x="213" y="638"/>
                    <a:pt x="219" y="636"/>
                    <a:pt x="228" y="636"/>
                  </a:cubicBezTo>
                  <a:cubicBezTo>
                    <a:pt x="233" y="636"/>
                    <a:pt x="237" y="637"/>
                    <a:pt x="241" y="638"/>
                  </a:cubicBezTo>
                  <a:cubicBezTo>
                    <a:pt x="245" y="639"/>
                    <a:pt x="249" y="640"/>
                    <a:pt x="252" y="640"/>
                  </a:cubicBezTo>
                  <a:cubicBezTo>
                    <a:pt x="255" y="640"/>
                    <a:pt x="257" y="638"/>
                    <a:pt x="260" y="636"/>
                  </a:cubicBezTo>
                  <a:cubicBezTo>
                    <a:pt x="263" y="634"/>
                    <a:pt x="267" y="632"/>
                    <a:pt x="272" y="632"/>
                  </a:cubicBezTo>
                  <a:cubicBezTo>
                    <a:pt x="288" y="632"/>
                    <a:pt x="303" y="637"/>
                    <a:pt x="318" y="642"/>
                  </a:cubicBezTo>
                  <a:cubicBezTo>
                    <a:pt x="325" y="644"/>
                    <a:pt x="325" y="644"/>
                    <a:pt x="325" y="644"/>
                  </a:cubicBezTo>
                  <a:cubicBezTo>
                    <a:pt x="325" y="644"/>
                    <a:pt x="326" y="644"/>
                    <a:pt x="327" y="644"/>
                  </a:cubicBezTo>
                  <a:cubicBezTo>
                    <a:pt x="332" y="644"/>
                    <a:pt x="334" y="641"/>
                    <a:pt x="337" y="635"/>
                  </a:cubicBezTo>
                  <a:cubicBezTo>
                    <a:pt x="340" y="630"/>
                    <a:pt x="343" y="623"/>
                    <a:pt x="352" y="623"/>
                  </a:cubicBezTo>
                  <a:cubicBezTo>
                    <a:pt x="354" y="623"/>
                    <a:pt x="356" y="623"/>
                    <a:pt x="357" y="624"/>
                  </a:cubicBezTo>
                  <a:cubicBezTo>
                    <a:pt x="365" y="626"/>
                    <a:pt x="366" y="633"/>
                    <a:pt x="367" y="640"/>
                  </a:cubicBezTo>
                  <a:cubicBezTo>
                    <a:pt x="369" y="647"/>
                    <a:pt x="370" y="651"/>
                    <a:pt x="374" y="652"/>
                  </a:cubicBezTo>
                  <a:cubicBezTo>
                    <a:pt x="374" y="649"/>
                    <a:pt x="375" y="647"/>
                    <a:pt x="375" y="644"/>
                  </a:cubicBezTo>
                  <a:cubicBezTo>
                    <a:pt x="376" y="626"/>
                    <a:pt x="377" y="607"/>
                    <a:pt x="387" y="596"/>
                  </a:cubicBezTo>
                  <a:cubicBezTo>
                    <a:pt x="388" y="596"/>
                    <a:pt x="388" y="596"/>
                    <a:pt x="388" y="596"/>
                  </a:cubicBezTo>
                  <a:cubicBezTo>
                    <a:pt x="389" y="596"/>
                    <a:pt x="389" y="596"/>
                    <a:pt x="389" y="596"/>
                  </a:cubicBezTo>
                  <a:cubicBezTo>
                    <a:pt x="392" y="596"/>
                    <a:pt x="394" y="596"/>
                    <a:pt x="397" y="5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64">
              <a:extLst>
                <a:ext uri="{FF2B5EF4-FFF2-40B4-BE49-F238E27FC236}">
                  <a16:creationId xmlns:a16="http://schemas.microsoft.com/office/drawing/2014/main" id="{50E48417-5BD7-42A5-B9A6-78830A803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2825751"/>
              <a:ext cx="715963" cy="584200"/>
            </a:xfrm>
            <a:custGeom>
              <a:avLst/>
              <a:gdLst>
                <a:gd name="T0" fmla="*/ 727 w 727"/>
                <a:gd name="T1" fmla="*/ 69 h 595"/>
                <a:gd name="T2" fmla="*/ 687 w 727"/>
                <a:gd name="T3" fmla="*/ 595 h 595"/>
                <a:gd name="T4" fmla="*/ 0 w 727"/>
                <a:gd name="T5" fmla="*/ 519 h 595"/>
                <a:gd name="T6" fmla="*/ 56 w 727"/>
                <a:gd name="T7" fmla="*/ 129 h 595"/>
                <a:gd name="T8" fmla="*/ 68 w 727"/>
                <a:gd name="T9" fmla="*/ 69 h 595"/>
                <a:gd name="T10" fmla="*/ 84 w 727"/>
                <a:gd name="T11" fmla="*/ 0 h 595"/>
                <a:gd name="T12" fmla="*/ 213 w 727"/>
                <a:gd name="T13" fmla="*/ 16 h 595"/>
                <a:gd name="T14" fmla="*/ 651 w 727"/>
                <a:gd name="T15" fmla="*/ 65 h 595"/>
                <a:gd name="T16" fmla="*/ 727 w 727"/>
                <a:gd name="T17" fmla="*/ 6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7" h="595">
                  <a:moveTo>
                    <a:pt x="727" y="69"/>
                  </a:moveTo>
                  <a:cubicBezTo>
                    <a:pt x="710" y="240"/>
                    <a:pt x="705" y="424"/>
                    <a:pt x="687" y="595"/>
                  </a:cubicBezTo>
                  <a:cubicBezTo>
                    <a:pt x="449" y="578"/>
                    <a:pt x="219" y="554"/>
                    <a:pt x="0" y="519"/>
                  </a:cubicBezTo>
                  <a:cubicBezTo>
                    <a:pt x="19" y="398"/>
                    <a:pt x="37" y="263"/>
                    <a:pt x="56" y="129"/>
                  </a:cubicBezTo>
                  <a:cubicBezTo>
                    <a:pt x="59" y="109"/>
                    <a:pt x="65" y="89"/>
                    <a:pt x="68" y="69"/>
                  </a:cubicBezTo>
                  <a:cubicBezTo>
                    <a:pt x="71" y="44"/>
                    <a:pt x="67" y="17"/>
                    <a:pt x="84" y="0"/>
                  </a:cubicBezTo>
                  <a:cubicBezTo>
                    <a:pt x="109" y="3"/>
                    <a:pt x="169" y="11"/>
                    <a:pt x="213" y="16"/>
                  </a:cubicBezTo>
                  <a:cubicBezTo>
                    <a:pt x="351" y="35"/>
                    <a:pt x="506" y="54"/>
                    <a:pt x="651" y="65"/>
                  </a:cubicBezTo>
                  <a:cubicBezTo>
                    <a:pt x="676" y="67"/>
                    <a:pt x="702" y="70"/>
                    <a:pt x="7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65">
              <a:extLst>
                <a:ext uri="{FF2B5EF4-FFF2-40B4-BE49-F238E27FC236}">
                  <a16:creationId xmlns:a16="http://schemas.microsoft.com/office/drawing/2014/main" id="{00957056-F914-4277-A5D8-E49EE7B23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2824163"/>
              <a:ext cx="722313" cy="588963"/>
            </a:xfrm>
            <a:custGeom>
              <a:avLst/>
              <a:gdLst>
                <a:gd name="T0" fmla="*/ 693 w 734"/>
                <a:gd name="T1" fmla="*/ 600 h 600"/>
                <a:gd name="T2" fmla="*/ 691 w 734"/>
                <a:gd name="T3" fmla="*/ 600 h 600"/>
                <a:gd name="T4" fmla="*/ 3 w 734"/>
                <a:gd name="T5" fmla="*/ 524 h 600"/>
                <a:gd name="T6" fmla="*/ 0 w 734"/>
                <a:gd name="T7" fmla="*/ 523 h 600"/>
                <a:gd name="T8" fmla="*/ 1 w 734"/>
                <a:gd name="T9" fmla="*/ 521 h 600"/>
                <a:gd name="T10" fmla="*/ 38 w 734"/>
                <a:gd name="T11" fmla="*/ 268 h 600"/>
                <a:gd name="T12" fmla="*/ 57 w 734"/>
                <a:gd name="T13" fmla="*/ 131 h 600"/>
                <a:gd name="T14" fmla="*/ 63 w 734"/>
                <a:gd name="T15" fmla="*/ 101 h 600"/>
                <a:gd name="T16" fmla="*/ 69 w 734"/>
                <a:gd name="T17" fmla="*/ 70 h 600"/>
                <a:gd name="T18" fmla="*/ 71 w 734"/>
                <a:gd name="T19" fmla="*/ 50 h 600"/>
                <a:gd name="T20" fmla="*/ 86 w 734"/>
                <a:gd name="T21" fmla="*/ 0 h 600"/>
                <a:gd name="T22" fmla="*/ 87 w 734"/>
                <a:gd name="T23" fmla="*/ 0 h 600"/>
                <a:gd name="T24" fmla="*/ 88 w 734"/>
                <a:gd name="T25" fmla="*/ 0 h 600"/>
                <a:gd name="T26" fmla="*/ 217 w 734"/>
                <a:gd name="T27" fmla="*/ 16 h 600"/>
                <a:gd name="T28" fmla="*/ 655 w 734"/>
                <a:gd name="T29" fmla="*/ 64 h 600"/>
                <a:gd name="T30" fmla="*/ 672 w 734"/>
                <a:gd name="T31" fmla="*/ 65 h 600"/>
                <a:gd name="T32" fmla="*/ 720 w 734"/>
                <a:gd name="T33" fmla="*/ 68 h 600"/>
                <a:gd name="T34" fmla="*/ 720 w 734"/>
                <a:gd name="T35" fmla="*/ 68 h 600"/>
                <a:gd name="T36" fmla="*/ 731 w 734"/>
                <a:gd name="T37" fmla="*/ 68 h 600"/>
                <a:gd name="T38" fmla="*/ 734 w 734"/>
                <a:gd name="T39" fmla="*/ 68 h 600"/>
                <a:gd name="T40" fmla="*/ 734 w 734"/>
                <a:gd name="T41" fmla="*/ 71 h 600"/>
                <a:gd name="T42" fmla="*/ 714 w 734"/>
                <a:gd name="T43" fmla="*/ 332 h 600"/>
                <a:gd name="T44" fmla="*/ 694 w 734"/>
                <a:gd name="T45" fmla="*/ 598 h 600"/>
                <a:gd name="T46" fmla="*/ 693 w 734"/>
                <a:gd name="T47" fmla="*/ 600 h 600"/>
                <a:gd name="T48" fmla="*/ 7 w 734"/>
                <a:gd name="T49" fmla="*/ 519 h 600"/>
                <a:gd name="T50" fmla="*/ 689 w 734"/>
                <a:gd name="T51" fmla="*/ 594 h 600"/>
                <a:gd name="T52" fmla="*/ 709 w 734"/>
                <a:gd name="T53" fmla="*/ 332 h 600"/>
                <a:gd name="T54" fmla="*/ 728 w 734"/>
                <a:gd name="T55" fmla="*/ 74 h 600"/>
                <a:gd name="T56" fmla="*/ 720 w 734"/>
                <a:gd name="T57" fmla="*/ 74 h 600"/>
                <a:gd name="T58" fmla="*/ 720 w 734"/>
                <a:gd name="T59" fmla="*/ 74 h 600"/>
                <a:gd name="T60" fmla="*/ 672 w 734"/>
                <a:gd name="T61" fmla="*/ 71 h 600"/>
                <a:gd name="T62" fmla="*/ 655 w 734"/>
                <a:gd name="T63" fmla="*/ 69 h 600"/>
                <a:gd name="T64" fmla="*/ 216 w 734"/>
                <a:gd name="T65" fmla="*/ 21 h 600"/>
                <a:gd name="T66" fmla="*/ 89 w 734"/>
                <a:gd name="T67" fmla="*/ 5 h 600"/>
                <a:gd name="T68" fmla="*/ 76 w 734"/>
                <a:gd name="T69" fmla="*/ 50 h 600"/>
                <a:gd name="T70" fmla="*/ 75 w 734"/>
                <a:gd name="T71" fmla="*/ 71 h 600"/>
                <a:gd name="T72" fmla="*/ 68 w 734"/>
                <a:gd name="T73" fmla="*/ 102 h 600"/>
                <a:gd name="T74" fmla="*/ 63 w 734"/>
                <a:gd name="T75" fmla="*/ 131 h 600"/>
                <a:gd name="T76" fmla="*/ 43 w 734"/>
                <a:gd name="T77" fmla="*/ 268 h 600"/>
                <a:gd name="T78" fmla="*/ 7 w 734"/>
                <a:gd name="T79" fmla="*/ 51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4" h="600">
                  <a:moveTo>
                    <a:pt x="693" y="600"/>
                  </a:moveTo>
                  <a:cubicBezTo>
                    <a:pt x="691" y="600"/>
                    <a:pt x="691" y="600"/>
                    <a:pt x="691" y="600"/>
                  </a:cubicBezTo>
                  <a:cubicBezTo>
                    <a:pt x="439" y="582"/>
                    <a:pt x="214" y="557"/>
                    <a:pt x="3" y="524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1" y="521"/>
                    <a:pt x="1" y="521"/>
                    <a:pt x="1" y="521"/>
                  </a:cubicBezTo>
                  <a:cubicBezTo>
                    <a:pt x="14" y="441"/>
                    <a:pt x="26" y="357"/>
                    <a:pt x="38" y="268"/>
                  </a:cubicBezTo>
                  <a:cubicBezTo>
                    <a:pt x="44" y="223"/>
                    <a:pt x="51" y="176"/>
                    <a:pt x="57" y="131"/>
                  </a:cubicBezTo>
                  <a:cubicBezTo>
                    <a:pt x="59" y="121"/>
                    <a:pt x="61" y="111"/>
                    <a:pt x="63" y="101"/>
                  </a:cubicBezTo>
                  <a:cubicBezTo>
                    <a:pt x="65" y="91"/>
                    <a:pt x="68" y="81"/>
                    <a:pt x="69" y="70"/>
                  </a:cubicBezTo>
                  <a:cubicBezTo>
                    <a:pt x="70" y="64"/>
                    <a:pt x="70" y="57"/>
                    <a:pt x="71" y="50"/>
                  </a:cubicBezTo>
                  <a:cubicBezTo>
                    <a:pt x="72" y="32"/>
                    <a:pt x="73" y="13"/>
                    <a:pt x="86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3" y="2"/>
                    <a:pt x="173" y="10"/>
                    <a:pt x="217" y="16"/>
                  </a:cubicBezTo>
                  <a:cubicBezTo>
                    <a:pt x="376" y="38"/>
                    <a:pt x="528" y="54"/>
                    <a:pt x="655" y="64"/>
                  </a:cubicBezTo>
                  <a:cubicBezTo>
                    <a:pt x="661" y="64"/>
                    <a:pt x="667" y="65"/>
                    <a:pt x="672" y="65"/>
                  </a:cubicBezTo>
                  <a:cubicBezTo>
                    <a:pt x="688" y="67"/>
                    <a:pt x="704" y="68"/>
                    <a:pt x="720" y="68"/>
                  </a:cubicBezTo>
                  <a:cubicBezTo>
                    <a:pt x="720" y="68"/>
                    <a:pt x="720" y="68"/>
                    <a:pt x="720" y="68"/>
                  </a:cubicBezTo>
                  <a:cubicBezTo>
                    <a:pt x="724" y="68"/>
                    <a:pt x="727" y="68"/>
                    <a:pt x="731" y="68"/>
                  </a:cubicBezTo>
                  <a:cubicBezTo>
                    <a:pt x="734" y="68"/>
                    <a:pt x="734" y="68"/>
                    <a:pt x="734" y="68"/>
                  </a:cubicBezTo>
                  <a:cubicBezTo>
                    <a:pt x="734" y="71"/>
                    <a:pt x="734" y="71"/>
                    <a:pt x="734" y="71"/>
                  </a:cubicBezTo>
                  <a:cubicBezTo>
                    <a:pt x="725" y="156"/>
                    <a:pt x="720" y="246"/>
                    <a:pt x="714" y="332"/>
                  </a:cubicBezTo>
                  <a:cubicBezTo>
                    <a:pt x="708" y="420"/>
                    <a:pt x="703" y="511"/>
                    <a:pt x="694" y="598"/>
                  </a:cubicBezTo>
                  <a:lnTo>
                    <a:pt x="693" y="600"/>
                  </a:lnTo>
                  <a:close/>
                  <a:moveTo>
                    <a:pt x="7" y="519"/>
                  </a:moveTo>
                  <a:cubicBezTo>
                    <a:pt x="216" y="552"/>
                    <a:pt x="439" y="576"/>
                    <a:pt x="689" y="594"/>
                  </a:cubicBezTo>
                  <a:cubicBezTo>
                    <a:pt x="697" y="509"/>
                    <a:pt x="703" y="419"/>
                    <a:pt x="709" y="332"/>
                  </a:cubicBezTo>
                  <a:cubicBezTo>
                    <a:pt x="714" y="246"/>
                    <a:pt x="720" y="158"/>
                    <a:pt x="728" y="74"/>
                  </a:cubicBezTo>
                  <a:cubicBezTo>
                    <a:pt x="725" y="74"/>
                    <a:pt x="723" y="74"/>
                    <a:pt x="720" y="74"/>
                  </a:cubicBezTo>
                  <a:cubicBezTo>
                    <a:pt x="720" y="74"/>
                    <a:pt x="720" y="74"/>
                    <a:pt x="720" y="74"/>
                  </a:cubicBezTo>
                  <a:cubicBezTo>
                    <a:pt x="704" y="74"/>
                    <a:pt x="688" y="72"/>
                    <a:pt x="672" y="71"/>
                  </a:cubicBezTo>
                  <a:cubicBezTo>
                    <a:pt x="666" y="70"/>
                    <a:pt x="660" y="70"/>
                    <a:pt x="655" y="69"/>
                  </a:cubicBezTo>
                  <a:cubicBezTo>
                    <a:pt x="527" y="60"/>
                    <a:pt x="376" y="43"/>
                    <a:pt x="216" y="21"/>
                  </a:cubicBezTo>
                  <a:cubicBezTo>
                    <a:pt x="173" y="15"/>
                    <a:pt x="115" y="8"/>
                    <a:pt x="89" y="5"/>
                  </a:cubicBezTo>
                  <a:cubicBezTo>
                    <a:pt x="78" y="16"/>
                    <a:pt x="77" y="33"/>
                    <a:pt x="76" y="50"/>
                  </a:cubicBezTo>
                  <a:cubicBezTo>
                    <a:pt x="76" y="57"/>
                    <a:pt x="76" y="64"/>
                    <a:pt x="75" y="71"/>
                  </a:cubicBezTo>
                  <a:cubicBezTo>
                    <a:pt x="73" y="82"/>
                    <a:pt x="71" y="92"/>
                    <a:pt x="68" y="102"/>
                  </a:cubicBezTo>
                  <a:cubicBezTo>
                    <a:pt x="66" y="112"/>
                    <a:pt x="64" y="122"/>
                    <a:pt x="63" y="131"/>
                  </a:cubicBezTo>
                  <a:cubicBezTo>
                    <a:pt x="56" y="177"/>
                    <a:pt x="50" y="223"/>
                    <a:pt x="43" y="268"/>
                  </a:cubicBezTo>
                  <a:cubicBezTo>
                    <a:pt x="31" y="356"/>
                    <a:pt x="20" y="440"/>
                    <a:pt x="7" y="5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66">
              <a:extLst>
                <a:ext uri="{FF2B5EF4-FFF2-40B4-BE49-F238E27FC236}">
                  <a16:creationId xmlns:a16="http://schemas.microsoft.com/office/drawing/2014/main" id="{D531C95D-E260-45A6-B794-8AEE6A826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7450" y="3371851"/>
              <a:ext cx="744538" cy="579438"/>
            </a:xfrm>
            <a:custGeom>
              <a:avLst/>
              <a:gdLst>
                <a:gd name="T0" fmla="*/ 70 w 757"/>
                <a:gd name="T1" fmla="*/ 0 h 591"/>
                <a:gd name="T2" fmla="*/ 757 w 757"/>
                <a:gd name="T3" fmla="*/ 60 h 591"/>
                <a:gd name="T4" fmla="*/ 729 w 757"/>
                <a:gd name="T5" fmla="*/ 591 h 591"/>
                <a:gd name="T6" fmla="*/ 1 w 757"/>
                <a:gd name="T7" fmla="*/ 527 h 591"/>
                <a:gd name="T8" fmla="*/ 5 w 757"/>
                <a:gd name="T9" fmla="*/ 462 h 591"/>
                <a:gd name="T10" fmla="*/ 66 w 757"/>
                <a:gd name="T11" fmla="*/ 12 h 591"/>
                <a:gd name="T12" fmla="*/ 70 w 757"/>
                <a:gd name="T1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591">
                  <a:moveTo>
                    <a:pt x="70" y="0"/>
                  </a:moveTo>
                  <a:cubicBezTo>
                    <a:pt x="294" y="25"/>
                    <a:pt x="522" y="46"/>
                    <a:pt x="757" y="60"/>
                  </a:cubicBezTo>
                  <a:cubicBezTo>
                    <a:pt x="746" y="235"/>
                    <a:pt x="741" y="417"/>
                    <a:pt x="729" y="591"/>
                  </a:cubicBezTo>
                  <a:cubicBezTo>
                    <a:pt x="483" y="575"/>
                    <a:pt x="240" y="554"/>
                    <a:pt x="1" y="527"/>
                  </a:cubicBezTo>
                  <a:cubicBezTo>
                    <a:pt x="0" y="506"/>
                    <a:pt x="3" y="484"/>
                    <a:pt x="5" y="462"/>
                  </a:cubicBezTo>
                  <a:cubicBezTo>
                    <a:pt x="24" y="319"/>
                    <a:pt x="45" y="156"/>
                    <a:pt x="66" y="12"/>
                  </a:cubicBezTo>
                  <a:cubicBezTo>
                    <a:pt x="65" y="7"/>
                    <a:pt x="65" y="1"/>
                    <a:pt x="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7">
              <a:extLst>
                <a:ext uri="{FF2B5EF4-FFF2-40B4-BE49-F238E27FC236}">
                  <a16:creationId xmlns:a16="http://schemas.microsoft.com/office/drawing/2014/main" id="{A1CA5463-7478-41BA-AD7A-353C8BA82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4275" y="3368676"/>
              <a:ext cx="749300" cy="585788"/>
            </a:xfrm>
            <a:custGeom>
              <a:avLst/>
              <a:gdLst>
                <a:gd name="T0" fmla="*/ 733 w 762"/>
                <a:gd name="T1" fmla="*/ 597 h 597"/>
                <a:gd name="T2" fmla="*/ 731 w 762"/>
                <a:gd name="T3" fmla="*/ 597 h 597"/>
                <a:gd name="T4" fmla="*/ 3 w 762"/>
                <a:gd name="T5" fmla="*/ 533 h 597"/>
                <a:gd name="T6" fmla="*/ 1 w 762"/>
                <a:gd name="T7" fmla="*/ 532 h 597"/>
                <a:gd name="T8" fmla="*/ 0 w 762"/>
                <a:gd name="T9" fmla="*/ 530 h 597"/>
                <a:gd name="T10" fmla="*/ 5 w 762"/>
                <a:gd name="T11" fmla="*/ 465 h 597"/>
                <a:gd name="T12" fmla="*/ 65 w 762"/>
                <a:gd name="T13" fmla="*/ 15 h 597"/>
                <a:gd name="T14" fmla="*/ 71 w 762"/>
                <a:gd name="T15" fmla="*/ 0 h 597"/>
                <a:gd name="T16" fmla="*/ 72 w 762"/>
                <a:gd name="T17" fmla="*/ 0 h 597"/>
                <a:gd name="T18" fmla="*/ 72 w 762"/>
                <a:gd name="T19" fmla="*/ 0 h 597"/>
                <a:gd name="T20" fmla="*/ 759 w 762"/>
                <a:gd name="T21" fmla="*/ 61 h 597"/>
                <a:gd name="T22" fmla="*/ 762 w 762"/>
                <a:gd name="T23" fmla="*/ 61 h 597"/>
                <a:gd name="T24" fmla="*/ 762 w 762"/>
                <a:gd name="T25" fmla="*/ 64 h 597"/>
                <a:gd name="T26" fmla="*/ 748 w 762"/>
                <a:gd name="T27" fmla="*/ 318 h 597"/>
                <a:gd name="T28" fmla="*/ 734 w 762"/>
                <a:gd name="T29" fmla="*/ 594 h 597"/>
                <a:gd name="T30" fmla="*/ 733 w 762"/>
                <a:gd name="T31" fmla="*/ 597 h 597"/>
                <a:gd name="T32" fmla="*/ 6 w 762"/>
                <a:gd name="T33" fmla="*/ 527 h 597"/>
                <a:gd name="T34" fmla="*/ 728 w 762"/>
                <a:gd name="T35" fmla="*/ 591 h 597"/>
                <a:gd name="T36" fmla="*/ 743 w 762"/>
                <a:gd name="T37" fmla="*/ 318 h 597"/>
                <a:gd name="T38" fmla="*/ 756 w 762"/>
                <a:gd name="T39" fmla="*/ 66 h 597"/>
                <a:gd name="T40" fmla="*/ 72 w 762"/>
                <a:gd name="T41" fmla="*/ 6 h 597"/>
                <a:gd name="T42" fmla="*/ 70 w 762"/>
                <a:gd name="T43" fmla="*/ 15 h 597"/>
                <a:gd name="T44" fmla="*/ 70 w 762"/>
                <a:gd name="T45" fmla="*/ 15 h 597"/>
                <a:gd name="T46" fmla="*/ 70 w 762"/>
                <a:gd name="T47" fmla="*/ 16 h 597"/>
                <a:gd name="T48" fmla="*/ 10 w 762"/>
                <a:gd name="T49" fmla="*/ 466 h 597"/>
                <a:gd name="T50" fmla="*/ 6 w 762"/>
                <a:gd name="T51" fmla="*/ 52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2" h="597">
                  <a:moveTo>
                    <a:pt x="733" y="597"/>
                  </a:moveTo>
                  <a:cubicBezTo>
                    <a:pt x="731" y="597"/>
                    <a:pt x="731" y="597"/>
                    <a:pt x="731" y="597"/>
                  </a:cubicBezTo>
                  <a:cubicBezTo>
                    <a:pt x="488" y="581"/>
                    <a:pt x="243" y="560"/>
                    <a:pt x="3" y="533"/>
                  </a:cubicBezTo>
                  <a:cubicBezTo>
                    <a:pt x="1" y="532"/>
                    <a:pt x="1" y="532"/>
                    <a:pt x="1" y="53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13"/>
                    <a:pt x="1" y="492"/>
                    <a:pt x="5" y="465"/>
                  </a:cubicBezTo>
                  <a:cubicBezTo>
                    <a:pt x="25" y="306"/>
                    <a:pt x="46" y="146"/>
                    <a:pt x="65" y="15"/>
                  </a:cubicBezTo>
                  <a:cubicBezTo>
                    <a:pt x="64" y="9"/>
                    <a:pt x="64" y="1"/>
                    <a:pt x="7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19" y="28"/>
                    <a:pt x="544" y="48"/>
                    <a:pt x="759" y="61"/>
                  </a:cubicBezTo>
                  <a:cubicBezTo>
                    <a:pt x="762" y="61"/>
                    <a:pt x="762" y="61"/>
                    <a:pt x="762" y="61"/>
                  </a:cubicBezTo>
                  <a:cubicBezTo>
                    <a:pt x="762" y="64"/>
                    <a:pt x="762" y="64"/>
                    <a:pt x="762" y="64"/>
                  </a:cubicBezTo>
                  <a:cubicBezTo>
                    <a:pt x="756" y="147"/>
                    <a:pt x="752" y="234"/>
                    <a:pt x="748" y="318"/>
                  </a:cubicBezTo>
                  <a:cubicBezTo>
                    <a:pt x="744" y="409"/>
                    <a:pt x="740" y="503"/>
                    <a:pt x="734" y="594"/>
                  </a:cubicBezTo>
                  <a:lnTo>
                    <a:pt x="733" y="597"/>
                  </a:lnTo>
                  <a:close/>
                  <a:moveTo>
                    <a:pt x="6" y="527"/>
                  </a:moveTo>
                  <a:cubicBezTo>
                    <a:pt x="244" y="554"/>
                    <a:pt x="487" y="576"/>
                    <a:pt x="728" y="591"/>
                  </a:cubicBezTo>
                  <a:cubicBezTo>
                    <a:pt x="734" y="501"/>
                    <a:pt x="739" y="408"/>
                    <a:pt x="743" y="318"/>
                  </a:cubicBezTo>
                  <a:cubicBezTo>
                    <a:pt x="747" y="235"/>
                    <a:pt x="751" y="149"/>
                    <a:pt x="756" y="66"/>
                  </a:cubicBezTo>
                  <a:cubicBezTo>
                    <a:pt x="542" y="53"/>
                    <a:pt x="318" y="33"/>
                    <a:pt x="72" y="6"/>
                  </a:cubicBezTo>
                  <a:cubicBezTo>
                    <a:pt x="70" y="6"/>
                    <a:pt x="70" y="9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2" y="147"/>
                    <a:pt x="30" y="306"/>
                    <a:pt x="10" y="466"/>
                  </a:cubicBezTo>
                  <a:cubicBezTo>
                    <a:pt x="7" y="491"/>
                    <a:pt x="5" y="511"/>
                    <a:pt x="6" y="5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8">
              <a:extLst>
                <a:ext uri="{FF2B5EF4-FFF2-40B4-BE49-F238E27FC236}">
                  <a16:creationId xmlns:a16="http://schemas.microsoft.com/office/drawing/2014/main" id="{95BF440E-9D06-49FB-A3AD-D68E59A10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3892551"/>
              <a:ext cx="706438" cy="742950"/>
            </a:xfrm>
            <a:custGeom>
              <a:avLst/>
              <a:gdLst>
                <a:gd name="T0" fmla="*/ 711 w 719"/>
                <a:gd name="T1" fmla="*/ 128 h 756"/>
                <a:gd name="T2" fmla="*/ 703 w 719"/>
                <a:gd name="T3" fmla="*/ 281 h 756"/>
                <a:gd name="T4" fmla="*/ 683 w 719"/>
                <a:gd name="T5" fmla="*/ 579 h 756"/>
                <a:gd name="T6" fmla="*/ 667 w 719"/>
                <a:gd name="T7" fmla="*/ 719 h 756"/>
                <a:gd name="T8" fmla="*/ 273 w 719"/>
                <a:gd name="T9" fmla="*/ 687 h 756"/>
                <a:gd name="T10" fmla="*/ 273 w 719"/>
                <a:gd name="T11" fmla="*/ 715 h 756"/>
                <a:gd name="T12" fmla="*/ 100 w 719"/>
                <a:gd name="T13" fmla="*/ 695 h 756"/>
                <a:gd name="T14" fmla="*/ 84 w 719"/>
                <a:gd name="T15" fmla="*/ 756 h 756"/>
                <a:gd name="T16" fmla="*/ 0 w 719"/>
                <a:gd name="T17" fmla="*/ 743 h 756"/>
                <a:gd name="T18" fmla="*/ 92 w 719"/>
                <a:gd name="T19" fmla="*/ 0 h 756"/>
                <a:gd name="T20" fmla="*/ 719 w 719"/>
                <a:gd name="T21" fmla="*/ 56 h 756"/>
                <a:gd name="T22" fmla="*/ 711 w 719"/>
                <a:gd name="T23" fmla="*/ 12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9" h="756">
                  <a:moveTo>
                    <a:pt x="711" y="128"/>
                  </a:moveTo>
                  <a:cubicBezTo>
                    <a:pt x="705" y="178"/>
                    <a:pt x="706" y="230"/>
                    <a:pt x="703" y="281"/>
                  </a:cubicBezTo>
                  <a:cubicBezTo>
                    <a:pt x="697" y="381"/>
                    <a:pt x="690" y="480"/>
                    <a:pt x="683" y="579"/>
                  </a:cubicBezTo>
                  <a:cubicBezTo>
                    <a:pt x="680" y="627"/>
                    <a:pt x="678" y="674"/>
                    <a:pt x="667" y="719"/>
                  </a:cubicBezTo>
                  <a:cubicBezTo>
                    <a:pt x="534" y="711"/>
                    <a:pt x="403" y="699"/>
                    <a:pt x="273" y="687"/>
                  </a:cubicBezTo>
                  <a:cubicBezTo>
                    <a:pt x="259" y="692"/>
                    <a:pt x="284" y="713"/>
                    <a:pt x="273" y="715"/>
                  </a:cubicBezTo>
                  <a:cubicBezTo>
                    <a:pt x="216" y="708"/>
                    <a:pt x="155" y="705"/>
                    <a:pt x="100" y="695"/>
                  </a:cubicBezTo>
                  <a:cubicBezTo>
                    <a:pt x="88" y="709"/>
                    <a:pt x="94" y="740"/>
                    <a:pt x="84" y="756"/>
                  </a:cubicBezTo>
                  <a:cubicBezTo>
                    <a:pt x="58" y="750"/>
                    <a:pt x="24" y="751"/>
                    <a:pt x="0" y="743"/>
                  </a:cubicBezTo>
                  <a:cubicBezTo>
                    <a:pt x="30" y="495"/>
                    <a:pt x="64" y="250"/>
                    <a:pt x="92" y="0"/>
                  </a:cubicBezTo>
                  <a:cubicBezTo>
                    <a:pt x="298" y="22"/>
                    <a:pt x="500" y="47"/>
                    <a:pt x="719" y="56"/>
                  </a:cubicBezTo>
                  <a:lnTo>
                    <a:pt x="711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9">
              <a:extLst>
                <a:ext uri="{FF2B5EF4-FFF2-40B4-BE49-F238E27FC236}">
                  <a16:creationId xmlns:a16="http://schemas.microsoft.com/office/drawing/2014/main" id="{3CE8252D-A8DA-46B0-A6D8-AC66907E28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0613" y="3889376"/>
              <a:ext cx="712788" cy="749300"/>
            </a:xfrm>
            <a:custGeom>
              <a:avLst/>
              <a:gdLst>
                <a:gd name="T0" fmla="*/ 88 w 725"/>
                <a:gd name="T1" fmla="*/ 762 h 762"/>
                <a:gd name="T2" fmla="*/ 87 w 725"/>
                <a:gd name="T3" fmla="*/ 761 h 762"/>
                <a:gd name="T4" fmla="*/ 49 w 725"/>
                <a:gd name="T5" fmla="*/ 756 h 762"/>
                <a:gd name="T6" fmla="*/ 2 w 725"/>
                <a:gd name="T7" fmla="*/ 749 h 762"/>
                <a:gd name="T8" fmla="*/ 0 w 725"/>
                <a:gd name="T9" fmla="*/ 748 h 762"/>
                <a:gd name="T10" fmla="*/ 0 w 725"/>
                <a:gd name="T11" fmla="*/ 746 h 762"/>
                <a:gd name="T12" fmla="*/ 39 w 725"/>
                <a:gd name="T13" fmla="*/ 436 h 762"/>
                <a:gd name="T14" fmla="*/ 92 w 725"/>
                <a:gd name="T15" fmla="*/ 2 h 762"/>
                <a:gd name="T16" fmla="*/ 93 w 725"/>
                <a:gd name="T17" fmla="*/ 0 h 762"/>
                <a:gd name="T18" fmla="*/ 96 w 725"/>
                <a:gd name="T19" fmla="*/ 0 h 762"/>
                <a:gd name="T20" fmla="*/ 190 w 725"/>
                <a:gd name="T21" fmla="*/ 10 h 762"/>
                <a:gd name="T22" fmla="*/ 722 w 725"/>
                <a:gd name="T23" fmla="*/ 56 h 762"/>
                <a:gd name="T24" fmla="*/ 725 w 725"/>
                <a:gd name="T25" fmla="*/ 56 h 762"/>
                <a:gd name="T26" fmla="*/ 717 w 725"/>
                <a:gd name="T27" fmla="*/ 132 h 762"/>
                <a:gd name="T28" fmla="*/ 711 w 725"/>
                <a:gd name="T29" fmla="*/ 226 h 762"/>
                <a:gd name="T30" fmla="*/ 709 w 725"/>
                <a:gd name="T31" fmla="*/ 284 h 762"/>
                <a:gd name="T32" fmla="*/ 689 w 725"/>
                <a:gd name="T33" fmla="*/ 582 h 762"/>
                <a:gd name="T34" fmla="*/ 687 w 725"/>
                <a:gd name="T35" fmla="*/ 605 h 762"/>
                <a:gd name="T36" fmla="*/ 673 w 725"/>
                <a:gd name="T37" fmla="*/ 723 h 762"/>
                <a:gd name="T38" fmla="*/ 672 w 725"/>
                <a:gd name="T39" fmla="*/ 725 h 762"/>
                <a:gd name="T40" fmla="*/ 670 w 725"/>
                <a:gd name="T41" fmla="*/ 725 h 762"/>
                <a:gd name="T42" fmla="*/ 277 w 725"/>
                <a:gd name="T43" fmla="*/ 693 h 762"/>
                <a:gd name="T44" fmla="*/ 275 w 725"/>
                <a:gd name="T45" fmla="*/ 695 h 762"/>
                <a:gd name="T46" fmla="*/ 278 w 725"/>
                <a:gd name="T47" fmla="*/ 706 h 762"/>
                <a:gd name="T48" fmla="*/ 281 w 725"/>
                <a:gd name="T49" fmla="*/ 718 h 762"/>
                <a:gd name="T50" fmla="*/ 277 w 725"/>
                <a:gd name="T51" fmla="*/ 721 h 762"/>
                <a:gd name="T52" fmla="*/ 276 w 725"/>
                <a:gd name="T53" fmla="*/ 721 h 762"/>
                <a:gd name="T54" fmla="*/ 276 w 725"/>
                <a:gd name="T55" fmla="*/ 721 h 762"/>
                <a:gd name="T56" fmla="*/ 211 w 725"/>
                <a:gd name="T57" fmla="*/ 714 h 762"/>
                <a:gd name="T58" fmla="*/ 104 w 725"/>
                <a:gd name="T59" fmla="*/ 701 h 762"/>
                <a:gd name="T60" fmla="*/ 97 w 725"/>
                <a:gd name="T61" fmla="*/ 730 h 762"/>
                <a:gd name="T62" fmla="*/ 89 w 725"/>
                <a:gd name="T63" fmla="*/ 760 h 762"/>
                <a:gd name="T64" fmla="*/ 88 w 725"/>
                <a:gd name="T65" fmla="*/ 762 h 762"/>
                <a:gd name="T66" fmla="*/ 6 w 725"/>
                <a:gd name="T67" fmla="*/ 744 h 762"/>
                <a:gd name="T68" fmla="*/ 49 w 725"/>
                <a:gd name="T69" fmla="*/ 751 h 762"/>
                <a:gd name="T70" fmla="*/ 86 w 725"/>
                <a:gd name="T71" fmla="*/ 755 h 762"/>
                <a:gd name="T72" fmla="*/ 92 w 725"/>
                <a:gd name="T73" fmla="*/ 729 h 762"/>
                <a:gd name="T74" fmla="*/ 101 w 725"/>
                <a:gd name="T75" fmla="*/ 696 h 762"/>
                <a:gd name="T76" fmla="*/ 102 w 725"/>
                <a:gd name="T77" fmla="*/ 695 h 762"/>
                <a:gd name="T78" fmla="*/ 104 w 725"/>
                <a:gd name="T79" fmla="*/ 696 h 762"/>
                <a:gd name="T80" fmla="*/ 211 w 725"/>
                <a:gd name="T81" fmla="*/ 709 h 762"/>
                <a:gd name="T82" fmla="*/ 276 w 725"/>
                <a:gd name="T83" fmla="*/ 716 h 762"/>
                <a:gd name="T84" fmla="*/ 276 w 725"/>
                <a:gd name="T85" fmla="*/ 715 h 762"/>
                <a:gd name="T86" fmla="*/ 273 w 725"/>
                <a:gd name="T87" fmla="*/ 708 h 762"/>
                <a:gd name="T88" fmla="*/ 270 w 725"/>
                <a:gd name="T89" fmla="*/ 693 h 762"/>
                <a:gd name="T90" fmla="*/ 275 w 725"/>
                <a:gd name="T91" fmla="*/ 688 h 762"/>
                <a:gd name="T92" fmla="*/ 276 w 725"/>
                <a:gd name="T93" fmla="*/ 687 h 762"/>
                <a:gd name="T94" fmla="*/ 276 w 725"/>
                <a:gd name="T95" fmla="*/ 687 h 762"/>
                <a:gd name="T96" fmla="*/ 668 w 725"/>
                <a:gd name="T97" fmla="*/ 719 h 762"/>
                <a:gd name="T98" fmla="*/ 682 w 725"/>
                <a:gd name="T99" fmla="*/ 604 h 762"/>
                <a:gd name="T100" fmla="*/ 683 w 725"/>
                <a:gd name="T101" fmla="*/ 581 h 762"/>
                <a:gd name="T102" fmla="*/ 703 w 725"/>
                <a:gd name="T103" fmla="*/ 284 h 762"/>
                <a:gd name="T104" fmla="*/ 706 w 725"/>
                <a:gd name="T105" fmla="*/ 226 h 762"/>
                <a:gd name="T106" fmla="*/ 712 w 725"/>
                <a:gd name="T107" fmla="*/ 131 h 762"/>
                <a:gd name="T108" fmla="*/ 719 w 725"/>
                <a:gd name="T109" fmla="*/ 62 h 762"/>
                <a:gd name="T110" fmla="*/ 190 w 725"/>
                <a:gd name="T111" fmla="*/ 16 h 762"/>
                <a:gd name="T112" fmla="*/ 98 w 725"/>
                <a:gd name="T113" fmla="*/ 6 h 762"/>
                <a:gd name="T114" fmla="*/ 44 w 725"/>
                <a:gd name="T115" fmla="*/ 437 h 762"/>
                <a:gd name="T116" fmla="*/ 6 w 725"/>
                <a:gd name="T117" fmla="*/ 74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5" h="762">
                  <a:moveTo>
                    <a:pt x="88" y="762"/>
                  </a:moveTo>
                  <a:cubicBezTo>
                    <a:pt x="87" y="761"/>
                    <a:pt x="87" y="761"/>
                    <a:pt x="87" y="761"/>
                  </a:cubicBezTo>
                  <a:cubicBezTo>
                    <a:pt x="75" y="759"/>
                    <a:pt x="62" y="757"/>
                    <a:pt x="49" y="756"/>
                  </a:cubicBezTo>
                  <a:cubicBezTo>
                    <a:pt x="33" y="755"/>
                    <a:pt x="16" y="754"/>
                    <a:pt x="2" y="749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13" y="642"/>
                    <a:pt x="26" y="537"/>
                    <a:pt x="39" y="436"/>
                  </a:cubicBezTo>
                  <a:cubicBezTo>
                    <a:pt x="57" y="295"/>
                    <a:pt x="76" y="148"/>
                    <a:pt x="92" y="2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7" y="3"/>
                    <a:pt x="159" y="7"/>
                    <a:pt x="190" y="10"/>
                  </a:cubicBezTo>
                  <a:cubicBezTo>
                    <a:pt x="361" y="29"/>
                    <a:pt x="537" y="49"/>
                    <a:pt x="722" y="56"/>
                  </a:cubicBezTo>
                  <a:cubicBezTo>
                    <a:pt x="725" y="56"/>
                    <a:pt x="725" y="56"/>
                    <a:pt x="725" y="56"/>
                  </a:cubicBezTo>
                  <a:cubicBezTo>
                    <a:pt x="717" y="132"/>
                    <a:pt x="717" y="132"/>
                    <a:pt x="717" y="132"/>
                  </a:cubicBezTo>
                  <a:cubicBezTo>
                    <a:pt x="713" y="162"/>
                    <a:pt x="712" y="195"/>
                    <a:pt x="711" y="226"/>
                  </a:cubicBezTo>
                  <a:cubicBezTo>
                    <a:pt x="711" y="245"/>
                    <a:pt x="710" y="265"/>
                    <a:pt x="709" y="284"/>
                  </a:cubicBezTo>
                  <a:cubicBezTo>
                    <a:pt x="703" y="372"/>
                    <a:pt x="697" y="476"/>
                    <a:pt x="689" y="582"/>
                  </a:cubicBezTo>
                  <a:cubicBezTo>
                    <a:pt x="688" y="590"/>
                    <a:pt x="688" y="597"/>
                    <a:pt x="687" y="605"/>
                  </a:cubicBezTo>
                  <a:cubicBezTo>
                    <a:pt x="684" y="646"/>
                    <a:pt x="682" y="685"/>
                    <a:pt x="673" y="723"/>
                  </a:cubicBezTo>
                  <a:cubicBezTo>
                    <a:pt x="672" y="725"/>
                    <a:pt x="672" y="725"/>
                    <a:pt x="672" y="725"/>
                  </a:cubicBezTo>
                  <a:cubicBezTo>
                    <a:pt x="670" y="725"/>
                    <a:pt x="670" y="725"/>
                    <a:pt x="670" y="725"/>
                  </a:cubicBezTo>
                  <a:cubicBezTo>
                    <a:pt x="532" y="716"/>
                    <a:pt x="395" y="704"/>
                    <a:pt x="277" y="693"/>
                  </a:cubicBezTo>
                  <a:cubicBezTo>
                    <a:pt x="275" y="694"/>
                    <a:pt x="275" y="694"/>
                    <a:pt x="275" y="695"/>
                  </a:cubicBezTo>
                  <a:cubicBezTo>
                    <a:pt x="274" y="697"/>
                    <a:pt x="276" y="702"/>
                    <a:pt x="278" y="706"/>
                  </a:cubicBezTo>
                  <a:cubicBezTo>
                    <a:pt x="281" y="711"/>
                    <a:pt x="283" y="715"/>
                    <a:pt x="281" y="718"/>
                  </a:cubicBezTo>
                  <a:cubicBezTo>
                    <a:pt x="281" y="719"/>
                    <a:pt x="279" y="721"/>
                    <a:pt x="277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54" y="718"/>
                    <a:pt x="232" y="716"/>
                    <a:pt x="211" y="714"/>
                  </a:cubicBezTo>
                  <a:cubicBezTo>
                    <a:pt x="175" y="711"/>
                    <a:pt x="138" y="707"/>
                    <a:pt x="104" y="701"/>
                  </a:cubicBezTo>
                  <a:cubicBezTo>
                    <a:pt x="100" y="708"/>
                    <a:pt x="98" y="719"/>
                    <a:pt x="97" y="730"/>
                  </a:cubicBezTo>
                  <a:cubicBezTo>
                    <a:pt x="96" y="741"/>
                    <a:pt x="95" y="752"/>
                    <a:pt x="89" y="760"/>
                  </a:cubicBezTo>
                  <a:lnTo>
                    <a:pt x="88" y="762"/>
                  </a:lnTo>
                  <a:close/>
                  <a:moveTo>
                    <a:pt x="6" y="744"/>
                  </a:moveTo>
                  <a:cubicBezTo>
                    <a:pt x="19" y="748"/>
                    <a:pt x="34" y="750"/>
                    <a:pt x="49" y="751"/>
                  </a:cubicBezTo>
                  <a:cubicBezTo>
                    <a:pt x="62" y="752"/>
                    <a:pt x="74" y="753"/>
                    <a:pt x="86" y="755"/>
                  </a:cubicBezTo>
                  <a:cubicBezTo>
                    <a:pt x="89" y="749"/>
                    <a:pt x="91" y="739"/>
                    <a:pt x="92" y="729"/>
                  </a:cubicBezTo>
                  <a:cubicBezTo>
                    <a:pt x="93" y="717"/>
                    <a:pt x="94" y="704"/>
                    <a:pt x="101" y="696"/>
                  </a:cubicBezTo>
                  <a:cubicBezTo>
                    <a:pt x="102" y="695"/>
                    <a:pt x="102" y="695"/>
                    <a:pt x="102" y="695"/>
                  </a:cubicBezTo>
                  <a:cubicBezTo>
                    <a:pt x="104" y="696"/>
                    <a:pt x="104" y="696"/>
                    <a:pt x="104" y="696"/>
                  </a:cubicBezTo>
                  <a:cubicBezTo>
                    <a:pt x="138" y="702"/>
                    <a:pt x="175" y="705"/>
                    <a:pt x="211" y="709"/>
                  </a:cubicBezTo>
                  <a:cubicBezTo>
                    <a:pt x="232" y="711"/>
                    <a:pt x="255" y="713"/>
                    <a:pt x="276" y="716"/>
                  </a:cubicBezTo>
                  <a:cubicBezTo>
                    <a:pt x="276" y="715"/>
                    <a:pt x="276" y="715"/>
                    <a:pt x="276" y="715"/>
                  </a:cubicBezTo>
                  <a:cubicBezTo>
                    <a:pt x="276" y="714"/>
                    <a:pt x="274" y="711"/>
                    <a:pt x="273" y="708"/>
                  </a:cubicBezTo>
                  <a:cubicBezTo>
                    <a:pt x="271" y="703"/>
                    <a:pt x="268" y="697"/>
                    <a:pt x="270" y="693"/>
                  </a:cubicBezTo>
                  <a:cubicBezTo>
                    <a:pt x="270" y="690"/>
                    <a:pt x="272" y="689"/>
                    <a:pt x="275" y="688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394" y="698"/>
                    <a:pt x="531" y="711"/>
                    <a:pt x="668" y="719"/>
                  </a:cubicBezTo>
                  <a:cubicBezTo>
                    <a:pt x="676" y="682"/>
                    <a:pt x="679" y="644"/>
                    <a:pt x="682" y="604"/>
                  </a:cubicBezTo>
                  <a:cubicBezTo>
                    <a:pt x="682" y="597"/>
                    <a:pt x="683" y="589"/>
                    <a:pt x="683" y="581"/>
                  </a:cubicBezTo>
                  <a:cubicBezTo>
                    <a:pt x="691" y="476"/>
                    <a:pt x="698" y="372"/>
                    <a:pt x="703" y="284"/>
                  </a:cubicBezTo>
                  <a:cubicBezTo>
                    <a:pt x="705" y="265"/>
                    <a:pt x="705" y="245"/>
                    <a:pt x="706" y="226"/>
                  </a:cubicBezTo>
                  <a:cubicBezTo>
                    <a:pt x="707" y="194"/>
                    <a:pt x="708" y="162"/>
                    <a:pt x="712" y="131"/>
                  </a:cubicBezTo>
                  <a:cubicBezTo>
                    <a:pt x="719" y="62"/>
                    <a:pt x="719" y="62"/>
                    <a:pt x="719" y="62"/>
                  </a:cubicBezTo>
                  <a:cubicBezTo>
                    <a:pt x="535" y="54"/>
                    <a:pt x="359" y="35"/>
                    <a:pt x="190" y="16"/>
                  </a:cubicBezTo>
                  <a:cubicBezTo>
                    <a:pt x="159" y="13"/>
                    <a:pt x="128" y="9"/>
                    <a:pt x="98" y="6"/>
                  </a:cubicBezTo>
                  <a:cubicBezTo>
                    <a:pt x="81" y="151"/>
                    <a:pt x="62" y="296"/>
                    <a:pt x="44" y="437"/>
                  </a:cubicBezTo>
                  <a:cubicBezTo>
                    <a:pt x="32" y="537"/>
                    <a:pt x="18" y="641"/>
                    <a:pt x="6" y="7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0">
              <a:extLst>
                <a:ext uri="{FF2B5EF4-FFF2-40B4-BE49-F238E27FC236}">
                  <a16:creationId xmlns:a16="http://schemas.microsoft.com/office/drawing/2014/main" id="{330382DD-CD63-4A58-994D-EC2BBF2A9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3813176"/>
              <a:ext cx="690563" cy="809625"/>
            </a:xfrm>
            <a:custGeom>
              <a:avLst/>
              <a:gdLst>
                <a:gd name="T0" fmla="*/ 0 w 703"/>
                <a:gd name="T1" fmla="*/ 571 h 824"/>
                <a:gd name="T2" fmla="*/ 12 w 703"/>
                <a:gd name="T3" fmla="*/ 551 h 824"/>
                <a:gd name="T4" fmla="*/ 36 w 703"/>
                <a:gd name="T5" fmla="*/ 551 h 824"/>
                <a:gd name="T6" fmla="*/ 44 w 703"/>
                <a:gd name="T7" fmla="*/ 551 h 824"/>
                <a:gd name="T8" fmla="*/ 48 w 703"/>
                <a:gd name="T9" fmla="*/ 527 h 824"/>
                <a:gd name="T10" fmla="*/ 60 w 703"/>
                <a:gd name="T11" fmla="*/ 531 h 824"/>
                <a:gd name="T12" fmla="*/ 44 w 703"/>
                <a:gd name="T13" fmla="*/ 515 h 824"/>
                <a:gd name="T14" fmla="*/ 28 w 703"/>
                <a:gd name="T15" fmla="*/ 503 h 824"/>
                <a:gd name="T16" fmla="*/ 32 w 703"/>
                <a:gd name="T17" fmla="*/ 463 h 824"/>
                <a:gd name="T18" fmla="*/ 52 w 703"/>
                <a:gd name="T19" fmla="*/ 467 h 824"/>
                <a:gd name="T20" fmla="*/ 44 w 703"/>
                <a:gd name="T21" fmla="*/ 459 h 824"/>
                <a:gd name="T22" fmla="*/ 64 w 703"/>
                <a:gd name="T23" fmla="*/ 422 h 824"/>
                <a:gd name="T24" fmla="*/ 68 w 703"/>
                <a:gd name="T25" fmla="*/ 390 h 824"/>
                <a:gd name="T26" fmla="*/ 116 w 703"/>
                <a:gd name="T27" fmla="*/ 350 h 824"/>
                <a:gd name="T28" fmla="*/ 96 w 703"/>
                <a:gd name="T29" fmla="*/ 326 h 824"/>
                <a:gd name="T30" fmla="*/ 92 w 703"/>
                <a:gd name="T31" fmla="*/ 225 h 824"/>
                <a:gd name="T32" fmla="*/ 96 w 703"/>
                <a:gd name="T33" fmla="*/ 105 h 824"/>
                <a:gd name="T34" fmla="*/ 132 w 703"/>
                <a:gd name="T35" fmla="*/ 109 h 824"/>
                <a:gd name="T36" fmla="*/ 144 w 703"/>
                <a:gd name="T37" fmla="*/ 125 h 824"/>
                <a:gd name="T38" fmla="*/ 165 w 703"/>
                <a:gd name="T39" fmla="*/ 109 h 824"/>
                <a:gd name="T40" fmla="*/ 177 w 703"/>
                <a:gd name="T41" fmla="*/ 77 h 824"/>
                <a:gd name="T42" fmla="*/ 189 w 703"/>
                <a:gd name="T43" fmla="*/ 0 h 824"/>
                <a:gd name="T44" fmla="*/ 357 w 703"/>
                <a:gd name="T45" fmla="*/ 33 h 824"/>
                <a:gd name="T46" fmla="*/ 378 w 703"/>
                <a:gd name="T47" fmla="*/ 33 h 824"/>
                <a:gd name="T48" fmla="*/ 703 w 703"/>
                <a:gd name="T49" fmla="*/ 81 h 824"/>
                <a:gd name="T50" fmla="*/ 607 w 703"/>
                <a:gd name="T51" fmla="*/ 824 h 824"/>
                <a:gd name="T52" fmla="*/ 386 w 703"/>
                <a:gd name="T53" fmla="*/ 796 h 824"/>
                <a:gd name="T54" fmla="*/ 386 w 703"/>
                <a:gd name="T55" fmla="*/ 788 h 824"/>
                <a:gd name="T56" fmla="*/ 357 w 703"/>
                <a:gd name="T57" fmla="*/ 768 h 824"/>
                <a:gd name="T58" fmla="*/ 329 w 703"/>
                <a:gd name="T59" fmla="*/ 760 h 824"/>
                <a:gd name="T60" fmla="*/ 301 w 703"/>
                <a:gd name="T61" fmla="*/ 748 h 824"/>
                <a:gd name="T62" fmla="*/ 305 w 703"/>
                <a:gd name="T63" fmla="*/ 740 h 824"/>
                <a:gd name="T64" fmla="*/ 301 w 703"/>
                <a:gd name="T65" fmla="*/ 744 h 824"/>
                <a:gd name="T66" fmla="*/ 297 w 703"/>
                <a:gd name="T67" fmla="*/ 740 h 824"/>
                <a:gd name="T68" fmla="*/ 241 w 703"/>
                <a:gd name="T69" fmla="*/ 712 h 824"/>
                <a:gd name="T70" fmla="*/ 201 w 703"/>
                <a:gd name="T71" fmla="*/ 684 h 824"/>
                <a:gd name="T72" fmla="*/ 193 w 703"/>
                <a:gd name="T73" fmla="*/ 680 h 824"/>
                <a:gd name="T74" fmla="*/ 197 w 703"/>
                <a:gd name="T75" fmla="*/ 676 h 824"/>
                <a:gd name="T76" fmla="*/ 177 w 703"/>
                <a:gd name="T77" fmla="*/ 676 h 824"/>
                <a:gd name="T78" fmla="*/ 181 w 703"/>
                <a:gd name="T79" fmla="*/ 668 h 824"/>
                <a:gd name="T80" fmla="*/ 161 w 703"/>
                <a:gd name="T81" fmla="*/ 668 h 824"/>
                <a:gd name="T82" fmla="*/ 140 w 703"/>
                <a:gd name="T83" fmla="*/ 652 h 824"/>
                <a:gd name="T84" fmla="*/ 128 w 703"/>
                <a:gd name="T85" fmla="*/ 648 h 824"/>
                <a:gd name="T86" fmla="*/ 76 w 703"/>
                <a:gd name="T87" fmla="*/ 615 h 824"/>
                <a:gd name="T88" fmla="*/ 68 w 703"/>
                <a:gd name="T89" fmla="*/ 611 h 824"/>
                <a:gd name="T90" fmla="*/ 72 w 703"/>
                <a:gd name="T91" fmla="*/ 607 h 824"/>
                <a:gd name="T92" fmla="*/ 68 w 703"/>
                <a:gd name="T93" fmla="*/ 611 h 824"/>
                <a:gd name="T94" fmla="*/ 36 w 703"/>
                <a:gd name="T95" fmla="*/ 591 h 824"/>
                <a:gd name="T96" fmla="*/ 0 w 703"/>
                <a:gd name="T97" fmla="*/ 571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824">
                  <a:moveTo>
                    <a:pt x="0" y="571"/>
                  </a:moveTo>
                  <a:cubicBezTo>
                    <a:pt x="1" y="562"/>
                    <a:pt x="14" y="564"/>
                    <a:pt x="12" y="551"/>
                  </a:cubicBezTo>
                  <a:cubicBezTo>
                    <a:pt x="16" y="547"/>
                    <a:pt x="31" y="556"/>
                    <a:pt x="36" y="551"/>
                  </a:cubicBezTo>
                  <a:cubicBezTo>
                    <a:pt x="36" y="551"/>
                    <a:pt x="43" y="532"/>
                    <a:pt x="44" y="551"/>
                  </a:cubicBezTo>
                  <a:cubicBezTo>
                    <a:pt x="50" y="548"/>
                    <a:pt x="44" y="530"/>
                    <a:pt x="48" y="527"/>
                  </a:cubicBezTo>
                  <a:cubicBezTo>
                    <a:pt x="50" y="525"/>
                    <a:pt x="60" y="531"/>
                    <a:pt x="60" y="531"/>
                  </a:cubicBezTo>
                  <a:cubicBezTo>
                    <a:pt x="59" y="526"/>
                    <a:pt x="48" y="519"/>
                    <a:pt x="44" y="515"/>
                  </a:cubicBezTo>
                  <a:cubicBezTo>
                    <a:pt x="39" y="511"/>
                    <a:pt x="37" y="505"/>
                    <a:pt x="28" y="503"/>
                  </a:cubicBezTo>
                  <a:cubicBezTo>
                    <a:pt x="33" y="485"/>
                    <a:pt x="28" y="476"/>
                    <a:pt x="32" y="463"/>
                  </a:cubicBezTo>
                  <a:cubicBezTo>
                    <a:pt x="33" y="453"/>
                    <a:pt x="50" y="468"/>
                    <a:pt x="52" y="467"/>
                  </a:cubicBezTo>
                  <a:cubicBezTo>
                    <a:pt x="54" y="465"/>
                    <a:pt x="44" y="459"/>
                    <a:pt x="44" y="459"/>
                  </a:cubicBezTo>
                  <a:cubicBezTo>
                    <a:pt x="43" y="453"/>
                    <a:pt x="62" y="431"/>
                    <a:pt x="64" y="422"/>
                  </a:cubicBezTo>
                  <a:cubicBezTo>
                    <a:pt x="68" y="411"/>
                    <a:pt x="64" y="397"/>
                    <a:pt x="68" y="390"/>
                  </a:cubicBezTo>
                  <a:cubicBezTo>
                    <a:pt x="82" y="368"/>
                    <a:pt x="101" y="376"/>
                    <a:pt x="116" y="350"/>
                  </a:cubicBezTo>
                  <a:cubicBezTo>
                    <a:pt x="116" y="339"/>
                    <a:pt x="108" y="335"/>
                    <a:pt x="96" y="326"/>
                  </a:cubicBezTo>
                  <a:cubicBezTo>
                    <a:pt x="95" y="285"/>
                    <a:pt x="64" y="254"/>
                    <a:pt x="92" y="225"/>
                  </a:cubicBezTo>
                  <a:cubicBezTo>
                    <a:pt x="91" y="181"/>
                    <a:pt x="94" y="134"/>
                    <a:pt x="96" y="105"/>
                  </a:cubicBezTo>
                  <a:cubicBezTo>
                    <a:pt x="115" y="99"/>
                    <a:pt x="113" y="108"/>
                    <a:pt x="132" y="109"/>
                  </a:cubicBezTo>
                  <a:cubicBezTo>
                    <a:pt x="139" y="112"/>
                    <a:pt x="131" y="129"/>
                    <a:pt x="144" y="125"/>
                  </a:cubicBezTo>
                  <a:cubicBezTo>
                    <a:pt x="155" y="135"/>
                    <a:pt x="157" y="117"/>
                    <a:pt x="165" y="109"/>
                  </a:cubicBezTo>
                  <a:cubicBezTo>
                    <a:pt x="170" y="103"/>
                    <a:pt x="173" y="98"/>
                    <a:pt x="177" y="77"/>
                  </a:cubicBezTo>
                  <a:cubicBezTo>
                    <a:pt x="180" y="57"/>
                    <a:pt x="185" y="22"/>
                    <a:pt x="189" y="0"/>
                  </a:cubicBezTo>
                  <a:cubicBezTo>
                    <a:pt x="245" y="10"/>
                    <a:pt x="299" y="23"/>
                    <a:pt x="357" y="33"/>
                  </a:cubicBezTo>
                  <a:cubicBezTo>
                    <a:pt x="364" y="34"/>
                    <a:pt x="371" y="31"/>
                    <a:pt x="378" y="33"/>
                  </a:cubicBezTo>
                  <a:cubicBezTo>
                    <a:pt x="473" y="48"/>
                    <a:pt x="593" y="66"/>
                    <a:pt x="703" y="81"/>
                  </a:cubicBezTo>
                  <a:cubicBezTo>
                    <a:pt x="669" y="327"/>
                    <a:pt x="642" y="580"/>
                    <a:pt x="607" y="824"/>
                  </a:cubicBezTo>
                  <a:cubicBezTo>
                    <a:pt x="531" y="817"/>
                    <a:pt x="462" y="803"/>
                    <a:pt x="386" y="796"/>
                  </a:cubicBezTo>
                  <a:cubicBezTo>
                    <a:pt x="382" y="795"/>
                    <a:pt x="382" y="787"/>
                    <a:pt x="386" y="788"/>
                  </a:cubicBezTo>
                  <a:cubicBezTo>
                    <a:pt x="379" y="785"/>
                    <a:pt x="348" y="785"/>
                    <a:pt x="357" y="768"/>
                  </a:cubicBezTo>
                  <a:cubicBezTo>
                    <a:pt x="349" y="778"/>
                    <a:pt x="339" y="765"/>
                    <a:pt x="329" y="760"/>
                  </a:cubicBezTo>
                  <a:cubicBezTo>
                    <a:pt x="321" y="756"/>
                    <a:pt x="304" y="751"/>
                    <a:pt x="301" y="748"/>
                  </a:cubicBezTo>
                  <a:cubicBezTo>
                    <a:pt x="300" y="747"/>
                    <a:pt x="307" y="741"/>
                    <a:pt x="305" y="740"/>
                  </a:cubicBezTo>
                  <a:cubicBezTo>
                    <a:pt x="301" y="738"/>
                    <a:pt x="302" y="744"/>
                    <a:pt x="301" y="744"/>
                  </a:cubicBezTo>
                  <a:cubicBezTo>
                    <a:pt x="296" y="745"/>
                    <a:pt x="299" y="741"/>
                    <a:pt x="297" y="740"/>
                  </a:cubicBezTo>
                  <a:cubicBezTo>
                    <a:pt x="278" y="733"/>
                    <a:pt x="258" y="722"/>
                    <a:pt x="241" y="712"/>
                  </a:cubicBezTo>
                  <a:cubicBezTo>
                    <a:pt x="227" y="704"/>
                    <a:pt x="213" y="696"/>
                    <a:pt x="201" y="684"/>
                  </a:cubicBezTo>
                  <a:cubicBezTo>
                    <a:pt x="199" y="682"/>
                    <a:pt x="192" y="685"/>
                    <a:pt x="193" y="680"/>
                  </a:cubicBezTo>
                  <a:cubicBezTo>
                    <a:pt x="192" y="681"/>
                    <a:pt x="200" y="677"/>
                    <a:pt x="197" y="676"/>
                  </a:cubicBezTo>
                  <a:cubicBezTo>
                    <a:pt x="197" y="676"/>
                    <a:pt x="180" y="683"/>
                    <a:pt x="177" y="676"/>
                  </a:cubicBezTo>
                  <a:cubicBezTo>
                    <a:pt x="176" y="675"/>
                    <a:pt x="182" y="668"/>
                    <a:pt x="181" y="668"/>
                  </a:cubicBezTo>
                  <a:cubicBezTo>
                    <a:pt x="177" y="666"/>
                    <a:pt x="171" y="672"/>
                    <a:pt x="161" y="668"/>
                  </a:cubicBezTo>
                  <a:cubicBezTo>
                    <a:pt x="153" y="665"/>
                    <a:pt x="148" y="656"/>
                    <a:pt x="140" y="652"/>
                  </a:cubicBezTo>
                  <a:cubicBezTo>
                    <a:pt x="136" y="649"/>
                    <a:pt x="132" y="650"/>
                    <a:pt x="128" y="648"/>
                  </a:cubicBezTo>
                  <a:cubicBezTo>
                    <a:pt x="115" y="640"/>
                    <a:pt x="92" y="628"/>
                    <a:pt x="76" y="615"/>
                  </a:cubicBezTo>
                  <a:cubicBezTo>
                    <a:pt x="74" y="614"/>
                    <a:pt x="67" y="617"/>
                    <a:pt x="68" y="611"/>
                  </a:cubicBezTo>
                  <a:cubicBezTo>
                    <a:pt x="68" y="612"/>
                    <a:pt x="75" y="609"/>
                    <a:pt x="72" y="607"/>
                  </a:cubicBezTo>
                  <a:cubicBezTo>
                    <a:pt x="68" y="605"/>
                    <a:pt x="69" y="611"/>
                    <a:pt x="68" y="611"/>
                  </a:cubicBezTo>
                  <a:cubicBezTo>
                    <a:pt x="64" y="612"/>
                    <a:pt x="43" y="595"/>
                    <a:pt x="36" y="591"/>
                  </a:cubicBezTo>
                  <a:cubicBezTo>
                    <a:pt x="24" y="585"/>
                    <a:pt x="10" y="581"/>
                    <a:pt x="0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71">
              <a:extLst>
                <a:ext uri="{FF2B5EF4-FFF2-40B4-BE49-F238E27FC236}">
                  <a16:creationId xmlns:a16="http://schemas.microsoft.com/office/drawing/2014/main" id="{0E555B31-719D-4D37-89BA-00003240C2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5" y="3810001"/>
              <a:ext cx="696913" cy="815975"/>
            </a:xfrm>
            <a:custGeom>
              <a:avLst/>
              <a:gdLst>
                <a:gd name="T0" fmla="*/ 388 w 709"/>
                <a:gd name="T1" fmla="*/ 802 h 830"/>
                <a:gd name="T2" fmla="*/ 357 w 709"/>
                <a:gd name="T3" fmla="*/ 781 h 830"/>
                <a:gd name="T4" fmla="*/ 318 w 709"/>
                <a:gd name="T5" fmla="*/ 760 h 830"/>
                <a:gd name="T6" fmla="*/ 243 w 709"/>
                <a:gd name="T7" fmla="*/ 718 h 830"/>
                <a:gd name="T8" fmla="*/ 199 w 709"/>
                <a:gd name="T9" fmla="*/ 689 h 830"/>
                <a:gd name="T10" fmla="*/ 177 w 709"/>
                <a:gd name="T11" fmla="*/ 680 h 830"/>
                <a:gd name="T12" fmla="*/ 162 w 709"/>
                <a:gd name="T13" fmla="*/ 673 h 830"/>
                <a:gd name="T14" fmla="*/ 130 w 709"/>
                <a:gd name="T15" fmla="*/ 653 h 830"/>
                <a:gd name="T16" fmla="*/ 69 w 709"/>
                <a:gd name="T17" fmla="*/ 619 h 830"/>
                <a:gd name="T18" fmla="*/ 26 w 709"/>
                <a:gd name="T19" fmla="*/ 591 h 830"/>
                <a:gd name="T20" fmla="*/ 7 w 709"/>
                <a:gd name="T21" fmla="*/ 564 h 830"/>
                <a:gd name="T22" fmla="*/ 26 w 709"/>
                <a:gd name="T23" fmla="*/ 552 h 830"/>
                <a:gd name="T24" fmla="*/ 47 w 709"/>
                <a:gd name="T25" fmla="*/ 544 h 830"/>
                <a:gd name="T26" fmla="*/ 54 w 709"/>
                <a:gd name="T27" fmla="*/ 527 h 830"/>
                <a:gd name="T28" fmla="*/ 30 w 709"/>
                <a:gd name="T29" fmla="*/ 509 h 830"/>
                <a:gd name="T30" fmla="*/ 32 w 709"/>
                <a:gd name="T31" fmla="*/ 465 h 830"/>
                <a:gd name="T32" fmla="*/ 64 w 709"/>
                <a:gd name="T33" fmla="*/ 425 h 830"/>
                <a:gd name="T34" fmla="*/ 116 w 709"/>
                <a:gd name="T35" fmla="*/ 352 h 830"/>
                <a:gd name="T36" fmla="*/ 96 w 709"/>
                <a:gd name="T37" fmla="*/ 329 h 830"/>
                <a:gd name="T38" fmla="*/ 97 w 709"/>
                <a:gd name="T39" fmla="*/ 106 h 830"/>
                <a:gd name="T40" fmla="*/ 135 w 709"/>
                <a:gd name="T41" fmla="*/ 109 h 830"/>
                <a:gd name="T42" fmla="*/ 147 w 709"/>
                <a:gd name="T43" fmla="*/ 125 h 830"/>
                <a:gd name="T44" fmla="*/ 159 w 709"/>
                <a:gd name="T45" fmla="*/ 120 h 830"/>
                <a:gd name="T46" fmla="*/ 189 w 709"/>
                <a:gd name="T47" fmla="*/ 3 h 830"/>
                <a:gd name="T48" fmla="*/ 361 w 709"/>
                <a:gd name="T49" fmla="*/ 33 h 830"/>
                <a:gd name="T50" fmla="*/ 709 w 709"/>
                <a:gd name="T51" fmla="*/ 81 h 830"/>
                <a:gd name="T52" fmla="*/ 612 w 709"/>
                <a:gd name="T53" fmla="*/ 830 h 830"/>
                <a:gd name="T54" fmla="*/ 659 w 709"/>
                <a:gd name="T55" fmla="*/ 429 h 830"/>
                <a:gd name="T56" fmla="*/ 360 w 709"/>
                <a:gd name="T57" fmla="*/ 38 h 830"/>
                <a:gd name="T58" fmla="*/ 182 w 709"/>
                <a:gd name="T59" fmla="*/ 80 h 830"/>
                <a:gd name="T60" fmla="*/ 147 w 709"/>
                <a:gd name="T61" fmla="*/ 131 h 830"/>
                <a:gd name="T62" fmla="*/ 118 w 709"/>
                <a:gd name="T63" fmla="*/ 111 h 830"/>
                <a:gd name="T64" fmla="*/ 97 w 709"/>
                <a:gd name="T65" fmla="*/ 230 h 830"/>
                <a:gd name="T66" fmla="*/ 122 w 709"/>
                <a:gd name="T67" fmla="*/ 353 h 830"/>
                <a:gd name="T68" fmla="*/ 73 w 709"/>
                <a:gd name="T69" fmla="*/ 395 h 830"/>
                <a:gd name="T70" fmla="*/ 50 w 709"/>
                <a:gd name="T71" fmla="*/ 460 h 830"/>
                <a:gd name="T72" fmla="*/ 55 w 709"/>
                <a:gd name="T73" fmla="*/ 473 h 830"/>
                <a:gd name="T74" fmla="*/ 36 w 709"/>
                <a:gd name="T75" fmla="*/ 482 h 830"/>
                <a:gd name="T76" fmla="*/ 53 w 709"/>
                <a:gd name="T77" fmla="*/ 519 h 830"/>
                <a:gd name="T78" fmla="*/ 53 w 709"/>
                <a:gd name="T79" fmla="*/ 532 h 830"/>
                <a:gd name="T80" fmla="*/ 44 w 709"/>
                <a:gd name="T81" fmla="*/ 554 h 830"/>
                <a:gd name="T82" fmla="*/ 34 w 709"/>
                <a:gd name="T83" fmla="*/ 558 h 830"/>
                <a:gd name="T84" fmla="*/ 6 w 709"/>
                <a:gd name="T85" fmla="*/ 573 h 830"/>
                <a:gd name="T86" fmla="*/ 69 w 709"/>
                <a:gd name="T87" fmla="*/ 611 h 830"/>
                <a:gd name="T88" fmla="*/ 77 w 709"/>
                <a:gd name="T89" fmla="*/ 615 h 830"/>
                <a:gd name="T90" fmla="*/ 138 w 709"/>
                <a:gd name="T91" fmla="*/ 650 h 830"/>
                <a:gd name="T92" fmla="*/ 178 w 709"/>
                <a:gd name="T93" fmla="*/ 668 h 830"/>
                <a:gd name="T94" fmla="*/ 183 w 709"/>
                <a:gd name="T95" fmla="*/ 678 h 830"/>
                <a:gd name="T96" fmla="*/ 197 w 709"/>
                <a:gd name="T97" fmla="*/ 674 h 830"/>
                <a:gd name="T98" fmla="*/ 206 w 709"/>
                <a:gd name="T99" fmla="*/ 685 h 830"/>
                <a:gd name="T100" fmla="*/ 303 w 709"/>
                <a:gd name="T101" fmla="*/ 742 h 830"/>
                <a:gd name="T102" fmla="*/ 308 w 709"/>
                <a:gd name="T103" fmla="*/ 750 h 830"/>
                <a:gd name="T104" fmla="*/ 342 w 709"/>
                <a:gd name="T105" fmla="*/ 766 h 830"/>
                <a:gd name="T106" fmla="*/ 362 w 709"/>
                <a:gd name="T107" fmla="*/ 779 h 830"/>
                <a:gd name="T108" fmla="*/ 387 w 709"/>
                <a:gd name="T109" fmla="*/ 794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9" h="830">
                  <a:moveTo>
                    <a:pt x="612" y="830"/>
                  </a:moveTo>
                  <a:cubicBezTo>
                    <a:pt x="609" y="830"/>
                    <a:pt x="609" y="830"/>
                    <a:pt x="609" y="830"/>
                  </a:cubicBezTo>
                  <a:cubicBezTo>
                    <a:pt x="575" y="827"/>
                    <a:pt x="542" y="822"/>
                    <a:pt x="510" y="817"/>
                  </a:cubicBezTo>
                  <a:cubicBezTo>
                    <a:pt x="471" y="811"/>
                    <a:pt x="430" y="806"/>
                    <a:pt x="388" y="802"/>
                  </a:cubicBezTo>
                  <a:cubicBezTo>
                    <a:pt x="387" y="802"/>
                    <a:pt x="387" y="802"/>
                    <a:pt x="387" y="802"/>
                  </a:cubicBezTo>
                  <a:cubicBezTo>
                    <a:pt x="384" y="800"/>
                    <a:pt x="383" y="796"/>
                    <a:pt x="383" y="793"/>
                  </a:cubicBezTo>
                  <a:cubicBezTo>
                    <a:pt x="382" y="792"/>
                    <a:pt x="381" y="792"/>
                    <a:pt x="380" y="792"/>
                  </a:cubicBezTo>
                  <a:cubicBezTo>
                    <a:pt x="371" y="790"/>
                    <a:pt x="360" y="788"/>
                    <a:pt x="357" y="781"/>
                  </a:cubicBezTo>
                  <a:cubicBezTo>
                    <a:pt x="356" y="780"/>
                    <a:pt x="356" y="779"/>
                    <a:pt x="356" y="777"/>
                  </a:cubicBezTo>
                  <a:cubicBezTo>
                    <a:pt x="351" y="778"/>
                    <a:pt x="345" y="775"/>
                    <a:pt x="339" y="771"/>
                  </a:cubicBezTo>
                  <a:cubicBezTo>
                    <a:pt x="336" y="769"/>
                    <a:pt x="334" y="767"/>
                    <a:pt x="331" y="766"/>
                  </a:cubicBezTo>
                  <a:cubicBezTo>
                    <a:pt x="328" y="764"/>
                    <a:pt x="323" y="762"/>
                    <a:pt x="318" y="760"/>
                  </a:cubicBezTo>
                  <a:cubicBezTo>
                    <a:pt x="310" y="757"/>
                    <a:pt x="304" y="755"/>
                    <a:pt x="302" y="753"/>
                  </a:cubicBezTo>
                  <a:cubicBezTo>
                    <a:pt x="301" y="752"/>
                    <a:pt x="301" y="751"/>
                    <a:pt x="302" y="750"/>
                  </a:cubicBezTo>
                  <a:cubicBezTo>
                    <a:pt x="300" y="749"/>
                    <a:pt x="298" y="748"/>
                    <a:pt x="298" y="745"/>
                  </a:cubicBezTo>
                  <a:cubicBezTo>
                    <a:pt x="279" y="738"/>
                    <a:pt x="260" y="727"/>
                    <a:pt x="243" y="718"/>
                  </a:cubicBezTo>
                  <a:cubicBezTo>
                    <a:pt x="241" y="716"/>
                    <a:pt x="241" y="716"/>
                    <a:pt x="241" y="716"/>
                  </a:cubicBezTo>
                  <a:cubicBezTo>
                    <a:pt x="227" y="708"/>
                    <a:pt x="214" y="701"/>
                    <a:pt x="202" y="689"/>
                  </a:cubicBezTo>
                  <a:cubicBezTo>
                    <a:pt x="202" y="689"/>
                    <a:pt x="202" y="689"/>
                    <a:pt x="201" y="689"/>
                  </a:cubicBezTo>
                  <a:cubicBezTo>
                    <a:pt x="199" y="689"/>
                    <a:pt x="199" y="689"/>
                    <a:pt x="199" y="689"/>
                  </a:cubicBezTo>
                  <a:cubicBezTo>
                    <a:pt x="198" y="689"/>
                    <a:pt x="195" y="689"/>
                    <a:pt x="194" y="687"/>
                  </a:cubicBezTo>
                  <a:cubicBezTo>
                    <a:pt x="193" y="686"/>
                    <a:pt x="193" y="685"/>
                    <a:pt x="193" y="684"/>
                  </a:cubicBezTo>
                  <a:cubicBezTo>
                    <a:pt x="190" y="685"/>
                    <a:pt x="188" y="685"/>
                    <a:pt x="187" y="685"/>
                  </a:cubicBezTo>
                  <a:cubicBezTo>
                    <a:pt x="181" y="685"/>
                    <a:pt x="178" y="682"/>
                    <a:pt x="177" y="680"/>
                  </a:cubicBezTo>
                  <a:cubicBezTo>
                    <a:pt x="176" y="678"/>
                    <a:pt x="177" y="677"/>
                    <a:pt x="179" y="675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5" y="675"/>
                    <a:pt x="169" y="676"/>
                    <a:pt x="162" y="673"/>
                  </a:cubicBezTo>
                  <a:cubicBezTo>
                    <a:pt x="158" y="671"/>
                    <a:pt x="154" y="668"/>
                    <a:pt x="150" y="664"/>
                  </a:cubicBezTo>
                  <a:cubicBezTo>
                    <a:pt x="148" y="661"/>
                    <a:pt x="145" y="659"/>
                    <a:pt x="142" y="657"/>
                  </a:cubicBezTo>
                  <a:cubicBezTo>
                    <a:pt x="140" y="656"/>
                    <a:pt x="138" y="656"/>
                    <a:pt x="136" y="655"/>
                  </a:cubicBezTo>
                  <a:cubicBezTo>
                    <a:pt x="135" y="655"/>
                    <a:pt x="132" y="654"/>
                    <a:pt x="130" y="653"/>
                  </a:cubicBezTo>
                  <a:cubicBezTo>
                    <a:pt x="128" y="652"/>
                    <a:pt x="125" y="650"/>
                    <a:pt x="122" y="648"/>
                  </a:cubicBezTo>
                  <a:cubicBezTo>
                    <a:pt x="109" y="641"/>
                    <a:pt x="90" y="631"/>
                    <a:pt x="77" y="621"/>
                  </a:cubicBezTo>
                  <a:cubicBezTo>
                    <a:pt x="77" y="620"/>
                    <a:pt x="76" y="620"/>
                    <a:pt x="75" y="620"/>
                  </a:cubicBezTo>
                  <a:cubicBezTo>
                    <a:pt x="73" y="620"/>
                    <a:pt x="71" y="620"/>
                    <a:pt x="69" y="619"/>
                  </a:cubicBezTo>
                  <a:cubicBezTo>
                    <a:pt x="69" y="618"/>
                    <a:pt x="69" y="617"/>
                    <a:pt x="68" y="617"/>
                  </a:cubicBezTo>
                  <a:cubicBezTo>
                    <a:pt x="65" y="615"/>
                    <a:pt x="59" y="611"/>
                    <a:pt x="49" y="604"/>
                  </a:cubicBezTo>
                  <a:cubicBezTo>
                    <a:pt x="44" y="601"/>
                    <a:pt x="40" y="598"/>
                    <a:pt x="38" y="597"/>
                  </a:cubicBezTo>
                  <a:cubicBezTo>
                    <a:pt x="34" y="595"/>
                    <a:pt x="30" y="593"/>
                    <a:pt x="26" y="591"/>
                  </a:cubicBezTo>
                  <a:cubicBezTo>
                    <a:pt x="17" y="587"/>
                    <a:pt x="8" y="583"/>
                    <a:pt x="1" y="576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" y="568"/>
                    <a:pt x="4" y="566"/>
                    <a:pt x="7" y="564"/>
                  </a:cubicBezTo>
                  <a:cubicBezTo>
                    <a:pt x="11" y="561"/>
                    <a:pt x="13" y="560"/>
                    <a:pt x="12" y="555"/>
                  </a:cubicBezTo>
                  <a:cubicBezTo>
                    <a:pt x="12" y="553"/>
                    <a:pt x="12" y="553"/>
                    <a:pt x="12" y="553"/>
                  </a:cubicBezTo>
                  <a:cubicBezTo>
                    <a:pt x="13" y="552"/>
                    <a:pt x="13" y="552"/>
                    <a:pt x="13" y="552"/>
                  </a:cubicBezTo>
                  <a:cubicBezTo>
                    <a:pt x="15" y="550"/>
                    <a:pt x="20" y="550"/>
                    <a:pt x="26" y="552"/>
                  </a:cubicBezTo>
                  <a:cubicBezTo>
                    <a:pt x="30" y="553"/>
                    <a:pt x="35" y="553"/>
                    <a:pt x="37" y="552"/>
                  </a:cubicBezTo>
                  <a:cubicBezTo>
                    <a:pt x="37" y="552"/>
                    <a:pt x="37" y="552"/>
                    <a:pt x="37" y="552"/>
                  </a:cubicBezTo>
                  <a:cubicBezTo>
                    <a:pt x="39" y="547"/>
                    <a:pt x="41" y="543"/>
                    <a:pt x="44" y="543"/>
                  </a:cubicBezTo>
                  <a:cubicBezTo>
                    <a:pt x="45" y="543"/>
                    <a:pt x="46" y="543"/>
                    <a:pt x="47" y="544"/>
                  </a:cubicBezTo>
                  <a:cubicBezTo>
                    <a:pt x="47" y="543"/>
                    <a:pt x="47" y="541"/>
                    <a:pt x="47" y="540"/>
                  </a:cubicBezTo>
                  <a:cubicBezTo>
                    <a:pt x="47" y="535"/>
                    <a:pt x="46" y="530"/>
                    <a:pt x="49" y="528"/>
                  </a:cubicBezTo>
                  <a:cubicBezTo>
                    <a:pt x="50" y="527"/>
                    <a:pt x="51" y="527"/>
                    <a:pt x="52" y="527"/>
                  </a:cubicBezTo>
                  <a:cubicBezTo>
                    <a:pt x="53" y="527"/>
                    <a:pt x="53" y="527"/>
                    <a:pt x="54" y="527"/>
                  </a:cubicBezTo>
                  <a:cubicBezTo>
                    <a:pt x="53" y="526"/>
                    <a:pt x="51" y="525"/>
                    <a:pt x="50" y="524"/>
                  </a:cubicBezTo>
                  <a:cubicBezTo>
                    <a:pt x="48" y="522"/>
                    <a:pt x="46" y="521"/>
                    <a:pt x="45" y="520"/>
                  </a:cubicBezTo>
                  <a:cubicBezTo>
                    <a:pt x="44" y="519"/>
                    <a:pt x="42" y="517"/>
                    <a:pt x="41" y="516"/>
                  </a:cubicBezTo>
                  <a:cubicBezTo>
                    <a:pt x="38" y="513"/>
                    <a:pt x="36" y="510"/>
                    <a:pt x="30" y="509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8" y="505"/>
                    <a:pt x="28" y="505"/>
                    <a:pt x="28" y="505"/>
                  </a:cubicBezTo>
                  <a:cubicBezTo>
                    <a:pt x="31" y="496"/>
                    <a:pt x="31" y="489"/>
                    <a:pt x="31" y="482"/>
                  </a:cubicBezTo>
                  <a:cubicBezTo>
                    <a:pt x="31" y="477"/>
                    <a:pt x="31" y="471"/>
                    <a:pt x="32" y="465"/>
                  </a:cubicBezTo>
                  <a:cubicBezTo>
                    <a:pt x="33" y="462"/>
                    <a:pt x="35" y="459"/>
                    <a:pt x="38" y="459"/>
                  </a:cubicBezTo>
                  <a:cubicBezTo>
                    <a:pt x="40" y="459"/>
                    <a:pt x="42" y="460"/>
                    <a:pt x="44" y="461"/>
                  </a:cubicBezTo>
                  <a:cubicBezTo>
                    <a:pt x="44" y="457"/>
                    <a:pt x="48" y="451"/>
                    <a:pt x="55" y="440"/>
                  </a:cubicBezTo>
                  <a:cubicBezTo>
                    <a:pt x="59" y="434"/>
                    <a:pt x="63" y="428"/>
                    <a:pt x="64" y="425"/>
                  </a:cubicBezTo>
                  <a:cubicBezTo>
                    <a:pt x="66" y="420"/>
                    <a:pt x="66" y="414"/>
                    <a:pt x="66" y="409"/>
                  </a:cubicBezTo>
                  <a:cubicBezTo>
                    <a:pt x="66" y="402"/>
                    <a:pt x="66" y="396"/>
                    <a:pt x="69" y="392"/>
                  </a:cubicBezTo>
                  <a:cubicBezTo>
                    <a:pt x="76" y="380"/>
                    <a:pt x="85" y="376"/>
                    <a:pt x="93" y="372"/>
                  </a:cubicBezTo>
                  <a:cubicBezTo>
                    <a:pt x="101" y="368"/>
                    <a:pt x="109" y="364"/>
                    <a:pt x="116" y="352"/>
                  </a:cubicBezTo>
                  <a:cubicBezTo>
                    <a:pt x="116" y="344"/>
                    <a:pt x="111" y="341"/>
                    <a:pt x="102" y="334"/>
                  </a:cubicBezTo>
                  <a:cubicBezTo>
                    <a:pt x="100" y="333"/>
                    <a:pt x="99" y="332"/>
                    <a:pt x="98" y="331"/>
                  </a:cubicBezTo>
                  <a:cubicBezTo>
                    <a:pt x="96" y="330"/>
                    <a:pt x="96" y="330"/>
                    <a:pt x="96" y="330"/>
                  </a:cubicBezTo>
                  <a:cubicBezTo>
                    <a:pt x="96" y="329"/>
                    <a:pt x="96" y="329"/>
                    <a:pt x="96" y="329"/>
                  </a:cubicBezTo>
                  <a:cubicBezTo>
                    <a:pt x="96" y="314"/>
                    <a:pt x="92" y="301"/>
                    <a:pt x="88" y="288"/>
                  </a:cubicBezTo>
                  <a:cubicBezTo>
                    <a:pt x="81" y="267"/>
                    <a:pt x="74" y="246"/>
                    <a:pt x="92" y="227"/>
                  </a:cubicBezTo>
                  <a:cubicBezTo>
                    <a:pt x="91" y="183"/>
                    <a:pt x="94" y="136"/>
                    <a:pt x="96" y="108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103" y="104"/>
                    <a:pt x="106" y="103"/>
                    <a:pt x="110" y="103"/>
                  </a:cubicBezTo>
                  <a:cubicBezTo>
                    <a:pt x="114" y="103"/>
                    <a:pt x="117" y="104"/>
                    <a:pt x="120" y="106"/>
                  </a:cubicBezTo>
                  <a:cubicBezTo>
                    <a:pt x="124" y="107"/>
                    <a:pt x="128" y="109"/>
                    <a:pt x="135" y="109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1" y="111"/>
                    <a:pt x="141" y="116"/>
                    <a:pt x="141" y="120"/>
                  </a:cubicBezTo>
                  <a:cubicBezTo>
                    <a:pt x="142" y="125"/>
                    <a:pt x="142" y="126"/>
                    <a:pt x="144" y="126"/>
                  </a:cubicBezTo>
                  <a:cubicBezTo>
                    <a:pt x="145" y="126"/>
                    <a:pt x="146" y="126"/>
                    <a:pt x="147" y="125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51" y="128"/>
                    <a:pt x="153" y="128"/>
                    <a:pt x="153" y="128"/>
                  </a:cubicBezTo>
                  <a:cubicBezTo>
                    <a:pt x="155" y="128"/>
                    <a:pt x="157" y="124"/>
                    <a:pt x="159" y="120"/>
                  </a:cubicBezTo>
                  <a:cubicBezTo>
                    <a:pt x="161" y="117"/>
                    <a:pt x="163" y="113"/>
                    <a:pt x="166" y="110"/>
                  </a:cubicBezTo>
                  <a:cubicBezTo>
                    <a:pt x="171" y="104"/>
                    <a:pt x="173" y="101"/>
                    <a:pt x="177" y="79"/>
                  </a:cubicBezTo>
                  <a:cubicBezTo>
                    <a:pt x="179" y="68"/>
                    <a:pt x="181" y="53"/>
                    <a:pt x="184" y="38"/>
                  </a:cubicBezTo>
                  <a:cubicBezTo>
                    <a:pt x="185" y="25"/>
                    <a:pt x="187" y="13"/>
                    <a:pt x="189" y="3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218" y="5"/>
                    <a:pt x="243" y="10"/>
                    <a:pt x="268" y="15"/>
                  </a:cubicBezTo>
                  <a:cubicBezTo>
                    <a:pt x="298" y="21"/>
                    <a:pt x="329" y="28"/>
                    <a:pt x="361" y="33"/>
                  </a:cubicBezTo>
                  <a:cubicBezTo>
                    <a:pt x="364" y="33"/>
                    <a:pt x="367" y="33"/>
                    <a:pt x="370" y="33"/>
                  </a:cubicBezTo>
                  <a:cubicBezTo>
                    <a:pt x="374" y="32"/>
                    <a:pt x="378" y="32"/>
                    <a:pt x="381" y="33"/>
                  </a:cubicBezTo>
                  <a:cubicBezTo>
                    <a:pt x="480" y="49"/>
                    <a:pt x="601" y="67"/>
                    <a:pt x="707" y="81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693" y="198"/>
                    <a:pt x="678" y="316"/>
                    <a:pt x="664" y="430"/>
                  </a:cubicBezTo>
                  <a:cubicBezTo>
                    <a:pt x="648" y="561"/>
                    <a:pt x="631" y="697"/>
                    <a:pt x="612" y="828"/>
                  </a:cubicBezTo>
                  <a:lnTo>
                    <a:pt x="612" y="830"/>
                  </a:lnTo>
                  <a:close/>
                  <a:moveTo>
                    <a:pt x="390" y="797"/>
                  </a:moveTo>
                  <a:cubicBezTo>
                    <a:pt x="431" y="800"/>
                    <a:pt x="472" y="806"/>
                    <a:pt x="511" y="812"/>
                  </a:cubicBezTo>
                  <a:cubicBezTo>
                    <a:pt x="542" y="816"/>
                    <a:pt x="574" y="821"/>
                    <a:pt x="607" y="824"/>
                  </a:cubicBezTo>
                  <a:cubicBezTo>
                    <a:pt x="626" y="694"/>
                    <a:pt x="643" y="560"/>
                    <a:pt x="659" y="429"/>
                  </a:cubicBezTo>
                  <a:cubicBezTo>
                    <a:pt x="673" y="316"/>
                    <a:pt x="687" y="200"/>
                    <a:pt x="703" y="86"/>
                  </a:cubicBezTo>
                  <a:cubicBezTo>
                    <a:pt x="598" y="72"/>
                    <a:pt x="478" y="54"/>
                    <a:pt x="380" y="38"/>
                  </a:cubicBezTo>
                  <a:cubicBezTo>
                    <a:pt x="377" y="38"/>
                    <a:pt x="374" y="38"/>
                    <a:pt x="371" y="38"/>
                  </a:cubicBezTo>
                  <a:cubicBezTo>
                    <a:pt x="367" y="39"/>
                    <a:pt x="364" y="39"/>
                    <a:pt x="360" y="38"/>
                  </a:cubicBezTo>
                  <a:cubicBezTo>
                    <a:pt x="328" y="33"/>
                    <a:pt x="297" y="27"/>
                    <a:pt x="267" y="21"/>
                  </a:cubicBezTo>
                  <a:cubicBezTo>
                    <a:pt x="243" y="16"/>
                    <a:pt x="218" y="11"/>
                    <a:pt x="194" y="7"/>
                  </a:cubicBezTo>
                  <a:cubicBezTo>
                    <a:pt x="192" y="16"/>
                    <a:pt x="191" y="27"/>
                    <a:pt x="189" y="38"/>
                  </a:cubicBezTo>
                  <a:cubicBezTo>
                    <a:pt x="187" y="54"/>
                    <a:pt x="184" y="69"/>
                    <a:pt x="182" y="80"/>
                  </a:cubicBezTo>
                  <a:cubicBezTo>
                    <a:pt x="178" y="102"/>
                    <a:pt x="176" y="107"/>
                    <a:pt x="170" y="114"/>
                  </a:cubicBezTo>
                  <a:cubicBezTo>
                    <a:pt x="167" y="116"/>
                    <a:pt x="166" y="119"/>
                    <a:pt x="164" y="123"/>
                  </a:cubicBezTo>
                  <a:cubicBezTo>
                    <a:pt x="161" y="128"/>
                    <a:pt x="158" y="134"/>
                    <a:pt x="153" y="134"/>
                  </a:cubicBezTo>
                  <a:cubicBezTo>
                    <a:pt x="151" y="134"/>
                    <a:pt x="149" y="133"/>
                    <a:pt x="147" y="131"/>
                  </a:cubicBezTo>
                  <a:cubicBezTo>
                    <a:pt x="146" y="131"/>
                    <a:pt x="145" y="131"/>
                    <a:pt x="144" y="131"/>
                  </a:cubicBezTo>
                  <a:cubicBezTo>
                    <a:pt x="137" y="131"/>
                    <a:pt x="136" y="124"/>
                    <a:pt x="136" y="120"/>
                  </a:cubicBezTo>
                  <a:cubicBezTo>
                    <a:pt x="136" y="118"/>
                    <a:pt x="135" y="116"/>
                    <a:pt x="135" y="115"/>
                  </a:cubicBezTo>
                  <a:cubicBezTo>
                    <a:pt x="126" y="114"/>
                    <a:pt x="122" y="112"/>
                    <a:pt x="118" y="111"/>
                  </a:cubicBezTo>
                  <a:cubicBezTo>
                    <a:pt x="113" y="109"/>
                    <a:pt x="109" y="108"/>
                    <a:pt x="102" y="110"/>
                  </a:cubicBezTo>
                  <a:cubicBezTo>
                    <a:pt x="99" y="139"/>
                    <a:pt x="97" y="185"/>
                    <a:pt x="98" y="228"/>
                  </a:cubicBezTo>
                  <a:cubicBezTo>
                    <a:pt x="98" y="230"/>
                    <a:pt x="98" y="230"/>
                    <a:pt x="98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80" y="247"/>
                    <a:pt x="86" y="264"/>
                    <a:pt x="93" y="287"/>
                  </a:cubicBezTo>
                  <a:cubicBezTo>
                    <a:pt x="97" y="299"/>
                    <a:pt x="101" y="313"/>
                    <a:pt x="102" y="328"/>
                  </a:cubicBezTo>
                  <a:cubicBezTo>
                    <a:pt x="103" y="328"/>
                    <a:pt x="104" y="329"/>
                    <a:pt x="105" y="330"/>
                  </a:cubicBezTo>
                  <a:cubicBezTo>
                    <a:pt x="115" y="336"/>
                    <a:pt x="122" y="341"/>
                    <a:pt x="122" y="353"/>
                  </a:cubicBezTo>
                  <a:cubicBezTo>
                    <a:pt x="122" y="354"/>
                    <a:pt x="122" y="354"/>
                    <a:pt x="122" y="354"/>
                  </a:cubicBezTo>
                  <a:cubicBezTo>
                    <a:pt x="122" y="355"/>
                    <a:pt x="122" y="355"/>
                    <a:pt x="122" y="355"/>
                  </a:cubicBezTo>
                  <a:cubicBezTo>
                    <a:pt x="113" y="368"/>
                    <a:pt x="104" y="373"/>
                    <a:pt x="95" y="377"/>
                  </a:cubicBezTo>
                  <a:cubicBezTo>
                    <a:pt x="87" y="381"/>
                    <a:pt x="80" y="384"/>
                    <a:pt x="73" y="395"/>
                  </a:cubicBezTo>
                  <a:cubicBezTo>
                    <a:pt x="71" y="398"/>
                    <a:pt x="71" y="403"/>
                    <a:pt x="71" y="409"/>
                  </a:cubicBezTo>
                  <a:cubicBezTo>
                    <a:pt x="71" y="414"/>
                    <a:pt x="71" y="420"/>
                    <a:pt x="70" y="426"/>
                  </a:cubicBezTo>
                  <a:cubicBezTo>
                    <a:pt x="68" y="430"/>
                    <a:pt x="64" y="437"/>
                    <a:pt x="60" y="443"/>
                  </a:cubicBezTo>
                  <a:cubicBezTo>
                    <a:pt x="56" y="448"/>
                    <a:pt x="51" y="457"/>
                    <a:pt x="50" y="460"/>
                  </a:cubicBezTo>
                  <a:cubicBezTo>
                    <a:pt x="53" y="462"/>
                    <a:pt x="57" y="465"/>
                    <a:pt x="58" y="468"/>
                  </a:cubicBezTo>
                  <a:cubicBezTo>
                    <a:pt x="58" y="469"/>
                    <a:pt x="58" y="471"/>
                    <a:pt x="57" y="472"/>
                  </a:cubicBezTo>
                  <a:cubicBezTo>
                    <a:pt x="56" y="472"/>
                    <a:pt x="56" y="472"/>
                    <a:pt x="56" y="472"/>
                  </a:cubicBezTo>
                  <a:cubicBezTo>
                    <a:pt x="55" y="473"/>
                    <a:pt x="55" y="473"/>
                    <a:pt x="55" y="473"/>
                  </a:cubicBezTo>
                  <a:cubicBezTo>
                    <a:pt x="53" y="473"/>
                    <a:pt x="51" y="472"/>
                    <a:pt x="48" y="470"/>
                  </a:cubicBezTo>
                  <a:cubicBezTo>
                    <a:pt x="45" y="468"/>
                    <a:pt x="41" y="465"/>
                    <a:pt x="38" y="465"/>
                  </a:cubicBezTo>
                  <a:cubicBezTo>
                    <a:pt x="38" y="465"/>
                    <a:pt x="38" y="465"/>
                    <a:pt x="38" y="466"/>
                  </a:cubicBezTo>
                  <a:cubicBezTo>
                    <a:pt x="36" y="472"/>
                    <a:pt x="36" y="477"/>
                    <a:pt x="36" y="482"/>
                  </a:cubicBezTo>
                  <a:cubicBezTo>
                    <a:pt x="36" y="488"/>
                    <a:pt x="37" y="495"/>
                    <a:pt x="34" y="504"/>
                  </a:cubicBezTo>
                  <a:cubicBezTo>
                    <a:pt x="40" y="506"/>
                    <a:pt x="43" y="509"/>
                    <a:pt x="45" y="512"/>
                  </a:cubicBezTo>
                  <a:cubicBezTo>
                    <a:pt x="46" y="513"/>
                    <a:pt x="48" y="515"/>
                    <a:pt x="49" y="516"/>
                  </a:cubicBezTo>
                  <a:cubicBezTo>
                    <a:pt x="50" y="517"/>
                    <a:pt x="51" y="518"/>
                    <a:pt x="53" y="519"/>
                  </a:cubicBezTo>
                  <a:cubicBezTo>
                    <a:pt x="59" y="523"/>
                    <a:pt x="65" y="528"/>
                    <a:pt x="66" y="534"/>
                  </a:cubicBezTo>
                  <a:cubicBezTo>
                    <a:pt x="63" y="534"/>
                    <a:pt x="63" y="534"/>
                    <a:pt x="63" y="534"/>
                  </a:cubicBezTo>
                  <a:cubicBezTo>
                    <a:pt x="61" y="536"/>
                    <a:pt x="61" y="536"/>
                    <a:pt x="61" y="536"/>
                  </a:cubicBezTo>
                  <a:cubicBezTo>
                    <a:pt x="60" y="536"/>
                    <a:pt x="55" y="533"/>
                    <a:pt x="53" y="532"/>
                  </a:cubicBezTo>
                  <a:cubicBezTo>
                    <a:pt x="52" y="534"/>
                    <a:pt x="52" y="538"/>
                    <a:pt x="52" y="540"/>
                  </a:cubicBezTo>
                  <a:cubicBezTo>
                    <a:pt x="53" y="546"/>
                    <a:pt x="53" y="554"/>
                    <a:pt x="48" y="557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554"/>
                    <a:pt x="44" y="554"/>
                    <a:pt x="44" y="554"/>
                  </a:cubicBezTo>
                  <a:cubicBezTo>
                    <a:pt x="44" y="552"/>
                    <a:pt x="44" y="551"/>
                    <a:pt x="44" y="550"/>
                  </a:cubicBezTo>
                  <a:cubicBezTo>
                    <a:pt x="43" y="551"/>
                    <a:pt x="43" y="552"/>
                    <a:pt x="42" y="554"/>
                  </a:cubicBezTo>
                  <a:cubicBezTo>
                    <a:pt x="41" y="555"/>
                    <a:pt x="41" y="556"/>
                    <a:pt x="41" y="556"/>
                  </a:cubicBezTo>
                  <a:cubicBezTo>
                    <a:pt x="39" y="558"/>
                    <a:pt x="37" y="558"/>
                    <a:pt x="34" y="558"/>
                  </a:cubicBezTo>
                  <a:cubicBezTo>
                    <a:pt x="31" y="558"/>
                    <a:pt x="28" y="558"/>
                    <a:pt x="25" y="557"/>
                  </a:cubicBezTo>
                  <a:cubicBezTo>
                    <a:pt x="22" y="556"/>
                    <a:pt x="19" y="556"/>
                    <a:pt x="18" y="556"/>
                  </a:cubicBezTo>
                  <a:cubicBezTo>
                    <a:pt x="18" y="563"/>
                    <a:pt x="14" y="566"/>
                    <a:pt x="10" y="568"/>
                  </a:cubicBezTo>
                  <a:cubicBezTo>
                    <a:pt x="8" y="570"/>
                    <a:pt x="6" y="571"/>
                    <a:pt x="6" y="573"/>
                  </a:cubicBezTo>
                  <a:cubicBezTo>
                    <a:pt x="12" y="579"/>
                    <a:pt x="20" y="583"/>
                    <a:pt x="28" y="586"/>
                  </a:cubicBezTo>
                  <a:cubicBezTo>
                    <a:pt x="32" y="588"/>
                    <a:pt x="36" y="590"/>
                    <a:pt x="40" y="592"/>
                  </a:cubicBezTo>
                  <a:cubicBezTo>
                    <a:pt x="43" y="593"/>
                    <a:pt x="47" y="596"/>
                    <a:pt x="52" y="600"/>
                  </a:cubicBezTo>
                  <a:cubicBezTo>
                    <a:pt x="57" y="604"/>
                    <a:pt x="65" y="609"/>
                    <a:pt x="69" y="611"/>
                  </a:cubicBezTo>
                  <a:cubicBezTo>
                    <a:pt x="70" y="609"/>
                    <a:pt x="71" y="607"/>
                    <a:pt x="74" y="607"/>
                  </a:cubicBezTo>
                  <a:cubicBezTo>
                    <a:pt x="74" y="607"/>
                    <a:pt x="75" y="607"/>
                    <a:pt x="77" y="608"/>
                  </a:cubicBezTo>
                  <a:cubicBezTo>
                    <a:pt x="78" y="609"/>
                    <a:pt x="79" y="611"/>
                    <a:pt x="78" y="612"/>
                  </a:cubicBezTo>
                  <a:cubicBezTo>
                    <a:pt x="78" y="613"/>
                    <a:pt x="77" y="614"/>
                    <a:pt x="77" y="615"/>
                  </a:cubicBezTo>
                  <a:cubicBezTo>
                    <a:pt x="78" y="615"/>
                    <a:pt x="80" y="615"/>
                    <a:pt x="81" y="616"/>
                  </a:cubicBezTo>
                  <a:cubicBezTo>
                    <a:pt x="93" y="626"/>
                    <a:pt x="111" y="636"/>
                    <a:pt x="124" y="643"/>
                  </a:cubicBezTo>
                  <a:cubicBezTo>
                    <a:pt x="127" y="645"/>
                    <a:pt x="130" y="647"/>
                    <a:pt x="133" y="648"/>
                  </a:cubicBezTo>
                  <a:cubicBezTo>
                    <a:pt x="134" y="649"/>
                    <a:pt x="136" y="649"/>
                    <a:pt x="138" y="650"/>
                  </a:cubicBezTo>
                  <a:cubicBezTo>
                    <a:pt x="140" y="650"/>
                    <a:pt x="142" y="651"/>
                    <a:pt x="145" y="652"/>
                  </a:cubicBezTo>
                  <a:cubicBezTo>
                    <a:pt x="148" y="654"/>
                    <a:pt x="151" y="657"/>
                    <a:pt x="154" y="660"/>
                  </a:cubicBezTo>
                  <a:cubicBezTo>
                    <a:pt x="158" y="663"/>
                    <a:pt x="161" y="667"/>
                    <a:pt x="165" y="668"/>
                  </a:cubicBezTo>
                  <a:cubicBezTo>
                    <a:pt x="169" y="670"/>
                    <a:pt x="174" y="669"/>
                    <a:pt x="178" y="668"/>
                  </a:cubicBezTo>
                  <a:cubicBezTo>
                    <a:pt x="180" y="668"/>
                    <a:pt x="183" y="667"/>
                    <a:pt x="185" y="668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7" y="672"/>
                    <a:pt x="186" y="674"/>
                    <a:pt x="183" y="678"/>
                  </a:cubicBezTo>
                  <a:cubicBezTo>
                    <a:pt x="183" y="678"/>
                    <a:pt x="183" y="678"/>
                    <a:pt x="183" y="678"/>
                  </a:cubicBezTo>
                  <a:cubicBezTo>
                    <a:pt x="183" y="679"/>
                    <a:pt x="185" y="679"/>
                    <a:pt x="187" y="679"/>
                  </a:cubicBezTo>
                  <a:cubicBezTo>
                    <a:pt x="190" y="679"/>
                    <a:pt x="195" y="678"/>
                    <a:pt x="197" y="677"/>
                  </a:cubicBezTo>
                  <a:cubicBezTo>
                    <a:pt x="197" y="674"/>
                    <a:pt x="197" y="674"/>
                    <a:pt x="197" y="674"/>
                  </a:cubicBezTo>
                  <a:cubicBezTo>
                    <a:pt x="201" y="676"/>
                    <a:pt x="201" y="676"/>
                    <a:pt x="201" y="676"/>
                  </a:cubicBezTo>
                  <a:cubicBezTo>
                    <a:pt x="203" y="677"/>
                    <a:pt x="203" y="679"/>
                    <a:pt x="203" y="681"/>
                  </a:cubicBezTo>
                  <a:cubicBezTo>
                    <a:pt x="203" y="682"/>
                    <a:pt x="202" y="682"/>
                    <a:pt x="201" y="683"/>
                  </a:cubicBezTo>
                  <a:cubicBezTo>
                    <a:pt x="203" y="683"/>
                    <a:pt x="204" y="684"/>
                    <a:pt x="206" y="685"/>
                  </a:cubicBezTo>
                  <a:cubicBezTo>
                    <a:pt x="217" y="696"/>
                    <a:pt x="230" y="704"/>
                    <a:pt x="244" y="712"/>
                  </a:cubicBezTo>
                  <a:cubicBezTo>
                    <a:pt x="246" y="713"/>
                    <a:pt x="246" y="713"/>
                    <a:pt x="246" y="713"/>
                  </a:cubicBezTo>
                  <a:cubicBezTo>
                    <a:pt x="263" y="723"/>
                    <a:pt x="282" y="734"/>
                    <a:pt x="301" y="740"/>
                  </a:cubicBezTo>
                  <a:cubicBezTo>
                    <a:pt x="302" y="741"/>
                    <a:pt x="303" y="741"/>
                    <a:pt x="303" y="742"/>
                  </a:cubicBezTo>
                  <a:cubicBezTo>
                    <a:pt x="304" y="740"/>
                    <a:pt x="307" y="739"/>
                    <a:pt x="310" y="741"/>
                  </a:cubicBezTo>
                  <a:cubicBezTo>
                    <a:pt x="311" y="741"/>
                    <a:pt x="311" y="741"/>
                    <a:pt x="311" y="741"/>
                  </a:cubicBezTo>
                  <a:cubicBezTo>
                    <a:pt x="311" y="743"/>
                    <a:pt x="311" y="743"/>
                    <a:pt x="311" y="743"/>
                  </a:cubicBezTo>
                  <a:cubicBezTo>
                    <a:pt x="312" y="745"/>
                    <a:pt x="310" y="747"/>
                    <a:pt x="308" y="750"/>
                  </a:cubicBezTo>
                  <a:cubicBezTo>
                    <a:pt x="308" y="750"/>
                    <a:pt x="308" y="750"/>
                    <a:pt x="308" y="750"/>
                  </a:cubicBezTo>
                  <a:cubicBezTo>
                    <a:pt x="311" y="752"/>
                    <a:pt x="316" y="754"/>
                    <a:pt x="320" y="755"/>
                  </a:cubicBezTo>
                  <a:cubicBezTo>
                    <a:pt x="325" y="757"/>
                    <a:pt x="330" y="759"/>
                    <a:pt x="334" y="761"/>
                  </a:cubicBezTo>
                  <a:cubicBezTo>
                    <a:pt x="337" y="762"/>
                    <a:pt x="339" y="764"/>
                    <a:pt x="342" y="766"/>
                  </a:cubicBezTo>
                  <a:cubicBezTo>
                    <a:pt x="346" y="769"/>
                    <a:pt x="350" y="772"/>
                    <a:pt x="354" y="772"/>
                  </a:cubicBezTo>
                  <a:cubicBezTo>
                    <a:pt x="355" y="772"/>
                    <a:pt x="356" y="772"/>
                    <a:pt x="358" y="769"/>
                  </a:cubicBezTo>
                  <a:cubicBezTo>
                    <a:pt x="363" y="772"/>
                    <a:pt x="363" y="772"/>
                    <a:pt x="363" y="772"/>
                  </a:cubicBezTo>
                  <a:cubicBezTo>
                    <a:pt x="362" y="775"/>
                    <a:pt x="361" y="777"/>
                    <a:pt x="362" y="779"/>
                  </a:cubicBezTo>
                  <a:cubicBezTo>
                    <a:pt x="364" y="783"/>
                    <a:pt x="375" y="785"/>
                    <a:pt x="381" y="787"/>
                  </a:cubicBezTo>
                  <a:cubicBezTo>
                    <a:pt x="385" y="787"/>
                    <a:pt x="388" y="788"/>
                    <a:pt x="390" y="789"/>
                  </a:cubicBezTo>
                  <a:cubicBezTo>
                    <a:pt x="390" y="789"/>
                    <a:pt x="390" y="789"/>
                    <a:pt x="390" y="789"/>
                  </a:cubicBezTo>
                  <a:cubicBezTo>
                    <a:pt x="387" y="794"/>
                    <a:pt x="387" y="794"/>
                    <a:pt x="387" y="794"/>
                  </a:cubicBezTo>
                  <a:cubicBezTo>
                    <a:pt x="388" y="794"/>
                    <a:pt x="389" y="793"/>
                    <a:pt x="389" y="793"/>
                  </a:cubicBezTo>
                  <a:cubicBezTo>
                    <a:pt x="389" y="794"/>
                    <a:pt x="389" y="796"/>
                    <a:pt x="390" y="7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72">
              <a:extLst>
                <a:ext uri="{FF2B5EF4-FFF2-40B4-BE49-F238E27FC236}">
                  <a16:creationId xmlns:a16="http://schemas.microsoft.com/office/drawing/2014/main" id="{0E3FC7C8-345D-4FEB-B51E-0D99BEDB4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3048001"/>
              <a:ext cx="652463" cy="1003300"/>
            </a:xfrm>
            <a:custGeom>
              <a:avLst/>
              <a:gdLst>
                <a:gd name="T0" fmla="*/ 514 w 663"/>
                <a:gd name="T1" fmla="*/ 900 h 1021"/>
                <a:gd name="T2" fmla="*/ 490 w 663"/>
                <a:gd name="T3" fmla="*/ 880 h 1021"/>
                <a:gd name="T4" fmla="*/ 458 w 663"/>
                <a:gd name="T5" fmla="*/ 880 h 1021"/>
                <a:gd name="T6" fmla="*/ 450 w 663"/>
                <a:gd name="T7" fmla="*/ 900 h 1021"/>
                <a:gd name="T8" fmla="*/ 450 w 663"/>
                <a:gd name="T9" fmla="*/ 916 h 1021"/>
                <a:gd name="T10" fmla="*/ 446 w 663"/>
                <a:gd name="T11" fmla="*/ 960 h 1021"/>
                <a:gd name="T12" fmla="*/ 450 w 663"/>
                <a:gd name="T13" fmla="*/ 996 h 1021"/>
                <a:gd name="T14" fmla="*/ 438 w 663"/>
                <a:gd name="T15" fmla="*/ 1021 h 1021"/>
                <a:gd name="T16" fmla="*/ 165 w 663"/>
                <a:gd name="T17" fmla="*/ 623 h 1021"/>
                <a:gd name="T18" fmla="*/ 117 w 663"/>
                <a:gd name="T19" fmla="*/ 554 h 1021"/>
                <a:gd name="T20" fmla="*/ 96 w 663"/>
                <a:gd name="T21" fmla="*/ 522 h 1021"/>
                <a:gd name="T22" fmla="*/ 88 w 663"/>
                <a:gd name="T23" fmla="*/ 514 h 1021"/>
                <a:gd name="T24" fmla="*/ 84 w 663"/>
                <a:gd name="T25" fmla="*/ 502 h 1021"/>
                <a:gd name="T26" fmla="*/ 68 w 663"/>
                <a:gd name="T27" fmla="*/ 486 h 1021"/>
                <a:gd name="T28" fmla="*/ 64 w 663"/>
                <a:gd name="T29" fmla="*/ 474 h 1021"/>
                <a:gd name="T30" fmla="*/ 28 w 663"/>
                <a:gd name="T31" fmla="*/ 426 h 1021"/>
                <a:gd name="T32" fmla="*/ 8 w 663"/>
                <a:gd name="T33" fmla="*/ 357 h 1021"/>
                <a:gd name="T34" fmla="*/ 16 w 663"/>
                <a:gd name="T35" fmla="*/ 337 h 1021"/>
                <a:gd name="T36" fmla="*/ 24 w 663"/>
                <a:gd name="T37" fmla="*/ 285 h 1021"/>
                <a:gd name="T38" fmla="*/ 96 w 663"/>
                <a:gd name="T39" fmla="*/ 0 h 1021"/>
                <a:gd name="T40" fmla="*/ 663 w 663"/>
                <a:gd name="T41" fmla="*/ 120 h 1021"/>
                <a:gd name="T42" fmla="*/ 575 w 663"/>
                <a:gd name="T43" fmla="*/ 607 h 1021"/>
                <a:gd name="T44" fmla="*/ 551 w 663"/>
                <a:gd name="T45" fmla="*/ 759 h 1021"/>
                <a:gd name="T46" fmla="*/ 535 w 663"/>
                <a:gd name="T47" fmla="*/ 832 h 1021"/>
                <a:gd name="T48" fmla="*/ 514 w 663"/>
                <a:gd name="T49" fmla="*/ 90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3" h="1021">
                  <a:moveTo>
                    <a:pt x="514" y="900"/>
                  </a:moveTo>
                  <a:cubicBezTo>
                    <a:pt x="498" y="901"/>
                    <a:pt x="504" y="881"/>
                    <a:pt x="490" y="880"/>
                  </a:cubicBezTo>
                  <a:cubicBezTo>
                    <a:pt x="478" y="881"/>
                    <a:pt x="468" y="870"/>
                    <a:pt x="458" y="880"/>
                  </a:cubicBezTo>
                  <a:cubicBezTo>
                    <a:pt x="448" y="882"/>
                    <a:pt x="450" y="892"/>
                    <a:pt x="450" y="900"/>
                  </a:cubicBezTo>
                  <a:cubicBezTo>
                    <a:pt x="450" y="906"/>
                    <a:pt x="451" y="909"/>
                    <a:pt x="450" y="916"/>
                  </a:cubicBezTo>
                  <a:cubicBezTo>
                    <a:pt x="449" y="930"/>
                    <a:pt x="447" y="946"/>
                    <a:pt x="446" y="960"/>
                  </a:cubicBezTo>
                  <a:cubicBezTo>
                    <a:pt x="445" y="974"/>
                    <a:pt x="452" y="984"/>
                    <a:pt x="450" y="996"/>
                  </a:cubicBezTo>
                  <a:cubicBezTo>
                    <a:pt x="448" y="1007"/>
                    <a:pt x="432" y="1008"/>
                    <a:pt x="438" y="1021"/>
                  </a:cubicBezTo>
                  <a:cubicBezTo>
                    <a:pt x="354" y="903"/>
                    <a:pt x="257" y="757"/>
                    <a:pt x="165" y="623"/>
                  </a:cubicBezTo>
                  <a:cubicBezTo>
                    <a:pt x="150" y="602"/>
                    <a:pt x="132" y="579"/>
                    <a:pt x="117" y="554"/>
                  </a:cubicBezTo>
                  <a:cubicBezTo>
                    <a:pt x="111" y="545"/>
                    <a:pt x="106" y="535"/>
                    <a:pt x="96" y="522"/>
                  </a:cubicBezTo>
                  <a:cubicBezTo>
                    <a:pt x="95" y="520"/>
                    <a:pt x="90" y="516"/>
                    <a:pt x="88" y="514"/>
                  </a:cubicBezTo>
                  <a:cubicBezTo>
                    <a:pt x="86" y="511"/>
                    <a:pt x="87" y="506"/>
                    <a:pt x="84" y="502"/>
                  </a:cubicBezTo>
                  <a:cubicBezTo>
                    <a:pt x="80" y="496"/>
                    <a:pt x="73" y="492"/>
                    <a:pt x="68" y="486"/>
                  </a:cubicBezTo>
                  <a:cubicBezTo>
                    <a:pt x="66" y="482"/>
                    <a:pt x="67" y="478"/>
                    <a:pt x="64" y="474"/>
                  </a:cubicBezTo>
                  <a:cubicBezTo>
                    <a:pt x="57" y="462"/>
                    <a:pt x="40" y="443"/>
                    <a:pt x="28" y="426"/>
                  </a:cubicBezTo>
                  <a:cubicBezTo>
                    <a:pt x="9" y="397"/>
                    <a:pt x="0" y="392"/>
                    <a:pt x="8" y="357"/>
                  </a:cubicBezTo>
                  <a:cubicBezTo>
                    <a:pt x="10" y="350"/>
                    <a:pt x="14" y="344"/>
                    <a:pt x="16" y="337"/>
                  </a:cubicBezTo>
                  <a:cubicBezTo>
                    <a:pt x="20" y="320"/>
                    <a:pt x="21" y="299"/>
                    <a:pt x="24" y="285"/>
                  </a:cubicBezTo>
                  <a:cubicBezTo>
                    <a:pt x="47" y="191"/>
                    <a:pt x="75" y="94"/>
                    <a:pt x="96" y="0"/>
                  </a:cubicBezTo>
                  <a:cubicBezTo>
                    <a:pt x="280" y="45"/>
                    <a:pt x="471" y="84"/>
                    <a:pt x="663" y="120"/>
                  </a:cubicBezTo>
                  <a:cubicBezTo>
                    <a:pt x="634" y="279"/>
                    <a:pt x="607" y="448"/>
                    <a:pt x="575" y="607"/>
                  </a:cubicBezTo>
                  <a:cubicBezTo>
                    <a:pt x="564" y="657"/>
                    <a:pt x="560" y="710"/>
                    <a:pt x="551" y="759"/>
                  </a:cubicBezTo>
                  <a:cubicBezTo>
                    <a:pt x="546" y="784"/>
                    <a:pt x="539" y="807"/>
                    <a:pt x="535" y="832"/>
                  </a:cubicBezTo>
                  <a:cubicBezTo>
                    <a:pt x="530" y="855"/>
                    <a:pt x="531" y="881"/>
                    <a:pt x="514" y="9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73">
              <a:extLst>
                <a:ext uri="{FF2B5EF4-FFF2-40B4-BE49-F238E27FC236}">
                  <a16:creationId xmlns:a16="http://schemas.microsoft.com/office/drawing/2014/main" id="{4DD3FEC6-3E37-4A46-85FC-69BFF8028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0175" y="3044826"/>
              <a:ext cx="657225" cy="1008063"/>
            </a:xfrm>
            <a:custGeom>
              <a:avLst/>
              <a:gdLst>
                <a:gd name="T0" fmla="*/ 273 w 668"/>
                <a:gd name="T1" fmla="*/ 787 h 1026"/>
                <a:gd name="T2" fmla="*/ 147 w 668"/>
                <a:gd name="T3" fmla="*/ 604 h 1026"/>
                <a:gd name="T4" fmla="*/ 111 w 668"/>
                <a:gd name="T5" fmla="*/ 551 h 1026"/>
                <a:gd name="T6" fmla="*/ 93 w 668"/>
                <a:gd name="T7" fmla="*/ 524 h 1026"/>
                <a:gd name="T8" fmla="*/ 86 w 668"/>
                <a:gd name="T9" fmla="*/ 513 h 1026"/>
                <a:gd name="T10" fmla="*/ 77 w 668"/>
                <a:gd name="T11" fmla="*/ 500 h 1026"/>
                <a:gd name="T12" fmla="*/ 65 w 668"/>
                <a:gd name="T13" fmla="*/ 484 h 1026"/>
                <a:gd name="T14" fmla="*/ 48 w 668"/>
                <a:gd name="T15" fmla="*/ 458 h 1026"/>
                <a:gd name="T16" fmla="*/ 20 w 668"/>
                <a:gd name="T17" fmla="*/ 420 h 1026"/>
                <a:gd name="T18" fmla="*/ 12 w 668"/>
                <a:gd name="T19" fmla="*/ 350 h 1026"/>
                <a:gd name="T20" fmla="*/ 20 w 668"/>
                <a:gd name="T21" fmla="*/ 313 h 1026"/>
                <a:gd name="T22" fmla="*/ 55 w 668"/>
                <a:gd name="T23" fmla="*/ 167 h 1026"/>
                <a:gd name="T24" fmla="*/ 96 w 668"/>
                <a:gd name="T25" fmla="*/ 0 h 1026"/>
                <a:gd name="T26" fmla="*/ 666 w 668"/>
                <a:gd name="T27" fmla="*/ 121 h 1026"/>
                <a:gd name="T28" fmla="*/ 668 w 668"/>
                <a:gd name="T29" fmla="*/ 125 h 1026"/>
                <a:gd name="T30" fmla="*/ 579 w 668"/>
                <a:gd name="T31" fmla="*/ 611 h 1026"/>
                <a:gd name="T32" fmla="*/ 555 w 668"/>
                <a:gd name="T33" fmla="*/ 764 h 1026"/>
                <a:gd name="T34" fmla="*/ 539 w 668"/>
                <a:gd name="T35" fmla="*/ 836 h 1026"/>
                <a:gd name="T36" fmla="*/ 519 w 668"/>
                <a:gd name="T37" fmla="*/ 906 h 1026"/>
                <a:gd name="T38" fmla="*/ 517 w 668"/>
                <a:gd name="T39" fmla="*/ 907 h 1026"/>
                <a:gd name="T40" fmla="*/ 492 w 668"/>
                <a:gd name="T41" fmla="*/ 887 h 1026"/>
                <a:gd name="T42" fmla="*/ 479 w 668"/>
                <a:gd name="T43" fmla="*/ 884 h 1026"/>
                <a:gd name="T44" fmla="*/ 462 w 668"/>
                <a:gd name="T45" fmla="*/ 886 h 1026"/>
                <a:gd name="T46" fmla="*/ 461 w 668"/>
                <a:gd name="T47" fmla="*/ 887 h 1026"/>
                <a:gd name="T48" fmla="*/ 455 w 668"/>
                <a:gd name="T49" fmla="*/ 904 h 1026"/>
                <a:gd name="T50" fmla="*/ 455 w 668"/>
                <a:gd name="T51" fmla="*/ 920 h 1026"/>
                <a:gd name="T52" fmla="*/ 451 w 668"/>
                <a:gd name="T53" fmla="*/ 964 h 1026"/>
                <a:gd name="T54" fmla="*/ 455 w 668"/>
                <a:gd name="T55" fmla="*/ 1001 h 1026"/>
                <a:gd name="T56" fmla="*/ 443 w 668"/>
                <a:gd name="T57" fmla="*/ 1023 h 1026"/>
                <a:gd name="T58" fmla="*/ 100 w 668"/>
                <a:gd name="T59" fmla="*/ 7 h 1026"/>
                <a:gd name="T60" fmla="*/ 29 w 668"/>
                <a:gd name="T61" fmla="*/ 290 h 1026"/>
                <a:gd name="T62" fmla="*/ 21 w 668"/>
                <a:gd name="T63" fmla="*/ 342 h 1026"/>
                <a:gd name="T64" fmla="*/ 13 w 668"/>
                <a:gd name="T65" fmla="*/ 362 h 1026"/>
                <a:gd name="T66" fmla="*/ 32 w 668"/>
                <a:gd name="T67" fmla="*/ 428 h 1026"/>
                <a:gd name="T68" fmla="*/ 69 w 668"/>
                <a:gd name="T69" fmla="*/ 476 h 1026"/>
                <a:gd name="T70" fmla="*/ 73 w 668"/>
                <a:gd name="T71" fmla="*/ 488 h 1026"/>
                <a:gd name="T72" fmla="*/ 89 w 668"/>
                <a:gd name="T73" fmla="*/ 504 h 1026"/>
                <a:gd name="T74" fmla="*/ 93 w 668"/>
                <a:gd name="T75" fmla="*/ 517 h 1026"/>
                <a:gd name="T76" fmla="*/ 101 w 668"/>
                <a:gd name="T77" fmla="*/ 525 h 1026"/>
                <a:gd name="T78" fmla="*/ 121 w 668"/>
                <a:gd name="T79" fmla="*/ 557 h 1026"/>
                <a:gd name="T80" fmla="*/ 169 w 668"/>
                <a:gd name="T81" fmla="*/ 625 h 1026"/>
                <a:gd name="T82" fmla="*/ 437 w 668"/>
                <a:gd name="T83" fmla="*/ 1015 h 1026"/>
                <a:gd name="T84" fmla="*/ 449 w 668"/>
                <a:gd name="T85" fmla="*/ 1000 h 1026"/>
                <a:gd name="T86" fmla="*/ 445 w 668"/>
                <a:gd name="T87" fmla="*/ 964 h 1026"/>
                <a:gd name="T88" fmla="*/ 449 w 668"/>
                <a:gd name="T89" fmla="*/ 920 h 1026"/>
                <a:gd name="T90" fmla="*/ 449 w 668"/>
                <a:gd name="T91" fmla="*/ 904 h 1026"/>
                <a:gd name="T92" fmla="*/ 459 w 668"/>
                <a:gd name="T93" fmla="*/ 881 h 1026"/>
                <a:gd name="T94" fmla="*/ 480 w 668"/>
                <a:gd name="T95" fmla="*/ 879 h 1026"/>
                <a:gd name="T96" fmla="*/ 492 w 668"/>
                <a:gd name="T97" fmla="*/ 881 h 1026"/>
                <a:gd name="T98" fmla="*/ 515 w 668"/>
                <a:gd name="T99" fmla="*/ 901 h 1026"/>
                <a:gd name="T100" fmla="*/ 531 w 668"/>
                <a:gd name="T101" fmla="*/ 852 h 1026"/>
                <a:gd name="T102" fmla="*/ 542 w 668"/>
                <a:gd name="T103" fmla="*/ 799 h 1026"/>
                <a:gd name="T104" fmla="*/ 561 w 668"/>
                <a:gd name="T105" fmla="*/ 694 h 1026"/>
                <a:gd name="T106" fmla="*/ 628 w 668"/>
                <a:gd name="T107" fmla="*/ 315 h 1026"/>
                <a:gd name="T108" fmla="*/ 100 w 668"/>
                <a:gd name="T109" fmla="*/ 7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8" h="1026">
                  <a:moveTo>
                    <a:pt x="438" y="1026"/>
                  </a:moveTo>
                  <a:cubicBezTo>
                    <a:pt x="386" y="954"/>
                    <a:pt x="331" y="873"/>
                    <a:pt x="273" y="787"/>
                  </a:cubicBezTo>
                  <a:cubicBezTo>
                    <a:pt x="237" y="734"/>
                    <a:pt x="200" y="680"/>
                    <a:pt x="164" y="628"/>
                  </a:cubicBezTo>
                  <a:cubicBezTo>
                    <a:pt x="159" y="620"/>
                    <a:pt x="153" y="613"/>
                    <a:pt x="147" y="604"/>
                  </a:cubicBezTo>
                  <a:cubicBezTo>
                    <a:pt x="137" y="590"/>
                    <a:pt x="126" y="575"/>
                    <a:pt x="116" y="560"/>
                  </a:cubicBezTo>
                  <a:cubicBezTo>
                    <a:pt x="114" y="557"/>
                    <a:pt x="113" y="554"/>
                    <a:pt x="111" y="551"/>
                  </a:cubicBezTo>
                  <a:cubicBezTo>
                    <a:pt x="107" y="544"/>
                    <a:pt x="102" y="537"/>
                    <a:pt x="96" y="528"/>
                  </a:cubicBezTo>
                  <a:cubicBezTo>
                    <a:pt x="95" y="527"/>
                    <a:pt x="94" y="525"/>
                    <a:pt x="93" y="524"/>
                  </a:cubicBezTo>
                  <a:cubicBezTo>
                    <a:pt x="91" y="523"/>
                    <a:pt x="89" y="521"/>
                    <a:pt x="88" y="520"/>
                  </a:cubicBezTo>
                  <a:cubicBezTo>
                    <a:pt x="87" y="518"/>
                    <a:pt x="86" y="515"/>
                    <a:pt x="86" y="513"/>
                  </a:cubicBezTo>
                  <a:cubicBezTo>
                    <a:pt x="85" y="511"/>
                    <a:pt x="85" y="509"/>
                    <a:pt x="84" y="508"/>
                  </a:cubicBezTo>
                  <a:cubicBezTo>
                    <a:pt x="82" y="505"/>
                    <a:pt x="80" y="503"/>
                    <a:pt x="77" y="500"/>
                  </a:cubicBezTo>
                  <a:cubicBezTo>
                    <a:pt x="74" y="498"/>
                    <a:pt x="70" y="495"/>
                    <a:pt x="68" y="491"/>
                  </a:cubicBezTo>
                  <a:cubicBezTo>
                    <a:pt x="66" y="489"/>
                    <a:pt x="66" y="486"/>
                    <a:pt x="65" y="484"/>
                  </a:cubicBezTo>
                  <a:cubicBezTo>
                    <a:pt x="65" y="482"/>
                    <a:pt x="65" y="481"/>
                    <a:pt x="64" y="479"/>
                  </a:cubicBezTo>
                  <a:cubicBezTo>
                    <a:pt x="60" y="473"/>
                    <a:pt x="54" y="466"/>
                    <a:pt x="48" y="458"/>
                  </a:cubicBezTo>
                  <a:cubicBezTo>
                    <a:pt x="41" y="450"/>
                    <a:pt x="34" y="440"/>
                    <a:pt x="28" y="431"/>
                  </a:cubicBezTo>
                  <a:cubicBezTo>
                    <a:pt x="25" y="427"/>
                    <a:pt x="22" y="423"/>
                    <a:pt x="20" y="420"/>
                  </a:cubicBezTo>
                  <a:cubicBezTo>
                    <a:pt x="6" y="400"/>
                    <a:pt x="0" y="392"/>
                    <a:pt x="7" y="361"/>
                  </a:cubicBezTo>
                  <a:cubicBezTo>
                    <a:pt x="8" y="357"/>
                    <a:pt x="10" y="353"/>
                    <a:pt x="12" y="350"/>
                  </a:cubicBezTo>
                  <a:cubicBezTo>
                    <a:pt x="13" y="347"/>
                    <a:pt x="15" y="344"/>
                    <a:pt x="15" y="341"/>
                  </a:cubicBezTo>
                  <a:cubicBezTo>
                    <a:pt x="17" y="332"/>
                    <a:pt x="19" y="322"/>
                    <a:pt x="20" y="313"/>
                  </a:cubicBezTo>
                  <a:cubicBezTo>
                    <a:pt x="21" y="304"/>
                    <a:pt x="22" y="295"/>
                    <a:pt x="23" y="288"/>
                  </a:cubicBezTo>
                  <a:cubicBezTo>
                    <a:pt x="33" y="248"/>
                    <a:pt x="44" y="207"/>
                    <a:pt x="55" y="167"/>
                  </a:cubicBezTo>
                  <a:cubicBezTo>
                    <a:pt x="69" y="113"/>
                    <a:pt x="84" y="57"/>
                    <a:pt x="96" y="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299" y="50"/>
                    <a:pt x="507" y="91"/>
                    <a:pt x="666" y="121"/>
                  </a:cubicBezTo>
                  <a:cubicBezTo>
                    <a:pt x="668" y="122"/>
                    <a:pt x="668" y="122"/>
                    <a:pt x="668" y="122"/>
                  </a:cubicBezTo>
                  <a:cubicBezTo>
                    <a:pt x="668" y="125"/>
                    <a:pt x="668" y="125"/>
                    <a:pt x="668" y="125"/>
                  </a:cubicBezTo>
                  <a:cubicBezTo>
                    <a:pt x="656" y="187"/>
                    <a:pt x="645" y="252"/>
                    <a:pt x="634" y="316"/>
                  </a:cubicBezTo>
                  <a:cubicBezTo>
                    <a:pt x="617" y="414"/>
                    <a:pt x="599" y="515"/>
                    <a:pt x="579" y="611"/>
                  </a:cubicBezTo>
                  <a:cubicBezTo>
                    <a:pt x="574" y="639"/>
                    <a:pt x="570" y="667"/>
                    <a:pt x="566" y="695"/>
                  </a:cubicBezTo>
                  <a:cubicBezTo>
                    <a:pt x="563" y="717"/>
                    <a:pt x="560" y="741"/>
                    <a:pt x="555" y="764"/>
                  </a:cubicBezTo>
                  <a:cubicBezTo>
                    <a:pt x="553" y="776"/>
                    <a:pt x="550" y="789"/>
                    <a:pt x="547" y="801"/>
                  </a:cubicBezTo>
                  <a:cubicBezTo>
                    <a:pt x="544" y="812"/>
                    <a:pt x="542" y="824"/>
                    <a:pt x="539" y="836"/>
                  </a:cubicBezTo>
                  <a:cubicBezTo>
                    <a:pt x="538" y="842"/>
                    <a:pt x="538" y="847"/>
                    <a:pt x="537" y="853"/>
                  </a:cubicBezTo>
                  <a:cubicBezTo>
                    <a:pt x="534" y="871"/>
                    <a:pt x="532" y="890"/>
                    <a:pt x="519" y="906"/>
                  </a:cubicBezTo>
                  <a:cubicBezTo>
                    <a:pt x="518" y="907"/>
                    <a:pt x="518" y="907"/>
                    <a:pt x="518" y="907"/>
                  </a:cubicBezTo>
                  <a:cubicBezTo>
                    <a:pt x="517" y="907"/>
                    <a:pt x="517" y="907"/>
                    <a:pt x="517" y="907"/>
                  </a:cubicBezTo>
                  <a:cubicBezTo>
                    <a:pt x="506" y="908"/>
                    <a:pt x="503" y="901"/>
                    <a:pt x="500" y="895"/>
                  </a:cubicBezTo>
                  <a:cubicBezTo>
                    <a:pt x="498" y="890"/>
                    <a:pt x="496" y="887"/>
                    <a:pt x="492" y="887"/>
                  </a:cubicBezTo>
                  <a:cubicBezTo>
                    <a:pt x="492" y="887"/>
                    <a:pt x="492" y="887"/>
                    <a:pt x="491" y="887"/>
                  </a:cubicBezTo>
                  <a:cubicBezTo>
                    <a:pt x="487" y="887"/>
                    <a:pt x="482" y="885"/>
                    <a:pt x="479" y="884"/>
                  </a:cubicBezTo>
                  <a:cubicBezTo>
                    <a:pt x="475" y="883"/>
                    <a:pt x="472" y="883"/>
                    <a:pt x="470" y="883"/>
                  </a:cubicBezTo>
                  <a:cubicBezTo>
                    <a:pt x="467" y="883"/>
                    <a:pt x="464" y="884"/>
                    <a:pt x="462" y="886"/>
                  </a:cubicBezTo>
                  <a:cubicBezTo>
                    <a:pt x="462" y="886"/>
                    <a:pt x="462" y="886"/>
                    <a:pt x="462" y="886"/>
                  </a:cubicBezTo>
                  <a:cubicBezTo>
                    <a:pt x="461" y="887"/>
                    <a:pt x="461" y="887"/>
                    <a:pt x="461" y="887"/>
                  </a:cubicBezTo>
                  <a:cubicBezTo>
                    <a:pt x="455" y="888"/>
                    <a:pt x="454" y="891"/>
                    <a:pt x="455" y="899"/>
                  </a:cubicBezTo>
                  <a:cubicBezTo>
                    <a:pt x="455" y="901"/>
                    <a:pt x="455" y="903"/>
                    <a:pt x="455" y="904"/>
                  </a:cubicBezTo>
                  <a:cubicBezTo>
                    <a:pt x="455" y="907"/>
                    <a:pt x="455" y="909"/>
                    <a:pt x="455" y="910"/>
                  </a:cubicBezTo>
                  <a:cubicBezTo>
                    <a:pt x="455" y="913"/>
                    <a:pt x="455" y="916"/>
                    <a:pt x="455" y="920"/>
                  </a:cubicBezTo>
                  <a:cubicBezTo>
                    <a:pt x="454" y="927"/>
                    <a:pt x="454" y="935"/>
                    <a:pt x="453" y="942"/>
                  </a:cubicBezTo>
                  <a:cubicBezTo>
                    <a:pt x="452" y="950"/>
                    <a:pt x="451" y="957"/>
                    <a:pt x="451" y="964"/>
                  </a:cubicBezTo>
                  <a:cubicBezTo>
                    <a:pt x="450" y="970"/>
                    <a:pt x="452" y="976"/>
                    <a:pt x="453" y="981"/>
                  </a:cubicBezTo>
                  <a:cubicBezTo>
                    <a:pt x="455" y="988"/>
                    <a:pt x="456" y="994"/>
                    <a:pt x="455" y="1001"/>
                  </a:cubicBezTo>
                  <a:cubicBezTo>
                    <a:pt x="454" y="1006"/>
                    <a:pt x="450" y="1009"/>
                    <a:pt x="447" y="1012"/>
                  </a:cubicBezTo>
                  <a:cubicBezTo>
                    <a:pt x="442" y="1016"/>
                    <a:pt x="440" y="1018"/>
                    <a:pt x="443" y="1023"/>
                  </a:cubicBezTo>
                  <a:lnTo>
                    <a:pt x="438" y="1026"/>
                  </a:lnTo>
                  <a:close/>
                  <a:moveTo>
                    <a:pt x="100" y="7"/>
                  </a:moveTo>
                  <a:cubicBezTo>
                    <a:pt x="89" y="60"/>
                    <a:pt x="74" y="115"/>
                    <a:pt x="60" y="168"/>
                  </a:cubicBezTo>
                  <a:cubicBezTo>
                    <a:pt x="49" y="208"/>
                    <a:pt x="38" y="249"/>
                    <a:pt x="29" y="290"/>
                  </a:cubicBezTo>
                  <a:cubicBezTo>
                    <a:pt x="27" y="296"/>
                    <a:pt x="26" y="305"/>
                    <a:pt x="25" y="313"/>
                  </a:cubicBezTo>
                  <a:cubicBezTo>
                    <a:pt x="24" y="323"/>
                    <a:pt x="23" y="333"/>
                    <a:pt x="21" y="342"/>
                  </a:cubicBezTo>
                  <a:cubicBezTo>
                    <a:pt x="20" y="346"/>
                    <a:pt x="18" y="349"/>
                    <a:pt x="16" y="352"/>
                  </a:cubicBezTo>
                  <a:cubicBezTo>
                    <a:pt x="15" y="356"/>
                    <a:pt x="13" y="359"/>
                    <a:pt x="13" y="362"/>
                  </a:cubicBezTo>
                  <a:cubicBezTo>
                    <a:pt x="6" y="390"/>
                    <a:pt x="11" y="397"/>
                    <a:pt x="24" y="416"/>
                  </a:cubicBezTo>
                  <a:cubicBezTo>
                    <a:pt x="27" y="420"/>
                    <a:pt x="29" y="424"/>
                    <a:pt x="32" y="428"/>
                  </a:cubicBezTo>
                  <a:cubicBezTo>
                    <a:pt x="38" y="437"/>
                    <a:pt x="45" y="446"/>
                    <a:pt x="52" y="454"/>
                  </a:cubicBezTo>
                  <a:cubicBezTo>
                    <a:pt x="59" y="463"/>
                    <a:pt x="65" y="470"/>
                    <a:pt x="69" y="476"/>
                  </a:cubicBezTo>
                  <a:cubicBezTo>
                    <a:pt x="70" y="479"/>
                    <a:pt x="70" y="481"/>
                    <a:pt x="71" y="483"/>
                  </a:cubicBezTo>
                  <a:cubicBezTo>
                    <a:pt x="71" y="485"/>
                    <a:pt x="72" y="487"/>
                    <a:pt x="73" y="488"/>
                  </a:cubicBezTo>
                  <a:cubicBezTo>
                    <a:pt x="75" y="491"/>
                    <a:pt x="77" y="494"/>
                    <a:pt x="80" y="496"/>
                  </a:cubicBezTo>
                  <a:cubicBezTo>
                    <a:pt x="83" y="499"/>
                    <a:pt x="86" y="501"/>
                    <a:pt x="89" y="504"/>
                  </a:cubicBezTo>
                  <a:cubicBezTo>
                    <a:pt x="90" y="507"/>
                    <a:pt x="91" y="510"/>
                    <a:pt x="91" y="512"/>
                  </a:cubicBezTo>
                  <a:cubicBezTo>
                    <a:pt x="92" y="514"/>
                    <a:pt x="92" y="516"/>
                    <a:pt x="93" y="517"/>
                  </a:cubicBezTo>
                  <a:cubicBezTo>
                    <a:pt x="93" y="517"/>
                    <a:pt x="95" y="519"/>
                    <a:pt x="96" y="520"/>
                  </a:cubicBezTo>
                  <a:cubicBezTo>
                    <a:pt x="98" y="522"/>
                    <a:pt x="100" y="523"/>
                    <a:pt x="101" y="525"/>
                  </a:cubicBezTo>
                  <a:cubicBezTo>
                    <a:pt x="107" y="534"/>
                    <a:pt x="112" y="541"/>
                    <a:pt x="116" y="548"/>
                  </a:cubicBezTo>
                  <a:cubicBezTo>
                    <a:pt x="117" y="551"/>
                    <a:pt x="119" y="554"/>
                    <a:pt x="121" y="557"/>
                  </a:cubicBezTo>
                  <a:cubicBezTo>
                    <a:pt x="130" y="572"/>
                    <a:pt x="141" y="587"/>
                    <a:pt x="152" y="601"/>
                  </a:cubicBezTo>
                  <a:cubicBezTo>
                    <a:pt x="158" y="609"/>
                    <a:pt x="164" y="617"/>
                    <a:pt x="169" y="625"/>
                  </a:cubicBezTo>
                  <a:cubicBezTo>
                    <a:pt x="205" y="677"/>
                    <a:pt x="242" y="731"/>
                    <a:pt x="277" y="784"/>
                  </a:cubicBezTo>
                  <a:cubicBezTo>
                    <a:pt x="334" y="867"/>
                    <a:pt x="387" y="945"/>
                    <a:pt x="437" y="1015"/>
                  </a:cubicBezTo>
                  <a:cubicBezTo>
                    <a:pt x="438" y="1012"/>
                    <a:pt x="441" y="1010"/>
                    <a:pt x="443" y="1008"/>
                  </a:cubicBezTo>
                  <a:cubicBezTo>
                    <a:pt x="446" y="1005"/>
                    <a:pt x="449" y="1003"/>
                    <a:pt x="449" y="1000"/>
                  </a:cubicBezTo>
                  <a:cubicBezTo>
                    <a:pt x="451" y="994"/>
                    <a:pt x="449" y="989"/>
                    <a:pt x="448" y="983"/>
                  </a:cubicBezTo>
                  <a:cubicBezTo>
                    <a:pt x="446" y="977"/>
                    <a:pt x="445" y="971"/>
                    <a:pt x="445" y="964"/>
                  </a:cubicBezTo>
                  <a:cubicBezTo>
                    <a:pt x="446" y="957"/>
                    <a:pt x="447" y="949"/>
                    <a:pt x="447" y="942"/>
                  </a:cubicBezTo>
                  <a:cubicBezTo>
                    <a:pt x="448" y="934"/>
                    <a:pt x="449" y="927"/>
                    <a:pt x="449" y="920"/>
                  </a:cubicBezTo>
                  <a:cubicBezTo>
                    <a:pt x="450" y="916"/>
                    <a:pt x="450" y="913"/>
                    <a:pt x="449" y="911"/>
                  </a:cubicBezTo>
                  <a:cubicBezTo>
                    <a:pt x="449" y="909"/>
                    <a:pt x="449" y="907"/>
                    <a:pt x="449" y="904"/>
                  </a:cubicBezTo>
                  <a:cubicBezTo>
                    <a:pt x="449" y="903"/>
                    <a:pt x="449" y="901"/>
                    <a:pt x="449" y="900"/>
                  </a:cubicBezTo>
                  <a:cubicBezTo>
                    <a:pt x="449" y="893"/>
                    <a:pt x="449" y="884"/>
                    <a:pt x="459" y="881"/>
                  </a:cubicBezTo>
                  <a:cubicBezTo>
                    <a:pt x="462" y="878"/>
                    <a:pt x="465" y="877"/>
                    <a:pt x="470" y="877"/>
                  </a:cubicBezTo>
                  <a:cubicBezTo>
                    <a:pt x="473" y="877"/>
                    <a:pt x="477" y="878"/>
                    <a:pt x="480" y="879"/>
                  </a:cubicBezTo>
                  <a:cubicBezTo>
                    <a:pt x="484" y="880"/>
                    <a:pt x="487" y="881"/>
                    <a:pt x="491" y="881"/>
                  </a:cubicBezTo>
                  <a:cubicBezTo>
                    <a:pt x="492" y="881"/>
                    <a:pt x="492" y="881"/>
                    <a:pt x="492" y="881"/>
                  </a:cubicBezTo>
                  <a:cubicBezTo>
                    <a:pt x="500" y="882"/>
                    <a:pt x="503" y="888"/>
                    <a:pt x="505" y="893"/>
                  </a:cubicBezTo>
                  <a:cubicBezTo>
                    <a:pt x="508" y="898"/>
                    <a:pt x="510" y="901"/>
                    <a:pt x="515" y="901"/>
                  </a:cubicBezTo>
                  <a:cubicBezTo>
                    <a:pt x="515" y="901"/>
                    <a:pt x="515" y="901"/>
                    <a:pt x="515" y="901"/>
                  </a:cubicBezTo>
                  <a:cubicBezTo>
                    <a:pt x="527" y="887"/>
                    <a:pt x="529" y="869"/>
                    <a:pt x="531" y="852"/>
                  </a:cubicBezTo>
                  <a:cubicBezTo>
                    <a:pt x="532" y="846"/>
                    <a:pt x="533" y="841"/>
                    <a:pt x="534" y="835"/>
                  </a:cubicBezTo>
                  <a:cubicBezTo>
                    <a:pt x="536" y="823"/>
                    <a:pt x="539" y="811"/>
                    <a:pt x="542" y="799"/>
                  </a:cubicBezTo>
                  <a:cubicBezTo>
                    <a:pt x="545" y="787"/>
                    <a:pt x="548" y="775"/>
                    <a:pt x="550" y="763"/>
                  </a:cubicBezTo>
                  <a:cubicBezTo>
                    <a:pt x="554" y="740"/>
                    <a:pt x="557" y="717"/>
                    <a:pt x="561" y="694"/>
                  </a:cubicBezTo>
                  <a:cubicBezTo>
                    <a:pt x="564" y="666"/>
                    <a:pt x="568" y="638"/>
                    <a:pt x="574" y="610"/>
                  </a:cubicBezTo>
                  <a:cubicBezTo>
                    <a:pt x="594" y="514"/>
                    <a:pt x="611" y="413"/>
                    <a:pt x="628" y="315"/>
                  </a:cubicBezTo>
                  <a:cubicBezTo>
                    <a:pt x="639" y="252"/>
                    <a:pt x="650" y="188"/>
                    <a:pt x="662" y="126"/>
                  </a:cubicBezTo>
                  <a:cubicBezTo>
                    <a:pt x="504" y="96"/>
                    <a:pt x="299" y="56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4">
              <a:extLst>
                <a:ext uri="{FF2B5EF4-FFF2-40B4-BE49-F238E27FC236}">
                  <a16:creationId xmlns:a16="http://schemas.microsoft.com/office/drawing/2014/main" id="{A822E221-7F59-4A2D-B046-4D3E349B9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3165476"/>
              <a:ext cx="573088" cy="719138"/>
            </a:xfrm>
            <a:custGeom>
              <a:avLst/>
              <a:gdLst>
                <a:gd name="T0" fmla="*/ 116 w 583"/>
                <a:gd name="T1" fmla="*/ 0 h 732"/>
                <a:gd name="T2" fmla="*/ 402 w 583"/>
                <a:gd name="T3" fmla="*/ 44 h 732"/>
                <a:gd name="T4" fmla="*/ 382 w 583"/>
                <a:gd name="T5" fmla="*/ 181 h 732"/>
                <a:gd name="T6" fmla="*/ 583 w 583"/>
                <a:gd name="T7" fmla="*/ 205 h 732"/>
                <a:gd name="T8" fmla="*/ 514 w 583"/>
                <a:gd name="T9" fmla="*/ 732 h 732"/>
                <a:gd name="T10" fmla="*/ 0 w 583"/>
                <a:gd name="T11" fmla="*/ 655 h 732"/>
                <a:gd name="T12" fmla="*/ 116 w 583"/>
                <a:gd name="T13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732">
                  <a:moveTo>
                    <a:pt x="116" y="0"/>
                  </a:moveTo>
                  <a:cubicBezTo>
                    <a:pt x="211" y="15"/>
                    <a:pt x="302" y="34"/>
                    <a:pt x="402" y="44"/>
                  </a:cubicBezTo>
                  <a:cubicBezTo>
                    <a:pt x="397" y="92"/>
                    <a:pt x="391" y="138"/>
                    <a:pt x="382" y="181"/>
                  </a:cubicBezTo>
                  <a:cubicBezTo>
                    <a:pt x="452" y="186"/>
                    <a:pt x="513" y="200"/>
                    <a:pt x="583" y="205"/>
                  </a:cubicBezTo>
                  <a:cubicBezTo>
                    <a:pt x="558" y="379"/>
                    <a:pt x="539" y="558"/>
                    <a:pt x="514" y="732"/>
                  </a:cubicBezTo>
                  <a:cubicBezTo>
                    <a:pt x="336" y="713"/>
                    <a:pt x="169" y="683"/>
                    <a:pt x="0" y="655"/>
                  </a:cubicBezTo>
                  <a:cubicBezTo>
                    <a:pt x="39" y="437"/>
                    <a:pt x="79" y="220"/>
                    <a:pt x="1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75">
              <a:extLst>
                <a:ext uri="{FF2B5EF4-FFF2-40B4-BE49-F238E27FC236}">
                  <a16:creationId xmlns:a16="http://schemas.microsoft.com/office/drawing/2014/main" id="{6DCD9111-8ECD-40FD-B448-1BCD9874F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9925" y="3163888"/>
              <a:ext cx="581025" cy="723900"/>
            </a:xfrm>
            <a:custGeom>
              <a:avLst/>
              <a:gdLst>
                <a:gd name="T0" fmla="*/ 521 w 590"/>
                <a:gd name="T1" fmla="*/ 738 h 738"/>
                <a:gd name="T2" fmla="*/ 518 w 590"/>
                <a:gd name="T3" fmla="*/ 737 h 738"/>
                <a:gd name="T4" fmla="*/ 87 w 590"/>
                <a:gd name="T5" fmla="*/ 675 h 738"/>
                <a:gd name="T6" fmla="*/ 3 w 590"/>
                <a:gd name="T7" fmla="*/ 661 h 738"/>
                <a:gd name="T8" fmla="*/ 0 w 590"/>
                <a:gd name="T9" fmla="*/ 661 h 738"/>
                <a:gd name="T10" fmla="*/ 1 w 590"/>
                <a:gd name="T11" fmla="*/ 658 h 738"/>
                <a:gd name="T12" fmla="*/ 24 w 590"/>
                <a:gd name="T13" fmla="*/ 528 h 738"/>
                <a:gd name="T14" fmla="*/ 117 w 590"/>
                <a:gd name="T15" fmla="*/ 3 h 738"/>
                <a:gd name="T16" fmla="*/ 118 w 590"/>
                <a:gd name="T17" fmla="*/ 0 h 738"/>
                <a:gd name="T18" fmla="*/ 121 w 590"/>
                <a:gd name="T19" fmla="*/ 0 h 738"/>
                <a:gd name="T20" fmla="*/ 208 w 590"/>
                <a:gd name="T21" fmla="*/ 15 h 738"/>
                <a:gd name="T22" fmla="*/ 406 w 590"/>
                <a:gd name="T23" fmla="*/ 45 h 738"/>
                <a:gd name="T24" fmla="*/ 409 w 590"/>
                <a:gd name="T25" fmla="*/ 45 h 738"/>
                <a:gd name="T26" fmla="*/ 408 w 590"/>
                <a:gd name="T27" fmla="*/ 48 h 738"/>
                <a:gd name="T28" fmla="*/ 389 w 590"/>
                <a:gd name="T29" fmla="*/ 181 h 738"/>
                <a:gd name="T30" fmla="*/ 491 w 590"/>
                <a:gd name="T31" fmla="*/ 194 h 738"/>
                <a:gd name="T32" fmla="*/ 587 w 590"/>
                <a:gd name="T33" fmla="*/ 205 h 738"/>
                <a:gd name="T34" fmla="*/ 590 w 590"/>
                <a:gd name="T35" fmla="*/ 206 h 738"/>
                <a:gd name="T36" fmla="*/ 589 w 590"/>
                <a:gd name="T37" fmla="*/ 209 h 738"/>
                <a:gd name="T38" fmla="*/ 556 w 590"/>
                <a:gd name="T39" fmla="*/ 468 h 738"/>
                <a:gd name="T40" fmla="*/ 521 w 590"/>
                <a:gd name="T41" fmla="*/ 735 h 738"/>
                <a:gd name="T42" fmla="*/ 521 w 590"/>
                <a:gd name="T43" fmla="*/ 738 h 738"/>
                <a:gd name="T44" fmla="*/ 7 w 590"/>
                <a:gd name="T45" fmla="*/ 656 h 738"/>
                <a:gd name="T46" fmla="*/ 87 w 590"/>
                <a:gd name="T47" fmla="*/ 669 h 738"/>
                <a:gd name="T48" fmla="*/ 516 w 590"/>
                <a:gd name="T49" fmla="*/ 732 h 738"/>
                <a:gd name="T50" fmla="*/ 550 w 590"/>
                <a:gd name="T51" fmla="*/ 468 h 738"/>
                <a:gd name="T52" fmla="*/ 583 w 590"/>
                <a:gd name="T53" fmla="*/ 211 h 738"/>
                <a:gd name="T54" fmla="*/ 490 w 590"/>
                <a:gd name="T55" fmla="*/ 199 h 738"/>
                <a:gd name="T56" fmla="*/ 385 w 590"/>
                <a:gd name="T57" fmla="*/ 187 h 738"/>
                <a:gd name="T58" fmla="*/ 382 w 590"/>
                <a:gd name="T59" fmla="*/ 187 h 738"/>
                <a:gd name="T60" fmla="*/ 383 w 590"/>
                <a:gd name="T61" fmla="*/ 183 h 738"/>
                <a:gd name="T62" fmla="*/ 403 w 590"/>
                <a:gd name="T63" fmla="*/ 50 h 738"/>
                <a:gd name="T64" fmla="*/ 207 w 590"/>
                <a:gd name="T65" fmla="*/ 21 h 738"/>
                <a:gd name="T66" fmla="*/ 122 w 590"/>
                <a:gd name="T67" fmla="*/ 6 h 738"/>
                <a:gd name="T68" fmla="*/ 30 w 590"/>
                <a:gd name="T69" fmla="*/ 529 h 738"/>
                <a:gd name="T70" fmla="*/ 7 w 590"/>
                <a:gd name="T71" fmla="*/ 656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738">
                  <a:moveTo>
                    <a:pt x="521" y="738"/>
                  </a:moveTo>
                  <a:cubicBezTo>
                    <a:pt x="518" y="737"/>
                    <a:pt x="518" y="737"/>
                    <a:pt x="518" y="737"/>
                  </a:cubicBezTo>
                  <a:cubicBezTo>
                    <a:pt x="369" y="722"/>
                    <a:pt x="225" y="698"/>
                    <a:pt x="87" y="675"/>
                  </a:cubicBezTo>
                  <a:cubicBezTo>
                    <a:pt x="59" y="670"/>
                    <a:pt x="31" y="666"/>
                    <a:pt x="3" y="661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1" y="658"/>
                    <a:pt x="1" y="658"/>
                    <a:pt x="1" y="658"/>
                  </a:cubicBezTo>
                  <a:cubicBezTo>
                    <a:pt x="9" y="615"/>
                    <a:pt x="17" y="571"/>
                    <a:pt x="24" y="528"/>
                  </a:cubicBezTo>
                  <a:cubicBezTo>
                    <a:pt x="56" y="356"/>
                    <a:pt x="88" y="179"/>
                    <a:pt x="117" y="3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0" y="5"/>
                    <a:pt x="180" y="10"/>
                    <a:pt x="208" y="15"/>
                  </a:cubicBezTo>
                  <a:cubicBezTo>
                    <a:pt x="272" y="26"/>
                    <a:pt x="337" y="38"/>
                    <a:pt x="406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8" y="48"/>
                    <a:pt x="408" y="48"/>
                    <a:pt x="408" y="48"/>
                  </a:cubicBezTo>
                  <a:cubicBezTo>
                    <a:pt x="403" y="98"/>
                    <a:pt x="397" y="142"/>
                    <a:pt x="389" y="181"/>
                  </a:cubicBezTo>
                  <a:cubicBezTo>
                    <a:pt x="425" y="184"/>
                    <a:pt x="458" y="189"/>
                    <a:pt x="491" y="194"/>
                  </a:cubicBezTo>
                  <a:cubicBezTo>
                    <a:pt x="522" y="198"/>
                    <a:pt x="554" y="203"/>
                    <a:pt x="587" y="205"/>
                  </a:cubicBezTo>
                  <a:cubicBezTo>
                    <a:pt x="590" y="206"/>
                    <a:pt x="590" y="206"/>
                    <a:pt x="590" y="206"/>
                  </a:cubicBezTo>
                  <a:cubicBezTo>
                    <a:pt x="589" y="209"/>
                    <a:pt x="589" y="209"/>
                    <a:pt x="589" y="209"/>
                  </a:cubicBezTo>
                  <a:cubicBezTo>
                    <a:pt x="577" y="294"/>
                    <a:pt x="566" y="383"/>
                    <a:pt x="556" y="468"/>
                  </a:cubicBezTo>
                  <a:cubicBezTo>
                    <a:pt x="545" y="556"/>
                    <a:pt x="534" y="647"/>
                    <a:pt x="521" y="735"/>
                  </a:cubicBezTo>
                  <a:lnTo>
                    <a:pt x="521" y="738"/>
                  </a:lnTo>
                  <a:close/>
                  <a:moveTo>
                    <a:pt x="7" y="656"/>
                  </a:moveTo>
                  <a:cubicBezTo>
                    <a:pt x="34" y="660"/>
                    <a:pt x="61" y="665"/>
                    <a:pt x="87" y="669"/>
                  </a:cubicBezTo>
                  <a:cubicBezTo>
                    <a:pt x="225" y="692"/>
                    <a:pt x="368" y="716"/>
                    <a:pt x="516" y="732"/>
                  </a:cubicBezTo>
                  <a:cubicBezTo>
                    <a:pt x="528" y="645"/>
                    <a:pt x="539" y="555"/>
                    <a:pt x="550" y="468"/>
                  </a:cubicBezTo>
                  <a:cubicBezTo>
                    <a:pt x="561" y="383"/>
                    <a:pt x="571" y="295"/>
                    <a:pt x="583" y="211"/>
                  </a:cubicBezTo>
                  <a:cubicBezTo>
                    <a:pt x="551" y="208"/>
                    <a:pt x="520" y="203"/>
                    <a:pt x="490" y="199"/>
                  </a:cubicBezTo>
                  <a:cubicBezTo>
                    <a:pt x="457" y="194"/>
                    <a:pt x="422" y="189"/>
                    <a:pt x="385" y="187"/>
                  </a:cubicBezTo>
                  <a:cubicBezTo>
                    <a:pt x="382" y="187"/>
                    <a:pt x="382" y="187"/>
                    <a:pt x="382" y="187"/>
                  </a:cubicBezTo>
                  <a:cubicBezTo>
                    <a:pt x="383" y="183"/>
                    <a:pt x="383" y="183"/>
                    <a:pt x="383" y="183"/>
                  </a:cubicBezTo>
                  <a:cubicBezTo>
                    <a:pt x="391" y="144"/>
                    <a:pt x="398" y="100"/>
                    <a:pt x="403" y="50"/>
                  </a:cubicBezTo>
                  <a:cubicBezTo>
                    <a:pt x="335" y="43"/>
                    <a:pt x="270" y="32"/>
                    <a:pt x="207" y="21"/>
                  </a:cubicBezTo>
                  <a:cubicBezTo>
                    <a:pt x="180" y="16"/>
                    <a:pt x="151" y="11"/>
                    <a:pt x="122" y="6"/>
                  </a:cubicBezTo>
                  <a:cubicBezTo>
                    <a:pt x="93" y="182"/>
                    <a:pt x="61" y="358"/>
                    <a:pt x="30" y="529"/>
                  </a:cubicBezTo>
                  <a:cubicBezTo>
                    <a:pt x="22" y="571"/>
                    <a:pt x="15" y="614"/>
                    <a:pt x="7" y="6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76">
              <a:extLst>
                <a:ext uri="{FF2B5EF4-FFF2-40B4-BE49-F238E27FC236}">
                  <a16:creationId xmlns:a16="http://schemas.microsoft.com/office/drawing/2014/main" id="{51E26DF0-F4B2-48C8-A4BB-12EAB27C2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0" y="2222501"/>
              <a:ext cx="604838" cy="984250"/>
            </a:xfrm>
            <a:custGeom>
              <a:avLst/>
              <a:gdLst>
                <a:gd name="T0" fmla="*/ 0 w 615"/>
                <a:gd name="T1" fmla="*/ 904 h 1003"/>
                <a:gd name="T2" fmla="*/ 23 w 615"/>
                <a:gd name="T3" fmla="*/ 795 h 1003"/>
                <a:gd name="T4" fmla="*/ 43 w 615"/>
                <a:gd name="T5" fmla="*/ 681 h 1003"/>
                <a:gd name="T6" fmla="*/ 59 w 615"/>
                <a:gd name="T7" fmla="*/ 649 h 1003"/>
                <a:gd name="T8" fmla="*/ 64 w 615"/>
                <a:gd name="T9" fmla="*/ 615 h 1003"/>
                <a:gd name="T10" fmla="*/ 45 w 615"/>
                <a:gd name="T11" fmla="*/ 596 h 1003"/>
                <a:gd name="T12" fmla="*/ 95 w 615"/>
                <a:gd name="T13" fmla="*/ 531 h 1003"/>
                <a:gd name="T14" fmla="*/ 103 w 615"/>
                <a:gd name="T15" fmla="*/ 505 h 1003"/>
                <a:gd name="T16" fmla="*/ 119 w 615"/>
                <a:gd name="T17" fmla="*/ 473 h 1003"/>
                <a:gd name="T18" fmla="*/ 145 w 615"/>
                <a:gd name="T19" fmla="*/ 435 h 1003"/>
                <a:gd name="T20" fmla="*/ 128 w 615"/>
                <a:gd name="T21" fmla="*/ 407 h 1003"/>
                <a:gd name="T22" fmla="*/ 115 w 615"/>
                <a:gd name="T23" fmla="*/ 385 h 1003"/>
                <a:gd name="T24" fmla="*/ 119 w 615"/>
                <a:gd name="T25" fmla="*/ 377 h 1003"/>
                <a:gd name="T26" fmla="*/ 115 w 615"/>
                <a:gd name="T27" fmla="*/ 351 h 1003"/>
                <a:gd name="T28" fmla="*/ 114 w 615"/>
                <a:gd name="T29" fmla="*/ 328 h 1003"/>
                <a:gd name="T30" fmla="*/ 119 w 615"/>
                <a:gd name="T31" fmla="*/ 321 h 1003"/>
                <a:gd name="T32" fmla="*/ 120 w 615"/>
                <a:gd name="T33" fmla="*/ 278 h 1003"/>
                <a:gd name="T34" fmla="*/ 151 w 615"/>
                <a:gd name="T35" fmla="*/ 147 h 1003"/>
                <a:gd name="T36" fmla="*/ 167 w 615"/>
                <a:gd name="T37" fmla="*/ 79 h 1003"/>
                <a:gd name="T38" fmla="*/ 171 w 615"/>
                <a:gd name="T39" fmla="*/ 59 h 1003"/>
                <a:gd name="T40" fmla="*/ 177 w 615"/>
                <a:gd name="T41" fmla="*/ 35 h 1003"/>
                <a:gd name="T42" fmla="*/ 186 w 615"/>
                <a:gd name="T43" fmla="*/ 0 h 1003"/>
                <a:gd name="T44" fmla="*/ 260 w 615"/>
                <a:gd name="T45" fmla="*/ 16 h 1003"/>
                <a:gd name="T46" fmla="*/ 238 w 615"/>
                <a:gd name="T47" fmla="*/ 138 h 1003"/>
                <a:gd name="T48" fmla="*/ 259 w 615"/>
                <a:gd name="T49" fmla="*/ 191 h 1003"/>
                <a:gd name="T50" fmla="*/ 255 w 615"/>
                <a:gd name="T51" fmla="*/ 208 h 1003"/>
                <a:gd name="T52" fmla="*/ 263 w 615"/>
                <a:gd name="T53" fmla="*/ 224 h 1003"/>
                <a:gd name="T54" fmla="*/ 267 w 615"/>
                <a:gd name="T55" fmla="*/ 237 h 1003"/>
                <a:gd name="T56" fmla="*/ 283 w 615"/>
                <a:gd name="T57" fmla="*/ 253 h 1003"/>
                <a:gd name="T58" fmla="*/ 304 w 615"/>
                <a:gd name="T59" fmla="*/ 291 h 1003"/>
                <a:gd name="T60" fmla="*/ 312 w 615"/>
                <a:gd name="T61" fmla="*/ 303 h 1003"/>
                <a:gd name="T62" fmla="*/ 316 w 615"/>
                <a:gd name="T63" fmla="*/ 316 h 1003"/>
                <a:gd name="T64" fmla="*/ 320 w 615"/>
                <a:gd name="T65" fmla="*/ 328 h 1003"/>
                <a:gd name="T66" fmla="*/ 329 w 615"/>
                <a:gd name="T67" fmla="*/ 341 h 1003"/>
                <a:gd name="T68" fmla="*/ 356 w 615"/>
                <a:gd name="T69" fmla="*/ 349 h 1003"/>
                <a:gd name="T70" fmla="*/ 333 w 615"/>
                <a:gd name="T71" fmla="*/ 441 h 1003"/>
                <a:gd name="T72" fmla="*/ 317 w 615"/>
                <a:gd name="T73" fmla="*/ 457 h 1003"/>
                <a:gd name="T74" fmla="*/ 316 w 615"/>
                <a:gd name="T75" fmla="*/ 467 h 1003"/>
                <a:gd name="T76" fmla="*/ 317 w 615"/>
                <a:gd name="T77" fmla="*/ 489 h 1003"/>
                <a:gd name="T78" fmla="*/ 351 w 615"/>
                <a:gd name="T79" fmla="*/ 495 h 1003"/>
                <a:gd name="T80" fmla="*/ 378 w 615"/>
                <a:gd name="T81" fmla="*/ 482 h 1003"/>
                <a:gd name="T82" fmla="*/ 387 w 615"/>
                <a:gd name="T83" fmla="*/ 540 h 1003"/>
                <a:gd name="T84" fmla="*/ 402 w 615"/>
                <a:gd name="T85" fmla="*/ 571 h 1003"/>
                <a:gd name="T86" fmla="*/ 405 w 615"/>
                <a:gd name="T87" fmla="*/ 601 h 1003"/>
                <a:gd name="T88" fmla="*/ 438 w 615"/>
                <a:gd name="T89" fmla="*/ 667 h 1003"/>
                <a:gd name="T90" fmla="*/ 466 w 615"/>
                <a:gd name="T91" fmla="*/ 660 h 1003"/>
                <a:gd name="T92" fmla="*/ 488 w 615"/>
                <a:gd name="T93" fmla="*/ 663 h 1003"/>
                <a:gd name="T94" fmla="*/ 516 w 615"/>
                <a:gd name="T95" fmla="*/ 654 h 1003"/>
                <a:gd name="T96" fmla="*/ 565 w 615"/>
                <a:gd name="T97" fmla="*/ 664 h 1003"/>
                <a:gd name="T98" fmla="*/ 597 w 615"/>
                <a:gd name="T99" fmla="*/ 647 h 1003"/>
                <a:gd name="T100" fmla="*/ 615 w 615"/>
                <a:gd name="T101" fmla="*/ 676 h 1003"/>
                <a:gd name="T102" fmla="*/ 566 w 615"/>
                <a:gd name="T103" fmla="*/ 1003 h 1003"/>
                <a:gd name="T104" fmla="*/ 0 w 615"/>
                <a:gd name="T105" fmla="*/ 904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5" h="1003">
                  <a:moveTo>
                    <a:pt x="0" y="904"/>
                  </a:moveTo>
                  <a:cubicBezTo>
                    <a:pt x="6" y="862"/>
                    <a:pt x="15" y="832"/>
                    <a:pt x="23" y="795"/>
                  </a:cubicBezTo>
                  <a:cubicBezTo>
                    <a:pt x="30" y="757"/>
                    <a:pt x="35" y="718"/>
                    <a:pt x="43" y="681"/>
                  </a:cubicBezTo>
                  <a:cubicBezTo>
                    <a:pt x="45" y="669"/>
                    <a:pt x="54" y="659"/>
                    <a:pt x="59" y="649"/>
                  </a:cubicBezTo>
                  <a:cubicBezTo>
                    <a:pt x="63" y="639"/>
                    <a:pt x="62" y="625"/>
                    <a:pt x="64" y="615"/>
                  </a:cubicBezTo>
                  <a:cubicBezTo>
                    <a:pt x="60" y="606"/>
                    <a:pt x="45" y="609"/>
                    <a:pt x="45" y="596"/>
                  </a:cubicBezTo>
                  <a:cubicBezTo>
                    <a:pt x="45" y="555"/>
                    <a:pt x="72" y="549"/>
                    <a:pt x="95" y="531"/>
                  </a:cubicBezTo>
                  <a:cubicBezTo>
                    <a:pt x="87" y="519"/>
                    <a:pt x="98" y="513"/>
                    <a:pt x="103" y="505"/>
                  </a:cubicBezTo>
                  <a:cubicBezTo>
                    <a:pt x="108" y="497"/>
                    <a:pt x="114" y="480"/>
                    <a:pt x="119" y="473"/>
                  </a:cubicBezTo>
                  <a:cubicBezTo>
                    <a:pt x="131" y="456"/>
                    <a:pt x="145" y="450"/>
                    <a:pt x="145" y="435"/>
                  </a:cubicBezTo>
                  <a:cubicBezTo>
                    <a:pt x="144" y="425"/>
                    <a:pt x="135" y="416"/>
                    <a:pt x="128" y="407"/>
                  </a:cubicBezTo>
                  <a:cubicBezTo>
                    <a:pt x="123" y="399"/>
                    <a:pt x="120" y="397"/>
                    <a:pt x="115" y="385"/>
                  </a:cubicBezTo>
                  <a:cubicBezTo>
                    <a:pt x="119" y="377"/>
                    <a:pt x="119" y="377"/>
                    <a:pt x="119" y="377"/>
                  </a:cubicBezTo>
                  <a:cubicBezTo>
                    <a:pt x="114" y="367"/>
                    <a:pt x="119" y="366"/>
                    <a:pt x="115" y="351"/>
                  </a:cubicBezTo>
                  <a:cubicBezTo>
                    <a:pt x="114" y="346"/>
                    <a:pt x="113" y="332"/>
                    <a:pt x="114" y="328"/>
                  </a:cubicBezTo>
                  <a:cubicBezTo>
                    <a:pt x="114" y="329"/>
                    <a:pt x="118" y="324"/>
                    <a:pt x="119" y="321"/>
                  </a:cubicBezTo>
                  <a:cubicBezTo>
                    <a:pt x="123" y="309"/>
                    <a:pt x="118" y="290"/>
                    <a:pt x="120" y="278"/>
                  </a:cubicBezTo>
                  <a:cubicBezTo>
                    <a:pt x="128" y="236"/>
                    <a:pt x="145" y="195"/>
                    <a:pt x="151" y="147"/>
                  </a:cubicBezTo>
                  <a:cubicBezTo>
                    <a:pt x="155" y="117"/>
                    <a:pt x="165" y="101"/>
                    <a:pt x="167" y="79"/>
                  </a:cubicBezTo>
                  <a:cubicBezTo>
                    <a:pt x="168" y="72"/>
                    <a:pt x="171" y="60"/>
                    <a:pt x="171" y="59"/>
                  </a:cubicBezTo>
                  <a:cubicBezTo>
                    <a:pt x="172" y="56"/>
                    <a:pt x="177" y="34"/>
                    <a:pt x="177" y="35"/>
                  </a:cubicBezTo>
                  <a:cubicBezTo>
                    <a:pt x="180" y="13"/>
                    <a:pt x="179" y="13"/>
                    <a:pt x="186" y="0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55" y="62"/>
                    <a:pt x="248" y="96"/>
                    <a:pt x="238" y="138"/>
                  </a:cubicBezTo>
                  <a:cubicBezTo>
                    <a:pt x="248" y="155"/>
                    <a:pt x="256" y="168"/>
                    <a:pt x="259" y="191"/>
                  </a:cubicBezTo>
                  <a:cubicBezTo>
                    <a:pt x="260" y="199"/>
                    <a:pt x="256" y="201"/>
                    <a:pt x="255" y="208"/>
                  </a:cubicBezTo>
                  <a:cubicBezTo>
                    <a:pt x="255" y="216"/>
                    <a:pt x="260" y="220"/>
                    <a:pt x="263" y="224"/>
                  </a:cubicBezTo>
                  <a:cubicBezTo>
                    <a:pt x="266" y="228"/>
                    <a:pt x="265" y="234"/>
                    <a:pt x="267" y="237"/>
                  </a:cubicBezTo>
                  <a:cubicBezTo>
                    <a:pt x="273" y="244"/>
                    <a:pt x="279" y="246"/>
                    <a:pt x="283" y="253"/>
                  </a:cubicBezTo>
                  <a:cubicBezTo>
                    <a:pt x="291" y="264"/>
                    <a:pt x="298" y="280"/>
                    <a:pt x="304" y="291"/>
                  </a:cubicBezTo>
                  <a:cubicBezTo>
                    <a:pt x="305" y="294"/>
                    <a:pt x="312" y="301"/>
                    <a:pt x="312" y="303"/>
                  </a:cubicBezTo>
                  <a:cubicBezTo>
                    <a:pt x="310" y="314"/>
                    <a:pt x="309" y="307"/>
                    <a:pt x="316" y="316"/>
                  </a:cubicBezTo>
                  <a:cubicBezTo>
                    <a:pt x="318" y="319"/>
                    <a:pt x="317" y="325"/>
                    <a:pt x="320" y="328"/>
                  </a:cubicBezTo>
                  <a:cubicBezTo>
                    <a:pt x="325" y="335"/>
                    <a:pt x="340" y="330"/>
                    <a:pt x="329" y="341"/>
                  </a:cubicBezTo>
                  <a:cubicBezTo>
                    <a:pt x="335" y="350"/>
                    <a:pt x="356" y="335"/>
                    <a:pt x="356" y="349"/>
                  </a:cubicBezTo>
                  <a:cubicBezTo>
                    <a:pt x="347" y="383"/>
                    <a:pt x="325" y="400"/>
                    <a:pt x="333" y="441"/>
                  </a:cubicBezTo>
                  <a:cubicBezTo>
                    <a:pt x="328" y="452"/>
                    <a:pt x="323" y="447"/>
                    <a:pt x="317" y="457"/>
                  </a:cubicBezTo>
                  <a:cubicBezTo>
                    <a:pt x="319" y="455"/>
                    <a:pt x="316" y="466"/>
                    <a:pt x="316" y="467"/>
                  </a:cubicBezTo>
                  <a:cubicBezTo>
                    <a:pt x="316" y="476"/>
                    <a:pt x="312" y="477"/>
                    <a:pt x="317" y="489"/>
                  </a:cubicBezTo>
                  <a:cubicBezTo>
                    <a:pt x="334" y="496"/>
                    <a:pt x="337" y="498"/>
                    <a:pt x="351" y="495"/>
                  </a:cubicBezTo>
                  <a:cubicBezTo>
                    <a:pt x="361" y="494"/>
                    <a:pt x="362" y="479"/>
                    <a:pt x="378" y="482"/>
                  </a:cubicBezTo>
                  <a:cubicBezTo>
                    <a:pt x="389" y="498"/>
                    <a:pt x="381" y="518"/>
                    <a:pt x="387" y="540"/>
                  </a:cubicBezTo>
                  <a:cubicBezTo>
                    <a:pt x="391" y="554"/>
                    <a:pt x="400" y="558"/>
                    <a:pt x="402" y="571"/>
                  </a:cubicBezTo>
                  <a:cubicBezTo>
                    <a:pt x="405" y="585"/>
                    <a:pt x="395" y="592"/>
                    <a:pt x="405" y="601"/>
                  </a:cubicBezTo>
                  <a:cubicBezTo>
                    <a:pt x="444" y="606"/>
                    <a:pt x="431" y="634"/>
                    <a:pt x="438" y="667"/>
                  </a:cubicBezTo>
                  <a:cubicBezTo>
                    <a:pt x="449" y="663"/>
                    <a:pt x="454" y="660"/>
                    <a:pt x="466" y="660"/>
                  </a:cubicBezTo>
                  <a:cubicBezTo>
                    <a:pt x="475" y="660"/>
                    <a:pt x="480" y="664"/>
                    <a:pt x="488" y="663"/>
                  </a:cubicBezTo>
                  <a:cubicBezTo>
                    <a:pt x="495" y="662"/>
                    <a:pt x="507" y="653"/>
                    <a:pt x="516" y="654"/>
                  </a:cubicBezTo>
                  <a:cubicBezTo>
                    <a:pt x="533" y="654"/>
                    <a:pt x="548" y="659"/>
                    <a:pt x="565" y="664"/>
                  </a:cubicBezTo>
                  <a:cubicBezTo>
                    <a:pt x="585" y="666"/>
                    <a:pt x="576" y="642"/>
                    <a:pt x="597" y="647"/>
                  </a:cubicBezTo>
                  <a:cubicBezTo>
                    <a:pt x="610" y="651"/>
                    <a:pt x="598" y="677"/>
                    <a:pt x="615" y="676"/>
                  </a:cubicBezTo>
                  <a:cubicBezTo>
                    <a:pt x="566" y="1003"/>
                    <a:pt x="566" y="1003"/>
                    <a:pt x="566" y="1003"/>
                  </a:cubicBezTo>
                  <a:lnTo>
                    <a:pt x="0" y="9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77">
              <a:extLst>
                <a:ext uri="{FF2B5EF4-FFF2-40B4-BE49-F238E27FC236}">
                  <a16:creationId xmlns:a16="http://schemas.microsoft.com/office/drawing/2014/main" id="{BA550A30-A0F0-4DFF-A07B-4E697CB62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9588" y="2219326"/>
              <a:ext cx="612775" cy="990600"/>
            </a:xfrm>
            <a:custGeom>
              <a:avLst/>
              <a:gdLst>
                <a:gd name="T0" fmla="*/ 15 w 622"/>
                <a:gd name="T1" fmla="*/ 836 h 1009"/>
                <a:gd name="T2" fmla="*/ 54 w 622"/>
                <a:gd name="T3" fmla="*/ 663 h 1009"/>
                <a:gd name="T4" fmla="*/ 58 w 622"/>
                <a:gd name="T5" fmla="*/ 614 h 1009"/>
                <a:gd name="T6" fmla="*/ 100 w 622"/>
                <a:gd name="T7" fmla="*/ 512 h 1009"/>
                <a:gd name="T8" fmla="*/ 134 w 622"/>
                <a:gd name="T9" fmla="*/ 459 h 1009"/>
                <a:gd name="T10" fmla="*/ 126 w 622"/>
                <a:gd name="T11" fmla="*/ 406 h 1009"/>
                <a:gd name="T12" fmla="*/ 118 w 622"/>
                <a:gd name="T13" fmla="*/ 369 h 1009"/>
                <a:gd name="T14" fmla="*/ 115 w 622"/>
                <a:gd name="T15" fmla="*/ 332 h 1009"/>
                <a:gd name="T16" fmla="*/ 120 w 622"/>
                <a:gd name="T17" fmla="*/ 323 h 1009"/>
                <a:gd name="T18" fmla="*/ 153 w 622"/>
                <a:gd name="T19" fmla="*/ 150 h 1009"/>
                <a:gd name="T20" fmla="*/ 178 w 622"/>
                <a:gd name="T21" fmla="*/ 38 h 1009"/>
                <a:gd name="T22" fmla="*/ 178 w 622"/>
                <a:gd name="T23" fmla="*/ 37 h 1009"/>
                <a:gd name="T24" fmla="*/ 189 w 622"/>
                <a:gd name="T25" fmla="*/ 0 h 1009"/>
                <a:gd name="T26" fmla="*/ 248 w 622"/>
                <a:gd name="T27" fmla="*/ 146 h 1009"/>
                <a:gd name="T28" fmla="*/ 267 w 622"/>
                <a:gd name="T29" fmla="*/ 223 h 1009"/>
                <a:gd name="T30" fmla="*/ 281 w 622"/>
                <a:gd name="T31" fmla="*/ 245 h 1009"/>
                <a:gd name="T32" fmla="*/ 313 w 622"/>
                <a:gd name="T33" fmla="*/ 296 h 1009"/>
                <a:gd name="T34" fmla="*/ 322 w 622"/>
                <a:gd name="T35" fmla="*/ 317 h 1009"/>
                <a:gd name="T36" fmla="*/ 340 w 622"/>
                <a:gd name="T37" fmla="*/ 337 h 1009"/>
                <a:gd name="T38" fmla="*/ 363 w 622"/>
                <a:gd name="T39" fmla="*/ 352 h 1009"/>
                <a:gd name="T40" fmla="*/ 340 w 622"/>
                <a:gd name="T41" fmla="*/ 443 h 1009"/>
                <a:gd name="T42" fmla="*/ 324 w 622"/>
                <a:gd name="T43" fmla="*/ 460 h 1009"/>
                <a:gd name="T44" fmla="*/ 324 w 622"/>
                <a:gd name="T45" fmla="*/ 490 h 1009"/>
                <a:gd name="T46" fmla="*/ 362 w 622"/>
                <a:gd name="T47" fmla="*/ 490 h 1009"/>
                <a:gd name="T48" fmla="*/ 391 w 622"/>
                <a:gd name="T49" fmla="*/ 516 h 1009"/>
                <a:gd name="T50" fmla="*/ 408 w 622"/>
                <a:gd name="T51" fmla="*/ 590 h 1009"/>
                <a:gd name="T52" fmla="*/ 445 w 622"/>
                <a:gd name="T53" fmla="*/ 666 h 1009"/>
                <a:gd name="T54" fmla="*/ 502 w 622"/>
                <a:gd name="T55" fmla="*/ 659 h 1009"/>
                <a:gd name="T56" fmla="*/ 582 w 622"/>
                <a:gd name="T57" fmla="*/ 657 h 1009"/>
                <a:gd name="T58" fmla="*/ 618 w 622"/>
                <a:gd name="T59" fmla="*/ 677 h 1009"/>
                <a:gd name="T60" fmla="*/ 7 w 622"/>
                <a:gd name="T61" fmla="*/ 905 h 1009"/>
                <a:gd name="T62" fmla="*/ 601 w 622"/>
                <a:gd name="T63" fmla="*/ 653 h 1009"/>
                <a:gd name="T64" fmla="*/ 568 w 622"/>
                <a:gd name="T65" fmla="*/ 670 h 1009"/>
                <a:gd name="T66" fmla="*/ 505 w 622"/>
                <a:gd name="T67" fmla="*/ 664 h 1009"/>
                <a:gd name="T68" fmla="*/ 447 w 622"/>
                <a:gd name="T69" fmla="*/ 671 h 1009"/>
                <a:gd name="T70" fmla="*/ 437 w 622"/>
                <a:gd name="T71" fmla="*/ 645 h 1009"/>
                <a:gd name="T72" fmla="*/ 403 w 622"/>
                <a:gd name="T73" fmla="*/ 589 h 1009"/>
                <a:gd name="T74" fmla="*/ 385 w 622"/>
                <a:gd name="T75" fmla="*/ 516 h 1009"/>
                <a:gd name="T76" fmla="*/ 345 w 622"/>
                <a:gd name="T77" fmla="*/ 502 h 1009"/>
                <a:gd name="T78" fmla="*/ 317 w 622"/>
                <a:gd name="T79" fmla="*/ 476 h 1009"/>
                <a:gd name="T80" fmla="*/ 321 w 622"/>
                <a:gd name="T81" fmla="*/ 460 h 1009"/>
                <a:gd name="T82" fmla="*/ 328 w 622"/>
                <a:gd name="T83" fmla="*/ 450 h 1009"/>
                <a:gd name="T84" fmla="*/ 353 w 622"/>
                <a:gd name="T85" fmla="*/ 348 h 1009"/>
                <a:gd name="T86" fmla="*/ 330 w 622"/>
                <a:gd name="T87" fmla="*/ 344 h 1009"/>
                <a:gd name="T88" fmla="*/ 322 w 622"/>
                <a:gd name="T89" fmla="*/ 333 h 1009"/>
                <a:gd name="T90" fmla="*/ 312 w 622"/>
                <a:gd name="T91" fmla="*/ 309 h 1009"/>
                <a:gd name="T92" fmla="*/ 303 w 622"/>
                <a:gd name="T93" fmla="*/ 290 h 1009"/>
                <a:gd name="T94" fmla="*/ 267 w 622"/>
                <a:gd name="T95" fmla="*/ 234 h 1009"/>
                <a:gd name="T96" fmla="*/ 259 w 622"/>
                <a:gd name="T97" fmla="*/ 202 h 1009"/>
                <a:gd name="T98" fmla="*/ 239 w 622"/>
                <a:gd name="T99" fmla="*/ 141 h 1009"/>
                <a:gd name="T100" fmla="*/ 185 w 622"/>
                <a:gd name="T101" fmla="*/ 25 h 1009"/>
                <a:gd name="T102" fmla="*/ 183 w 622"/>
                <a:gd name="T103" fmla="*/ 39 h 1009"/>
                <a:gd name="T104" fmla="*/ 158 w 622"/>
                <a:gd name="T105" fmla="*/ 150 h 1009"/>
                <a:gd name="T106" fmla="*/ 125 w 622"/>
                <a:gd name="T107" fmla="*/ 324 h 1009"/>
                <a:gd name="T108" fmla="*/ 125 w 622"/>
                <a:gd name="T109" fmla="*/ 379 h 1009"/>
                <a:gd name="T110" fmla="*/ 135 w 622"/>
                <a:gd name="T111" fmla="*/ 408 h 1009"/>
                <a:gd name="T112" fmla="*/ 125 w 622"/>
                <a:gd name="T113" fmla="*/ 477 h 1009"/>
                <a:gd name="T114" fmla="*/ 101 w 622"/>
                <a:gd name="T115" fmla="*/ 533 h 1009"/>
                <a:gd name="T116" fmla="*/ 52 w 622"/>
                <a:gd name="T117" fmla="*/ 599 h 1009"/>
                <a:gd name="T118" fmla="*/ 71 w 622"/>
                <a:gd name="T119" fmla="*/ 618 h 1009"/>
                <a:gd name="T120" fmla="*/ 49 w 622"/>
                <a:gd name="T121" fmla="*/ 685 h 1009"/>
                <a:gd name="T122" fmla="*/ 7 w 622"/>
                <a:gd name="T123" fmla="*/ 905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2" h="1009">
                  <a:moveTo>
                    <a:pt x="573" y="1009"/>
                  </a:moveTo>
                  <a:cubicBezTo>
                    <a:pt x="0" y="909"/>
                    <a:pt x="0" y="909"/>
                    <a:pt x="0" y="909"/>
                  </a:cubicBezTo>
                  <a:cubicBezTo>
                    <a:pt x="1" y="906"/>
                    <a:pt x="1" y="906"/>
                    <a:pt x="1" y="906"/>
                  </a:cubicBezTo>
                  <a:cubicBezTo>
                    <a:pt x="5" y="880"/>
                    <a:pt x="10" y="858"/>
                    <a:pt x="15" y="836"/>
                  </a:cubicBezTo>
                  <a:cubicBezTo>
                    <a:pt x="18" y="824"/>
                    <a:pt x="21" y="811"/>
                    <a:pt x="24" y="797"/>
                  </a:cubicBezTo>
                  <a:cubicBezTo>
                    <a:pt x="27" y="779"/>
                    <a:pt x="30" y="761"/>
                    <a:pt x="33" y="743"/>
                  </a:cubicBezTo>
                  <a:cubicBezTo>
                    <a:pt x="37" y="723"/>
                    <a:pt x="40" y="703"/>
                    <a:pt x="44" y="684"/>
                  </a:cubicBezTo>
                  <a:cubicBezTo>
                    <a:pt x="46" y="676"/>
                    <a:pt x="50" y="669"/>
                    <a:pt x="54" y="663"/>
                  </a:cubicBezTo>
                  <a:cubicBezTo>
                    <a:pt x="56" y="659"/>
                    <a:pt x="58" y="655"/>
                    <a:pt x="60" y="651"/>
                  </a:cubicBezTo>
                  <a:cubicBezTo>
                    <a:pt x="62" y="645"/>
                    <a:pt x="63" y="638"/>
                    <a:pt x="64" y="631"/>
                  </a:cubicBezTo>
                  <a:cubicBezTo>
                    <a:pt x="64" y="626"/>
                    <a:pt x="64" y="622"/>
                    <a:pt x="65" y="618"/>
                  </a:cubicBezTo>
                  <a:cubicBezTo>
                    <a:pt x="64" y="616"/>
                    <a:pt x="61" y="615"/>
                    <a:pt x="58" y="614"/>
                  </a:cubicBezTo>
                  <a:cubicBezTo>
                    <a:pt x="53" y="611"/>
                    <a:pt x="46" y="608"/>
                    <a:pt x="47" y="599"/>
                  </a:cubicBezTo>
                  <a:cubicBezTo>
                    <a:pt x="46" y="565"/>
                    <a:pt x="63" y="554"/>
                    <a:pt x="82" y="543"/>
                  </a:cubicBezTo>
                  <a:cubicBezTo>
                    <a:pt x="86" y="540"/>
                    <a:pt x="91" y="537"/>
                    <a:pt x="95" y="534"/>
                  </a:cubicBezTo>
                  <a:cubicBezTo>
                    <a:pt x="90" y="524"/>
                    <a:pt x="96" y="517"/>
                    <a:pt x="100" y="512"/>
                  </a:cubicBezTo>
                  <a:cubicBezTo>
                    <a:pt x="102" y="510"/>
                    <a:pt x="103" y="508"/>
                    <a:pt x="105" y="506"/>
                  </a:cubicBezTo>
                  <a:cubicBezTo>
                    <a:pt x="107" y="503"/>
                    <a:pt x="109" y="498"/>
                    <a:pt x="112" y="492"/>
                  </a:cubicBezTo>
                  <a:cubicBezTo>
                    <a:pt x="115" y="485"/>
                    <a:pt x="118" y="478"/>
                    <a:pt x="121" y="474"/>
                  </a:cubicBezTo>
                  <a:cubicBezTo>
                    <a:pt x="125" y="468"/>
                    <a:pt x="130" y="463"/>
                    <a:pt x="134" y="459"/>
                  </a:cubicBezTo>
                  <a:cubicBezTo>
                    <a:pt x="141" y="452"/>
                    <a:pt x="146" y="446"/>
                    <a:pt x="146" y="438"/>
                  </a:cubicBezTo>
                  <a:cubicBezTo>
                    <a:pt x="146" y="431"/>
                    <a:pt x="140" y="425"/>
                    <a:pt x="135" y="418"/>
                  </a:cubicBezTo>
                  <a:cubicBezTo>
                    <a:pt x="134" y="416"/>
                    <a:pt x="132" y="414"/>
                    <a:pt x="130" y="412"/>
                  </a:cubicBezTo>
                  <a:cubicBezTo>
                    <a:pt x="128" y="409"/>
                    <a:pt x="127" y="407"/>
                    <a:pt x="126" y="406"/>
                  </a:cubicBezTo>
                  <a:cubicBezTo>
                    <a:pt x="122" y="402"/>
                    <a:pt x="120" y="398"/>
                    <a:pt x="116" y="389"/>
                  </a:cubicBezTo>
                  <a:cubicBezTo>
                    <a:pt x="116" y="388"/>
                    <a:pt x="116" y="388"/>
                    <a:pt x="116" y="388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18" y="375"/>
                    <a:pt x="118" y="372"/>
                    <a:pt x="118" y="369"/>
                  </a:cubicBezTo>
                  <a:cubicBezTo>
                    <a:pt x="118" y="365"/>
                    <a:pt x="118" y="362"/>
                    <a:pt x="116" y="354"/>
                  </a:cubicBezTo>
                  <a:cubicBezTo>
                    <a:pt x="115" y="350"/>
                    <a:pt x="115" y="337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1"/>
                    <a:pt x="115" y="331"/>
                    <a:pt x="115" y="331"/>
                  </a:cubicBezTo>
                  <a:cubicBezTo>
                    <a:pt x="118" y="331"/>
                    <a:pt x="118" y="331"/>
                    <a:pt x="118" y="331"/>
                  </a:cubicBezTo>
                  <a:cubicBezTo>
                    <a:pt x="116" y="329"/>
                    <a:pt x="116" y="329"/>
                    <a:pt x="116" y="329"/>
                  </a:cubicBezTo>
                  <a:cubicBezTo>
                    <a:pt x="117" y="328"/>
                    <a:pt x="119" y="325"/>
                    <a:pt x="120" y="323"/>
                  </a:cubicBezTo>
                  <a:cubicBezTo>
                    <a:pt x="122" y="316"/>
                    <a:pt x="122" y="308"/>
                    <a:pt x="121" y="299"/>
                  </a:cubicBezTo>
                  <a:cubicBezTo>
                    <a:pt x="121" y="292"/>
                    <a:pt x="121" y="286"/>
                    <a:pt x="122" y="281"/>
                  </a:cubicBezTo>
                  <a:cubicBezTo>
                    <a:pt x="125" y="263"/>
                    <a:pt x="130" y="246"/>
                    <a:pt x="135" y="227"/>
                  </a:cubicBezTo>
                  <a:cubicBezTo>
                    <a:pt x="142" y="203"/>
                    <a:pt x="149" y="177"/>
                    <a:pt x="153" y="150"/>
                  </a:cubicBezTo>
                  <a:cubicBezTo>
                    <a:pt x="154" y="134"/>
                    <a:pt x="158" y="121"/>
                    <a:pt x="162" y="110"/>
                  </a:cubicBezTo>
                  <a:cubicBezTo>
                    <a:pt x="165" y="101"/>
                    <a:pt x="168" y="91"/>
                    <a:pt x="169" y="81"/>
                  </a:cubicBezTo>
                  <a:cubicBezTo>
                    <a:pt x="169" y="76"/>
                    <a:pt x="172" y="62"/>
                    <a:pt x="173" y="60"/>
                  </a:cubicBezTo>
                  <a:cubicBezTo>
                    <a:pt x="173" y="60"/>
                    <a:pt x="174" y="57"/>
                    <a:pt x="178" y="38"/>
                  </a:cubicBezTo>
                  <a:cubicBezTo>
                    <a:pt x="178" y="38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9" y="32"/>
                    <a:pt x="180" y="28"/>
                    <a:pt x="180" y="25"/>
                  </a:cubicBezTo>
                  <a:cubicBezTo>
                    <a:pt x="181" y="15"/>
                    <a:pt x="182" y="12"/>
                    <a:pt x="188" y="1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65"/>
                    <a:pt x="255" y="100"/>
                    <a:pt x="245" y="140"/>
                  </a:cubicBezTo>
                  <a:cubicBezTo>
                    <a:pt x="246" y="142"/>
                    <a:pt x="247" y="144"/>
                    <a:pt x="248" y="146"/>
                  </a:cubicBezTo>
                  <a:cubicBezTo>
                    <a:pt x="256" y="160"/>
                    <a:pt x="263" y="173"/>
                    <a:pt x="266" y="194"/>
                  </a:cubicBezTo>
                  <a:cubicBezTo>
                    <a:pt x="267" y="199"/>
                    <a:pt x="265" y="202"/>
                    <a:pt x="264" y="205"/>
                  </a:cubicBezTo>
                  <a:cubicBezTo>
                    <a:pt x="263" y="206"/>
                    <a:pt x="262" y="208"/>
                    <a:pt x="262" y="211"/>
                  </a:cubicBezTo>
                  <a:cubicBezTo>
                    <a:pt x="262" y="216"/>
                    <a:pt x="264" y="219"/>
                    <a:pt x="267" y="223"/>
                  </a:cubicBezTo>
                  <a:cubicBezTo>
                    <a:pt x="268" y="224"/>
                    <a:pt x="269" y="225"/>
                    <a:pt x="269" y="226"/>
                  </a:cubicBezTo>
                  <a:cubicBezTo>
                    <a:pt x="271" y="228"/>
                    <a:pt x="272" y="231"/>
                    <a:pt x="272" y="233"/>
                  </a:cubicBezTo>
                  <a:cubicBezTo>
                    <a:pt x="272" y="235"/>
                    <a:pt x="273" y="237"/>
                    <a:pt x="273" y="238"/>
                  </a:cubicBezTo>
                  <a:cubicBezTo>
                    <a:pt x="276" y="241"/>
                    <a:pt x="278" y="243"/>
                    <a:pt x="281" y="245"/>
                  </a:cubicBezTo>
                  <a:cubicBezTo>
                    <a:pt x="284" y="248"/>
                    <a:pt x="287" y="251"/>
                    <a:pt x="290" y="255"/>
                  </a:cubicBezTo>
                  <a:cubicBezTo>
                    <a:pt x="296" y="264"/>
                    <a:pt x="302" y="277"/>
                    <a:pt x="308" y="288"/>
                  </a:cubicBezTo>
                  <a:cubicBezTo>
                    <a:pt x="310" y="293"/>
                    <a:pt x="310" y="293"/>
                    <a:pt x="310" y="293"/>
                  </a:cubicBezTo>
                  <a:cubicBezTo>
                    <a:pt x="310" y="293"/>
                    <a:pt x="312" y="295"/>
                    <a:pt x="313" y="296"/>
                  </a:cubicBezTo>
                  <a:cubicBezTo>
                    <a:pt x="317" y="301"/>
                    <a:pt x="319" y="304"/>
                    <a:pt x="318" y="307"/>
                  </a:cubicBezTo>
                  <a:cubicBezTo>
                    <a:pt x="318" y="308"/>
                    <a:pt x="318" y="310"/>
                    <a:pt x="318" y="311"/>
                  </a:cubicBezTo>
                  <a:cubicBezTo>
                    <a:pt x="317" y="311"/>
                    <a:pt x="317" y="312"/>
                    <a:pt x="317" y="312"/>
                  </a:cubicBezTo>
                  <a:cubicBezTo>
                    <a:pt x="318" y="313"/>
                    <a:pt x="320" y="314"/>
                    <a:pt x="322" y="317"/>
                  </a:cubicBezTo>
                  <a:cubicBezTo>
                    <a:pt x="323" y="319"/>
                    <a:pt x="324" y="322"/>
                    <a:pt x="324" y="324"/>
                  </a:cubicBezTo>
                  <a:cubicBezTo>
                    <a:pt x="325" y="326"/>
                    <a:pt x="325" y="328"/>
                    <a:pt x="326" y="329"/>
                  </a:cubicBezTo>
                  <a:cubicBezTo>
                    <a:pt x="327" y="331"/>
                    <a:pt x="330" y="332"/>
                    <a:pt x="333" y="333"/>
                  </a:cubicBezTo>
                  <a:cubicBezTo>
                    <a:pt x="336" y="333"/>
                    <a:pt x="339" y="334"/>
                    <a:pt x="340" y="337"/>
                  </a:cubicBezTo>
                  <a:cubicBezTo>
                    <a:pt x="340" y="339"/>
                    <a:pt x="339" y="342"/>
                    <a:pt x="337" y="344"/>
                  </a:cubicBezTo>
                  <a:cubicBezTo>
                    <a:pt x="339" y="345"/>
                    <a:pt x="343" y="344"/>
                    <a:pt x="346" y="344"/>
                  </a:cubicBezTo>
                  <a:cubicBezTo>
                    <a:pt x="349" y="343"/>
                    <a:pt x="351" y="343"/>
                    <a:pt x="353" y="343"/>
                  </a:cubicBezTo>
                  <a:cubicBezTo>
                    <a:pt x="362" y="343"/>
                    <a:pt x="363" y="349"/>
                    <a:pt x="363" y="352"/>
                  </a:cubicBezTo>
                  <a:cubicBezTo>
                    <a:pt x="363" y="352"/>
                    <a:pt x="363" y="352"/>
                    <a:pt x="363" y="352"/>
                  </a:cubicBezTo>
                  <a:cubicBezTo>
                    <a:pt x="363" y="353"/>
                    <a:pt x="363" y="353"/>
                    <a:pt x="363" y="353"/>
                  </a:cubicBezTo>
                  <a:cubicBezTo>
                    <a:pt x="360" y="364"/>
                    <a:pt x="355" y="374"/>
                    <a:pt x="351" y="383"/>
                  </a:cubicBezTo>
                  <a:cubicBezTo>
                    <a:pt x="342" y="401"/>
                    <a:pt x="335" y="417"/>
                    <a:pt x="340" y="443"/>
                  </a:cubicBezTo>
                  <a:cubicBezTo>
                    <a:pt x="340" y="444"/>
                    <a:pt x="340" y="444"/>
                    <a:pt x="340" y="444"/>
                  </a:cubicBezTo>
                  <a:cubicBezTo>
                    <a:pt x="340" y="445"/>
                    <a:pt x="340" y="445"/>
                    <a:pt x="340" y="445"/>
                  </a:cubicBezTo>
                  <a:cubicBezTo>
                    <a:pt x="337" y="451"/>
                    <a:pt x="334" y="453"/>
                    <a:pt x="331" y="455"/>
                  </a:cubicBezTo>
                  <a:cubicBezTo>
                    <a:pt x="328" y="456"/>
                    <a:pt x="327" y="457"/>
                    <a:pt x="324" y="460"/>
                  </a:cubicBezTo>
                  <a:cubicBezTo>
                    <a:pt x="324" y="461"/>
                    <a:pt x="324" y="463"/>
                    <a:pt x="324" y="466"/>
                  </a:cubicBezTo>
                  <a:cubicBezTo>
                    <a:pt x="323" y="468"/>
                    <a:pt x="323" y="470"/>
                    <a:pt x="323" y="470"/>
                  </a:cubicBezTo>
                  <a:cubicBezTo>
                    <a:pt x="323" y="473"/>
                    <a:pt x="322" y="475"/>
                    <a:pt x="322" y="477"/>
                  </a:cubicBezTo>
                  <a:cubicBezTo>
                    <a:pt x="321" y="481"/>
                    <a:pt x="321" y="483"/>
                    <a:pt x="324" y="490"/>
                  </a:cubicBezTo>
                  <a:cubicBezTo>
                    <a:pt x="325" y="490"/>
                    <a:pt x="325" y="490"/>
                    <a:pt x="325" y="490"/>
                  </a:cubicBezTo>
                  <a:cubicBezTo>
                    <a:pt x="335" y="495"/>
                    <a:pt x="340" y="497"/>
                    <a:pt x="345" y="497"/>
                  </a:cubicBezTo>
                  <a:cubicBezTo>
                    <a:pt x="348" y="497"/>
                    <a:pt x="351" y="497"/>
                    <a:pt x="354" y="496"/>
                  </a:cubicBezTo>
                  <a:cubicBezTo>
                    <a:pt x="357" y="495"/>
                    <a:pt x="360" y="493"/>
                    <a:pt x="362" y="490"/>
                  </a:cubicBezTo>
                  <a:cubicBezTo>
                    <a:pt x="366" y="486"/>
                    <a:pt x="371" y="480"/>
                    <a:pt x="382" y="482"/>
                  </a:cubicBezTo>
                  <a:cubicBezTo>
                    <a:pt x="383" y="483"/>
                    <a:pt x="383" y="483"/>
                    <a:pt x="383" y="483"/>
                  </a:cubicBezTo>
                  <a:cubicBezTo>
                    <a:pt x="384" y="484"/>
                    <a:pt x="384" y="484"/>
                    <a:pt x="384" y="484"/>
                  </a:cubicBezTo>
                  <a:cubicBezTo>
                    <a:pt x="391" y="494"/>
                    <a:pt x="391" y="505"/>
                    <a:pt x="391" y="516"/>
                  </a:cubicBezTo>
                  <a:cubicBezTo>
                    <a:pt x="391" y="525"/>
                    <a:pt x="391" y="533"/>
                    <a:pt x="394" y="542"/>
                  </a:cubicBezTo>
                  <a:cubicBezTo>
                    <a:pt x="396" y="548"/>
                    <a:pt x="398" y="552"/>
                    <a:pt x="401" y="556"/>
                  </a:cubicBezTo>
                  <a:cubicBezTo>
                    <a:pt x="405" y="561"/>
                    <a:pt x="408" y="566"/>
                    <a:pt x="409" y="573"/>
                  </a:cubicBezTo>
                  <a:cubicBezTo>
                    <a:pt x="410" y="580"/>
                    <a:pt x="409" y="585"/>
                    <a:pt x="408" y="590"/>
                  </a:cubicBezTo>
                  <a:cubicBezTo>
                    <a:pt x="407" y="595"/>
                    <a:pt x="406" y="598"/>
                    <a:pt x="410" y="602"/>
                  </a:cubicBezTo>
                  <a:cubicBezTo>
                    <a:pt x="440" y="606"/>
                    <a:pt x="441" y="624"/>
                    <a:pt x="442" y="644"/>
                  </a:cubicBezTo>
                  <a:cubicBezTo>
                    <a:pt x="442" y="651"/>
                    <a:pt x="443" y="659"/>
                    <a:pt x="444" y="666"/>
                  </a:cubicBezTo>
                  <a:cubicBezTo>
                    <a:pt x="445" y="666"/>
                    <a:pt x="445" y="666"/>
                    <a:pt x="445" y="666"/>
                  </a:cubicBezTo>
                  <a:cubicBezTo>
                    <a:pt x="454" y="663"/>
                    <a:pt x="459" y="661"/>
                    <a:pt x="470" y="661"/>
                  </a:cubicBezTo>
                  <a:cubicBezTo>
                    <a:pt x="475" y="661"/>
                    <a:pt x="478" y="661"/>
                    <a:pt x="482" y="662"/>
                  </a:cubicBezTo>
                  <a:cubicBezTo>
                    <a:pt x="485" y="663"/>
                    <a:pt x="488" y="664"/>
                    <a:pt x="491" y="663"/>
                  </a:cubicBezTo>
                  <a:cubicBezTo>
                    <a:pt x="494" y="663"/>
                    <a:pt x="498" y="661"/>
                    <a:pt x="502" y="659"/>
                  </a:cubicBezTo>
                  <a:cubicBezTo>
                    <a:pt x="508" y="657"/>
                    <a:pt x="514" y="654"/>
                    <a:pt x="519" y="654"/>
                  </a:cubicBezTo>
                  <a:cubicBezTo>
                    <a:pt x="537" y="654"/>
                    <a:pt x="552" y="659"/>
                    <a:pt x="569" y="664"/>
                  </a:cubicBezTo>
                  <a:cubicBezTo>
                    <a:pt x="570" y="665"/>
                    <a:pt x="570" y="665"/>
                    <a:pt x="570" y="665"/>
                  </a:cubicBezTo>
                  <a:cubicBezTo>
                    <a:pt x="577" y="665"/>
                    <a:pt x="579" y="662"/>
                    <a:pt x="582" y="657"/>
                  </a:cubicBezTo>
                  <a:cubicBezTo>
                    <a:pt x="584" y="652"/>
                    <a:pt x="587" y="647"/>
                    <a:pt x="596" y="647"/>
                  </a:cubicBezTo>
                  <a:cubicBezTo>
                    <a:pt x="598" y="647"/>
                    <a:pt x="600" y="647"/>
                    <a:pt x="602" y="647"/>
                  </a:cubicBezTo>
                  <a:cubicBezTo>
                    <a:pt x="610" y="650"/>
                    <a:pt x="610" y="657"/>
                    <a:pt x="611" y="664"/>
                  </a:cubicBezTo>
                  <a:cubicBezTo>
                    <a:pt x="612" y="673"/>
                    <a:pt x="613" y="677"/>
                    <a:pt x="618" y="677"/>
                  </a:cubicBezTo>
                  <a:cubicBezTo>
                    <a:pt x="622" y="676"/>
                    <a:pt x="622" y="676"/>
                    <a:pt x="622" y="676"/>
                  </a:cubicBezTo>
                  <a:cubicBezTo>
                    <a:pt x="622" y="680"/>
                    <a:pt x="622" y="680"/>
                    <a:pt x="622" y="680"/>
                  </a:cubicBezTo>
                  <a:lnTo>
                    <a:pt x="573" y="1009"/>
                  </a:lnTo>
                  <a:close/>
                  <a:moveTo>
                    <a:pt x="7" y="905"/>
                  </a:moveTo>
                  <a:cubicBezTo>
                    <a:pt x="568" y="1003"/>
                    <a:pt x="568" y="1003"/>
                    <a:pt x="568" y="1003"/>
                  </a:cubicBezTo>
                  <a:cubicBezTo>
                    <a:pt x="616" y="682"/>
                    <a:pt x="616" y="682"/>
                    <a:pt x="616" y="682"/>
                  </a:cubicBezTo>
                  <a:cubicBezTo>
                    <a:pt x="607" y="681"/>
                    <a:pt x="606" y="672"/>
                    <a:pt x="605" y="665"/>
                  </a:cubicBezTo>
                  <a:cubicBezTo>
                    <a:pt x="605" y="658"/>
                    <a:pt x="604" y="654"/>
                    <a:pt x="601" y="653"/>
                  </a:cubicBezTo>
                  <a:cubicBezTo>
                    <a:pt x="599" y="652"/>
                    <a:pt x="598" y="652"/>
                    <a:pt x="596" y="652"/>
                  </a:cubicBezTo>
                  <a:cubicBezTo>
                    <a:pt x="591" y="652"/>
                    <a:pt x="589" y="655"/>
                    <a:pt x="586" y="660"/>
                  </a:cubicBezTo>
                  <a:cubicBezTo>
                    <a:pt x="584" y="665"/>
                    <a:pt x="580" y="671"/>
                    <a:pt x="569" y="670"/>
                  </a:cubicBezTo>
                  <a:cubicBezTo>
                    <a:pt x="568" y="670"/>
                    <a:pt x="568" y="670"/>
                    <a:pt x="568" y="670"/>
                  </a:cubicBezTo>
                  <a:cubicBezTo>
                    <a:pt x="567" y="670"/>
                    <a:pt x="567" y="670"/>
                    <a:pt x="567" y="670"/>
                  </a:cubicBezTo>
                  <a:cubicBezTo>
                    <a:pt x="551" y="665"/>
                    <a:pt x="536" y="660"/>
                    <a:pt x="520" y="659"/>
                  </a:cubicBezTo>
                  <a:cubicBezTo>
                    <a:pt x="520" y="659"/>
                    <a:pt x="520" y="659"/>
                    <a:pt x="520" y="659"/>
                  </a:cubicBezTo>
                  <a:cubicBezTo>
                    <a:pt x="515" y="659"/>
                    <a:pt x="510" y="662"/>
                    <a:pt x="505" y="664"/>
                  </a:cubicBezTo>
                  <a:cubicBezTo>
                    <a:pt x="500" y="666"/>
                    <a:pt x="496" y="668"/>
                    <a:pt x="492" y="669"/>
                  </a:cubicBezTo>
                  <a:cubicBezTo>
                    <a:pt x="487" y="669"/>
                    <a:pt x="484" y="668"/>
                    <a:pt x="480" y="668"/>
                  </a:cubicBezTo>
                  <a:cubicBezTo>
                    <a:pt x="477" y="667"/>
                    <a:pt x="474" y="666"/>
                    <a:pt x="470" y="666"/>
                  </a:cubicBezTo>
                  <a:cubicBezTo>
                    <a:pt x="460" y="666"/>
                    <a:pt x="455" y="668"/>
                    <a:pt x="447" y="671"/>
                  </a:cubicBezTo>
                  <a:cubicBezTo>
                    <a:pt x="446" y="671"/>
                    <a:pt x="445" y="672"/>
                    <a:pt x="443" y="673"/>
                  </a:cubicBezTo>
                  <a:cubicBezTo>
                    <a:pt x="440" y="674"/>
                    <a:pt x="440" y="674"/>
                    <a:pt x="440" y="674"/>
                  </a:cubicBezTo>
                  <a:cubicBezTo>
                    <a:pt x="439" y="671"/>
                    <a:pt x="439" y="671"/>
                    <a:pt x="439" y="671"/>
                  </a:cubicBezTo>
                  <a:cubicBezTo>
                    <a:pt x="437" y="661"/>
                    <a:pt x="437" y="652"/>
                    <a:pt x="437" y="645"/>
                  </a:cubicBezTo>
                  <a:cubicBezTo>
                    <a:pt x="436" y="623"/>
                    <a:pt x="435" y="610"/>
                    <a:pt x="408" y="607"/>
                  </a:cubicBezTo>
                  <a:cubicBezTo>
                    <a:pt x="407" y="607"/>
                    <a:pt x="407" y="607"/>
                    <a:pt x="407" y="607"/>
                  </a:cubicBezTo>
                  <a:cubicBezTo>
                    <a:pt x="407" y="606"/>
                    <a:pt x="407" y="606"/>
                    <a:pt x="407" y="606"/>
                  </a:cubicBezTo>
                  <a:cubicBezTo>
                    <a:pt x="400" y="600"/>
                    <a:pt x="402" y="594"/>
                    <a:pt x="403" y="589"/>
                  </a:cubicBezTo>
                  <a:cubicBezTo>
                    <a:pt x="404" y="585"/>
                    <a:pt x="404" y="580"/>
                    <a:pt x="403" y="574"/>
                  </a:cubicBezTo>
                  <a:cubicBezTo>
                    <a:pt x="402" y="568"/>
                    <a:pt x="400" y="564"/>
                    <a:pt x="397" y="559"/>
                  </a:cubicBezTo>
                  <a:cubicBezTo>
                    <a:pt x="394" y="555"/>
                    <a:pt x="391" y="550"/>
                    <a:pt x="388" y="543"/>
                  </a:cubicBezTo>
                  <a:cubicBezTo>
                    <a:pt x="386" y="534"/>
                    <a:pt x="386" y="525"/>
                    <a:pt x="385" y="516"/>
                  </a:cubicBezTo>
                  <a:cubicBezTo>
                    <a:pt x="385" y="505"/>
                    <a:pt x="385" y="496"/>
                    <a:pt x="380" y="488"/>
                  </a:cubicBezTo>
                  <a:cubicBezTo>
                    <a:pt x="373" y="487"/>
                    <a:pt x="370" y="490"/>
                    <a:pt x="366" y="494"/>
                  </a:cubicBezTo>
                  <a:cubicBezTo>
                    <a:pt x="363" y="497"/>
                    <a:pt x="360" y="500"/>
                    <a:pt x="355" y="501"/>
                  </a:cubicBezTo>
                  <a:cubicBezTo>
                    <a:pt x="351" y="502"/>
                    <a:pt x="348" y="502"/>
                    <a:pt x="345" y="502"/>
                  </a:cubicBezTo>
                  <a:cubicBezTo>
                    <a:pt x="338" y="502"/>
                    <a:pt x="333" y="500"/>
                    <a:pt x="323" y="495"/>
                  </a:cubicBezTo>
                  <a:cubicBezTo>
                    <a:pt x="319" y="494"/>
                    <a:pt x="319" y="494"/>
                    <a:pt x="319" y="494"/>
                  </a:cubicBezTo>
                  <a:cubicBezTo>
                    <a:pt x="319" y="493"/>
                    <a:pt x="319" y="493"/>
                    <a:pt x="319" y="493"/>
                  </a:cubicBezTo>
                  <a:cubicBezTo>
                    <a:pt x="315" y="484"/>
                    <a:pt x="316" y="480"/>
                    <a:pt x="317" y="476"/>
                  </a:cubicBezTo>
                  <a:cubicBezTo>
                    <a:pt x="317" y="474"/>
                    <a:pt x="317" y="473"/>
                    <a:pt x="317" y="470"/>
                  </a:cubicBezTo>
                  <a:cubicBezTo>
                    <a:pt x="317" y="470"/>
                    <a:pt x="318" y="468"/>
                    <a:pt x="318" y="465"/>
                  </a:cubicBezTo>
                  <a:cubicBezTo>
                    <a:pt x="318" y="464"/>
                    <a:pt x="319" y="461"/>
                    <a:pt x="319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57"/>
                    <a:pt x="320" y="457"/>
                    <a:pt x="320" y="457"/>
                  </a:cubicBezTo>
                  <a:cubicBezTo>
                    <a:pt x="323" y="453"/>
                    <a:pt x="325" y="451"/>
                    <a:pt x="328" y="450"/>
                  </a:cubicBezTo>
                  <a:cubicBezTo>
                    <a:pt x="330" y="449"/>
                    <a:pt x="332" y="447"/>
                    <a:pt x="335" y="443"/>
                  </a:cubicBezTo>
                  <a:cubicBezTo>
                    <a:pt x="329" y="416"/>
                    <a:pt x="337" y="399"/>
                    <a:pt x="346" y="381"/>
                  </a:cubicBezTo>
                  <a:cubicBezTo>
                    <a:pt x="350" y="372"/>
                    <a:pt x="354" y="363"/>
                    <a:pt x="357" y="352"/>
                  </a:cubicBezTo>
                  <a:cubicBezTo>
                    <a:pt x="357" y="349"/>
                    <a:pt x="356" y="348"/>
                    <a:pt x="353" y="348"/>
                  </a:cubicBezTo>
                  <a:cubicBezTo>
                    <a:pt x="352" y="348"/>
                    <a:pt x="350" y="349"/>
                    <a:pt x="347" y="349"/>
                  </a:cubicBezTo>
                  <a:cubicBezTo>
                    <a:pt x="345" y="349"/>
                    <a:pt x="342" y="350"/>
                    <a:pt x="340" y="350"/>
                  </a:cubicBezTo>
                  <a:cubicBezTo>
                    <a:pt x="336" y="350"/>
                    <a:pt x="333" y="349"/>
                    <a:pt x="331" y="346"/>
                  </a:cubicBezTo>
                  <a:cubicBezTo>
                    <a:pt x="330" y="344"/>
                    <a:pt x="330" y="344"/>
                    <a:pt x="330" y="344"/>
                  </a:cubicBezTo>
                  <a:cubicBezTo>
                    <a:pt x="331" y="342"/>
                    <a:pt x="331" y="342"/>
                    <a:pt x="331" y="342"/>
                  </a:cubicBezTo>
                  <a:cubicBezTo>
                    <a:pt x="333" y="340"/>
                    <a:pt x="334" y="339"/>
                    <a:pt x="334" y="339"/>
                  </a:cubicBezTo>
                  <a:cubicBezTo>
                    <a:pt x="334" y="339"/>
                    <a:pt x="332" y="338"/>
                    <a:pt x="331" y="338"/>
                  </a:cubicBezTo>
                  <a:cubicBezTo>
                    <a:pt x="328" y="337"/>
                    <a:pt x="324" y="336"/>
                    <a:pt x="322" y="333"/>
                  </a:cubicBezTo>
                  <a:cubicBezTo>
                    <a:pt x="320" y="331"/>
                    <a:pt x="319" y="328"/>
                    <a:pt x="319" y="325"/>
                  </a:cubicBezTo>
                  <a:cubicBezTo>
                    <a:pt x="319" y="323"/>
                    <a:pt x="318" y="321"/>
                    <a:pt x="317" y="320"/>
                  </a:cubicBezTo>
                  <a:cubicBezTo>
                    <a:pt x="316" y="318"/>
                    <a:pt x="314" y="317"/>
                    <a:pt x="314" y="316"/>
                  </a:cubicBezTo>
                  <a:cubicBezTo>
                    <a:pt x="311" y="314"/>
                    <a:pt x="311" y="313"/>
                    <a:pt x="312" y="309"/>
                  </a:cubicBezTo>
                  <a:cubicBezTo>
                    <a:pt x="312" y="309"/>
                    <a:pt x="313" y="307"/>
                    <a:pt x="313" y="306"/>
                  </a:cubicBezTo>
                  <a:cubicBezTo>
                    <a:pt x="313" y="305"/>
                    <a:pt x="310" y="302"/>
                    <a:pt x="309" y="300"/>
                  </a:cubicBezTo>
                  <a:cubicBezTo>
                    <a:pt x="307" y="298"/>
                    <a:pt x="306" y="296"/>
                    <a:pt x="305" y="295"/>
                  </a:cubicBezTo>
                  <a:cubicBezTo>
                    <a:pt x="303" y="290"/>
                    <a:pt x="303" y="290"/>
                    <a:pt x="303" y="290"/>
                  </a:cubicBezTo>
                  <a:cubicBezTo>
                    <a:pt x="298" y="280"/>
                    <a:pt x="291" y="267"/>
                    <a:pt x="285" y="258"/>
                  </a:cubicBezTo>
                  <a:cubicBezTo>
                    <a:pt x="283" y="254"/>
                    <a:pt x="280" y="252"/>
                    <a:pt x="277" y="249"/>
                  </a:cubicBezTo>
                  <a:cubicBezTo>
                    <a:pt x="274" y="247"/>
                    <a:pt x="272" y="245"/>
                    <a:pt x="269" y="242"/>
                  </a:cubicBezTo>
                  <a:cubicBezTo>
                    <a:pt x="267" y="239"/>
                    <a:pt x="267" y="237"/>
                    <a:pt x="267" y="234"/>
                  </a:cubicBezTo>
                  <a:cubicBezTo>
                    <a:pt x="266" y="232"/>
                    <a:pt x="266" y="230"/>
                    <a:pt x="265" y="229"/>
                  </a:cubicBezTo>
                  <a:cubicBezTo>
                    <a:pt x="264" y="228"/>
                    <a:pt x="264" y="227"/>
                    <a:pt x="263" y="226"/>
                  </a:cubicBezTo>
                  <a:cubicBezTo>
                    <a:pt x="260" y="223"/>
                    <a:pt x="256" y="218"/>
                    <a:pt x="256" y="211"/>
                  </a:cubicBezTo>
                  <a:cubicBezTo>
                    <a:pt x="257" y="207"/>
                    <a:pt x="258" y="204"/>
                    <a:pt x="259" y="202"/>
                  </a:cubicBezTo>
                  <a:cubicBezTo>
                    <a:pt x="260" y="200"/>
                    <a:pt x="261" y="198"/>
                    <a:pt x="260" y="194"/>
                  </a:cubicBezTo>
                  <a:cubicBezTo>
                    <a:pt x="258" y="175"/>
                    <a:pt x="251" y="162"/>
                    <a:pt x="244" y="149"/>
                  </a:cubicBezTo>
                  <a:cubicBezTo>
                    <a:pt x="242" y="146"/>
                    <a:pt x="241" y="144"/>
                    <a:pt x="240" y="142"/>
                  </a:cubicBezTo>
                  <a:cubicBezTo>
                    <a:pt x="239" y="141"/>
                    <a:pt x="239" y="141"/>
                    <a:pt x="239" y="141"/>
                  </a:cubicBezTo>
                  <a:cubicBezTo>
                    <a:pt x="240" y="140"/>
                    <a:pt x="240" y="140"/>
                    <a:pt x="240" y="140"/>
                  </a:cubicBezTo>
                  <a:cubicBezTo>
                    <a:pt x="249" y="100"/>
                    <a:pt x="256" y="66"/>
                    <a:pt x="261" y="21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87" y="14"/>
                    <a:pt x="187" y="17"/>
                    <a:pt x="185" y="25"/>
                  </a:cubicBezTo>
                  <a:cubicBezTo>
                    <a:pt x="185" y="29"/>
                    <a:pt x="184" y="33"/>
                    <a:pt x="183" y="38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79" y="61"/>
                    <a:pt x="178" y="62"/>
                    <a:pt x="178" y="63"/>
                  </a:cubicBezTo>
                  <a:cubicBezTo>
                    <a:pt x="177" y="64"/>
                    <a:pt x="175" y="76"/>
                    <a:pt x="174" y="82"/>
                  </a:cubicBezTo>
                  <a:cubicBezTo>
                    <a:pt x="173" y="93"/>
                    <a:pt x="170" y="102"/>
                    <a:pt x="167" y="112"/>
                  </a:cubicBezTo>
                  <a:cubicBezTo>
                    <a:pt x="163" y="123"/>
                    <a:pt x="160" y="135"/>
                    <a:pt x="158" y="150"/>
                  </a:cubicBezTo>
                  <a:cubicBezTo>
                    <a:pt x="155" y="178"/>
                    <a:pt x="147" y="204"/>
                    <a:pt x="140" y="229"/>
                  </a:cubicBezTo>
                  <a:cubicBezTo>
                    <a:pt x="135" y="247"/>
                    <a:pt x="130" y="264"/>
                    <a:pt x="127" y="282"/>
                  </a:cubicBezTo>
                  <a:cubicBezTo>
                    <a:pt x="126" y="286"/>
                    <a:pt x="127" y="292"/>
                    <a:pt x="127" y="299"/>
                  </a:cubicBezTo>
                  <a:cubicBezTo>
                    <a:pt x="127" y="308"/>
                    <a:pt x="128" y="317"/>
                    <a:pt x="125" y="324"/>
                  </a:cubicBezTo>
                  <a:cubicBezTo>
                    <a:pt x="125" y="325"/>
                    <a:pt x="123" y="330"/>
                    <a:pt x="120" y="332"/>
                  </a:cubicBezTo>
                  <a:cubicBezTo>
                    <a:pt x="120" y="337"/>
                    <a:pt x="121" y="349"/>
                    <a:pt x="122" y="353"/>
                  </a:cubicBezTo>
                  <a:cubicBezTo>
                    <a:pt x="124" y="361"/>
                    <a:pt x="124" y="365"/>
                    <a:pt x="124" y="369"/>
                  </a:cubicBezTo>
                  <a:cubicBezTo>
                    <a:pt x="123" y="372"/>
                    <a:pt x="123" y="375"/>
                    <a:pt x="125" y="379"/>
                  </a:cubicBezTo>
                  <a:cubicBezTo>
                    <a:pt x="126" y="380"/>
                    <a:pt x="126" y="380"/>
                    <a:pt x="126" y="380"/>
                  </a:cubicBezTo>
                  <a:cubicBezTo>
                    <a:pt x="122" y="389"/>
                    <a:pt x="122" y="389"/>
                    <a:pt x="122" y="389"/>
                  </a:cubicBezTo>
                  <a:cubicBezTo>
                    <a:pt x="125" y="396"/>
                    <a:pt x="127" y="398"/>
                    <a:pt x="130" y="402"/>
                  </a:cubicBezTo>
                  <a:cubicBezTo>
                    <a:pt x="131" y="404"/>
                    <a:pt x="133" y="406"/>
                    <a:pt x="135" y="408"/>
                  </a:cubicBezTo>
                  <a:cubicBezTo>
                    <a:pt x="136" y="411"/>
                    <a:pt x="138" y="413"/>
                    <a:pt x="140" y="415"/>
                  </a:cubicBezTo>
                  <a:cubicBezTo>
                    <a:pt x="145" y="422"/>
                    <a:pt x="151" y="429"/>
                    <a:pt x="151" y="438"/>
                  </a:cubicBezTo>
                  <a:cubicBezTo>
                    <a:pt x="152" y="449"/>
                    <a:pt x="145" y="455"/>
                    <a:pt x="138" y="463"/>
                  </a:cubicBezTo>
                  <a:cubicBezTo>
                    <a:pt x="134" y="467"/>
                    <a:pt x="129" y="471"/>
                    <a:pt x="125" y="477"/>
                  </a:cubicBezTo>
                  <a:cubicBezTo>
                    <a:pt x="123" y="481"/>
                    <a:pt x="120" y="488"/>
                    <a:pt x="117" y="495"/>
                  </a:cubicBezTo>
                  <a:cubicBezTo>
                    <a:pt x="114" y="500"/>
                    <a:pt x="112" y="506"/>
                    <a:pt x="109" y="509"/>
                  </a:cubicBezTo>
                  <a:cubicBezTo>
                    <a:pt x="108" y="512"/>
                    <a:pt x="106" y="514"/>
                    <a:pt x="105" y="516"/>
                  </a:cubicBezTo>
                  <a:cubicBezTo>
                    <a:pt x="100" y="521"/>
                    <a:pt x="96" y="525"/>
                    <a:pt x="101" y="533"/>
                  </a:cubicBezTo>
                  <a:cubicBezTo>
                    <a:pt x="102" y="535"/>
                    <a:pt x="102" y="535"/>
                    <a:pt x="102" y="535"/>
                  </a:cubicBezTo>
                  <a:cubicBezTo>
                    <a:pt x="100" y="536"/>
                    <a:pt x="100" y="536"/>
                    <a:pt x="100" y="536"/>
                  </a:cubicBezTo>
                  <a:cubicBezTo>
                    <a:pt x="95" y="541"/>
                    <a:pt x="90" y="544"/>
                    <a:pt x="85" y="547"/>
                  </a:cubicBezTo>
                  <a:cubicBezTo>
                    <a:pt x="67" y="559"/>
                    <a:pt x="52" y="568"/>
                    <a:pt x="52" y="599"/>
                  </a:cubicBezTo>
                  <a:cubicBezTo>
                    <a:pt x="52" y="604"/>
                    <a:pt x="55" y="606"/>
                    <a:pt x="60" y="609"/>
                  </a:cubicBezTo>
                  <a:cubicBezTo>
                    <a:pt x="64" y="610"/>
                    <a:pt x="69" y="612"/>
                    <a:pt x="71" y="617"/>
                  </a:cubicBezTo>
                  <a:cubicBezTo>
                    <a:pt x="71" y="617"/>
                    <a:pt x="71" y="617"/>
                    <a:pt x="71" y="617"/>
                  </a:cubicBezTo>
                  <a:cubicBezTo>
                    <a:pt x="71" y="618"/>
                    <a:pt x="71" y="618"/>
                    <a:pt x="71" y="618"/>
                  </a:cubicBezTo>
                  <a:cubicBezTo>
                    <a:pt x="70" y="622"/>
                    <a:pt x="70" y="627"/>
                    <a:pt x="69" y="632"/>
                  </a:cubicBezTo>
                  <a:cubicBezTo>
                    <a:pt x="68" y="639"/>
                    <a:pt x="68" y="646"/>
                    <a:pt x="65" y="653"/>
                  </a:cubicBezTo>
                  <a:cubicBezTo>
                    <a:pt x="63" y="657"/>
                    <a:pt x="61" y="662"/>
                    <a:pt x="58" y="666"/>
                  </a:cubicBezTo>
                  <a:cubicBezTo>
                    <a:pt x="55" y="672"/>
                    <a:pt x="51" y="678"/>
                    <a:pt x="49" y="685"/>
                  </a:cubicBezTo>
                  <a:cubicBezTo>
                    <a:pt x="45" y="704"/>
                    <a:pt x="42" y="723"/>
                    <a:pt x="39" y="744"/>
                  </a:cubicBezTo>
                  <a:cubicBezTo>
                    <a:pt x="36" y="762"/>
                    <a:pt x="33" y="780"/>
                    <a:pt x="29" y="798"/>
                  </a:cubicBezTo>
                  <a:cubicBezTo>
                    <a:pt x="26" y="812"/>
                    <a:pt x="23" y="825"/>
                    <a:pt x="20" y="837"/>
                  </a:cubicBezTo>
                  <a:cubicBezTo>
                    <a:pt x="16" y="858"/>
                    <a:pt x="11" y="879"/>
                    <a:pt x="7" y="9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78">
              <a:extLst>
                <a:ext uri="{FF2B5EF4-FFF2-40B4-BE49-F238E27FC236}">
                  <a16:creationId xmlns:a16="http://schemas.microsoft.com/office/drawing/2014/main" id="{4B3F1367-BB9D-46D7-88E6-BEDA39022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0" y="2944813"/>
              <a:ext cx="836613" cy="1406525"/>
            </a:xfrm>
            <a:custGeom>
              <a:avLst/>
              <a:gdLst>
                <a:gd name="T0" fmla="*/ 127 w 850"/>
                <a:gd name="T1" fmla="*/ 643 h 1431"/>
                <a:gd name="T2" fmla="*/ 111 w 850"/>
                <a:gd name="T3" fmla="*/ 563 h 1431"/>
                <a:gd name="T4" fmla="*/ 143 w 850"/>
                <a:gd name="T5" fmla="*/ 567 h 1431"/>
                <a:gd name="T6" fmla="*/ 191 w 850"/>
                <a:gd name="T7" fmla="*/ 571 h 1431"/>
                <a:gd name="T8" fmla="*/ 187 w 850"/>
                <a:gd name="T9" fmla="*/ 559 h 1431"/>
                <a:gd name="T10" fmla="*/ 107 w 850"/>
                <a:gd name="T11" fmla="*/ 539 h 1431"/>
                <a:gd name="T12" fmla="*/ 70 w 850"/>
                <a:gd name="T13" fmla="*/ 551 h 1431"/>
                <a:gd name="T14" fmla="*/ 66 w 850"/>
                <a:gd name="T15" fmla="*/ 535 h 1431"/>
                <a:gd name="T16" fmla="*/ 46 w 850"/>
                <a:gd name="T17" fmla="*/ 474 h 1431"/>
                <a:gd name="T18" fmla="*/ 34 w 850"/>
                <a:gd name="T19" fmla="*/ 442 h 1431"/>
                <a:gd name="T20" fmla="*/ 22 w 850"/>
                <a:gd name="T21" fmla="*/ 378 h 1431"/>
                <a:gd name="T22" fmla="*/ 34 w 850"/>
                <a:gd name="T23" fmla="*/ 289 h 1431"/>
                <a:gd name="T24" fmla="*/ 2 w 850"/>
                <a:gd name="T25" fmla="*/ 213 h 1431"/>
                <a:gd name="T26" fmla="*/ 50 w 850"/>
                <a:gd name="T27" fmla="*/ 133 h 1431"/>
                <a:gd name="T28" fmla="*/ 70 w 850"/>
                <a:gd name="T29" fmla="*/ 80 h 1431"/>
                <a:gd name="T30" fmla="*/ 468 w 850"/>
                <a:gd name="T31" fmla="*/ 101 h 1431"/>
                <a:gd name="T32" fmla="*/ 376 w 850"/>
                <a:gd name="T33" fmla="*/ 490 h 1431"/>
                <a:gd name="T34" fmla="*/ 637 w 850"/>
                <a:gd name="T35" fmla="*/ 876 h 1431"/>
                <a:gd name="T36" fmla="*/ 665 w 850"/>
                <a:gd name="T37" fmla="*/ 917 h 1431"/>
                <a:gd name="T38" fmla="*/ 693 w 850"/>
                <a:gd name="T39" fmla="*/ 957 h 1431"/>
                <a:gd name="T40" fmla="*/ 722 w 850"/>
                <a:gd name="T41" fmla="*/ 997 h 1431"/>
                <a:gd name="T42" fmla="*/ 818 w 850"/>
                <a:gd name="T43" fmla="*/ 1134 h 1431"/>
                <a:gd name="T44" fmla="*/ 850 w 850"/>
                <a:gd name="T45" fmla="*/ 1234 h 1431"/>
                <a:gd name="T46" fmla="*/ 802 w 850"/>
                <a:gd name="T47" fmla="*/ 1278 h 1431"/>
                <a:gd name="T48" fmla="*/ 786 w 850"/>
                <a:gd name="T49" fmla="*/ 1331 h 1431"/>
                <a:gd name="T50" fmla="*/ 762 w 850"/>
                <a:gd name="T51" fmla="*/ 1383 h 1431"/>
                <a:gd name="T52" fmla="*/ 774 w 850"/>
                <a:gd name="T53" fmla="*/ 1431 h 1431"/>
                <a:gd name="T54" fmla="*/ 492 w 850"/>
                <a:gd name="T55" fmla="*/ 1387 h 1431"/>
                <a:gd name="T56" fmla="*/ 484 w 850"/>
                <a:gd name="T57" fmla="*/ 1327 h 1431"/>
                <a:gd name="T58" fmla="*/ 388 w 850"/>
                <a:gd name="T59" fmla="*/ 1218 h 1431"/>
                <a:gd name="T60" fmla="*/ 316 w 850"/>
                <a:gd name="T61" fmla="*/ 1146 h 1431"/>
                <a:gd name="T62" fmla="*/ 255 w 850"/>
                <a:gd name="T63" fmla="*/ 1093 h 1431"/>
                <a:gd name="T64" fmla="*/ 175 w 850"/>
                <a:gd name="T65" fmla="*/ 1053 h 1431"/>
                <a:gd name="T66" fmla="*/ 171 w 850"/>
                <a:gd name="T67" fmla="*/ 961 h 1431"/>
                <a:gd name="T68" fmla="*/ 159 w 850"/>
                <a:gd name="T69" fmla="*/ 913 h 1431"/>
                <a:gd name="T70" fmla="*/ 143 w 850"/>
                <a:gd name="T71" fmla="*/ 884 h 1431"/>
                <a:gd name="T72" fmla="*/ 123 w 850"/>
                <a:gd name="T73" fmla="*/ 832 h 1431"/>
                <a:gd name="T74" fmla="*/ 107 w 850"/>
                <a:gd name="T75" fmla="*/ 756 h 1431"/>
                <a:gd name="T76" fmla="*/ 127 w 850"/>
                <a:gd name="T77" fmla="*/ 708 h 1431"/>
                <a:gd name="T78" fmla="*/ 82 w 850"/>
                <a:gd name="T79" fmla="*/ 663 h 1431"/>
                <a:gd name="T80" fmla="*/ 86 w 850"/>
                <a:gd name="T81" fmla="*/ 615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431">
                  <a:moveTo>
                    <a:pt x="95" y="615"/>
                  </a:moveTo>
                  <a:cubicBezTo>
                    <a:pt x="111" y="619"/>
                    <a:pt x="110" y="640"/>
                    <a:pt x="127" y="643"/>
                  </a:cubicBezTo>
                  <a:cubicBezTo>
                    <a:pt x="127" y="638"/>
                    <a:pt x="127" y="627"/>
                    <a:pt x="123" y="607"/>
                  </a:cubicBezTo>
                  <a:cubicBezTo>
                    <a:pt x="120" y="596"/>
                    <a:pt x="112" y="580"/>
                    <a:pt x="111" y="563"/>
                  </a:cubicBezTo>
                  <a:cubicBezTo>
                    <a:pt x="119" y="560"/>
                    <a:pt x="123" y="562"/>
                    <a:pt x="131" y="563"/>
                  </a:cubicBezTo>
                  <a:cubicBezTo>
                    <a:pt x="134" y="563"/>
                    <a:pt x="137" y="568"/>
                    <a:pt x="143" y="567"/>
                  </a:cubicBezTo>
                  <a:cubicBezTo>
                    <a:pt x="146" y="566"/>
                    <a:pt x="160" y="563"/>
                    <a:pt x="167" y="575"/>
                  </a:cubicBezTo>
                  <a:cubicBezTo>
                    <a:pt x="179" y="578"/>
                    <a:pt x="182" y="571"/>
                    <a:pt x="191" y="571"/>
                  </a:cubicBezTo>
                  <a:cubicBezTo>
                    <a:pt x="197" y="577"/>
                    <a:pt x="198" y="588"/>
                    <a:pt x="207" y="591"/>
                  </a:cubicBezTo>
                  <a:cubicBezTo>
                    <a:pt x="214" y="568"/>
                    <a:pt x="178" y="572"/>
                    <a:pt x="187" y="559"/>
                  </a:cubicBezTo>
                  <a:cubicBezTo>
                    <a:pt x="169" y="574"/>
                    <a:pt x="152" y="547"/>
                    <a:pt x="139" y="559"/>
                  </a:cubicBezTo>
                  <a:cubicBezTo>
                    <a:pt x="125" y="555"/>
                    <a:pt x="126" y="537"/>
                    <a:pt x="107" y="539"/>
                  </a:cubicBezTo>
                  <a:cubicBezTo>
                    <a:pt x="95" y="543"/>
                    <a:pt x="99" y="563"/>
                    <a:pt x="95" y="575"/>
                  </a:cubicBezTo>
                  <a:cubicBezTo>
                    <a:pt x="87" y="569"/>
                    <a:pt x="78" y="559"/>
                    <a:pt x="70" y="551"/>
                  </a:cubicBezTo>
                  <a:cubicBezTo>
                    <a:pt x="64" y="543"/>
                    <a:pt x="52" y="538"/>
                    <a:pt x="58" y="527"/>
                  </a:cubicBezTo>
                  <a:cubicBezTo>
                    <a:pt x="63" y="528"/>
                    <a:pt x="61" y="535"/>
                    <a:pt x="66" y="535"/>
                  </a:cubicBezTo>
                  <a:cubicBezTo>
                    <a:pt x="65" y="516"/>
                    <a:pt x="62" y="500"/>
                    <a:pt x="54" y="482"/>
                  </a:cubicBezTo>
                  <a:cubicBezTo>
                    <a:pt x="52" y="478"/>
                    <a:pt x="49" y="478"/>
                    <a:pt x="46" y="474"/>
                  </a:cubicBezTo>
                  <a:cubicBezTo>
                    <a:pt x="44" y="472"/>
                    <a:pt x="36" y="459"/>
                    <a:pt x="34" y="454"/>
                  </a:cubicBezTo>
                  <a:cubicBezTo>
                    <a:pt x="33" y="451"/>
                    <a:pt x="36" y="445"/>
                    <a:pt x="34" y="442"/>
                  </a:cubicBezTo>
                  <a:cubicBezTo>
                    <a:pt x="28" y="430"/>
                    <a:pt x="16" y="418"/>
                    <a:pt x="14" y="406"/>
                  </a:cubicBezTo>
                  <a:cubicBezTo>
                    <a:pt x="13" y="401"/>
                    <a:pt x="22" y="390"/>
                    <a:pt x="22" y="378"/>
                  </a:cubicBezTo>
                  <a:cubicBezTo>
                    <a:pt x="23" y="366"/>
                    <a:pt x="17" y="356"/>
                    <a:pt x="18" y="350"/>
                  </a:cubicBezTo>
                  <a:cubicBezTo>
                    <a:pt x="22" y="328"/>
                    <a:pt x="38" y="322"/>
                    <a:pt x="34" y="289"/>
                  </a:cubicBezTo>
                  <a:cubicBezTo>
                    <a:pt x="32" y="275"/>
                    <a:pt x="25" y="256"/>
                    <a:pt x="18" y="241"/>
                  </a:cubicBezTo>
                  <a:cubicBezTo>
                    <a:pt x="14" y="233"/>
                    <a:pt x="3" y="223"/>
                    <a:pt x="2" y="213"/>
                  </a:cubicBezTo>
                  <a:cubicBezTo>
                    <a:pt x="0" y="186"/>
                    <a:pt x="16" y="161"/>
                    <a:pt x="42" y="153"/>
                  </a:cubicBezTo>
                  <a:cubicBezTo>
                    <a:pt x="31" y="146"/>
                    <a:pt x="49" y="139"/>
                    <a:pt x="50" y="133"/>
                  </a:cubicBezTo>
                  <a:cubicBezTo>
                    <a:pt x="52" y="127"/>
                    <a:pt x="47" y="116"/>
                    <a:pt x="50" y="109"/>
                  </a:cubicBezTo>
                  <a:cubicBezTo>
                    <a:pt x="54" y="98"/>
                    <a:pt x="66" y="92"/>
                    <a:pt x="70" y="80"/>
                  </a:cubicBezTo>
                  <a:cubicBezTo>
                    <a:pt x="79" y="58"/>
                    <a:pt x="66" y="25"/>
                    <a:pt x="78" y="0"/>
                  </a:cubicBezTo>
                  <a:cubicBezTo>
                    <a:pt x="210" y="32"/>
                    <a:pt x="332" y="73"/>
                    <a:pt x="468" y="101"/>
                  </a:cubicBezTo>
                  <a:cubicBezTo>
                    <a:pt x="458" y="168"/>
                    <a:pt x="439" y="233"/>
                    <a:pt x="424" y="297"/>
                  </a:cubicBezTo>
                  <a:cubicBezTo>
                    <a:pt x="409" y="362"/>
                    <a:pt x="393" y="426"/>
                    <a:pt x="376" y="490"/>
                  </a:cubicBezTo>
                  <a:cubicBezTo>
                    <a:pt x="456" y="613"/>
                    <a:pt x="544" y="730"/>
                    <a:pt x="625" y="852"/>
                  </a:cubicBezTo>
                  <a:cubicBezTo>
                    <a:pt x="630" y="859"/>
                    <a:pt x="632" y="869"/>
                    <a:pt x="637" y="876"/>
                  </a:cubicBezTo>
                  <a:cubicBezTo>
                    <a:pt x="641" y="882"/>
                    <a:pt x="649" y="887"/>
                    <a:pt x="653" y="892"/>
                  </a:cubicBezTo>
                  <a:cubicBezTo>
                    <a:pt x="658" y="900"/>
                    <a:pt x="660" y="909"/>
                    <a:pt x="665" y="917"/>
                  </a:cubicBezTo>
                  <a:cubicBezTo>
                    <a:pt x="669" y="923"/>
                    <a:pt x="677" y="927"/>
                    <a:pt x="681" y="933"/>
                  </a:cubicBezTo>
                  <a:cubicBezTo>
                    <a:pt x="686" y="940"/>
                    <a:pt x="689" y="950"/>
                    <a:pt x="693" y="957"/>
                  </a:cubicBezTo>
                  <a:cubicBezTo>
                    <a:pt x="698" y="963"/>
                    <a:pt x="705" y="967"/>
                    <a:pt x="710" y="973"/>
                  </a:cubicBezTo>
                  <a:cubicBezTo>
                    <a:pt x="714" y="980"/>
                    <a:pt x="717" y="990"/>
                    <a:pt x="722" y="997"/>
                  </a:cubicBezTo>
                  <a:cubicBezTo>
                    <a:pt x="723" y="1000"/>
                    <a:pt x="728" y="1003"/>
                    <a:pt x="730" y="1005"/>
                  </a:cubicBezTo>
                  <a:cubicBezTo>
                    <a:pt x="755" y="1046"/>
                    <a:pt x="785" y="1094"/>
                    <a:pt x="818" y="1134"/>
                  </a:cubicBezTo>
                  <a:cubicBezTo>
                    <a:pt x="805" y="1158"/>
                    <a:pt x="841" y="1184"/>
                    <a:pt x="830" y="1206"/>
                  </a:cubicBezTo>
                  <a:cubicBezTo>
                    <a:pt x="834" y="1218"/>
                    <a:pt x="850" y="1219"/>
                    <a:pt x="850" y="1234"/>
                  </a:cubicBezTo>
                  <a:cubicBezTo>
                    <a:pt x="847" y="1249"/>
                    <a:pt x="829" y="1248"/>
                    <a:pt x="822" y="1254"/>
                  </a:cubicBezTo>
                  <a:cubicBezTo>
                    <a:pt x="816" y="1260"/>
                    <a:pt x="806" y="1269"/>
                    <a:pt x="802" y="1278"/>
                  </a:cubicBezTo>
                  <a:cubicBezTo>
                    <a:pt x="797" y="1289"/>
                    <a:pt x="800" y="1310"/>
                    <a:pt x="794" y="1323"/>
                  </a:cubicBezTo>
                  <a:cubicBezTo>
                    <a:pt x="793" y="1325"/>
                    <a:pt x="788" y="1328"/>
                    <a:pt x="786" y="1331"/>
                  </a:cubicBezTo>
                  <a:cubicBezTo>
                    <a:pt x="782" y="1336"/>
                    <a:pt x="778" y="1343"/>
                    <a:pt x="766" y="1347"/>
                  </a:cubicBezTo>
                  <a:cubicBezTo>
                    <a:pt x="767" y="1365"/>
                    <a:pt x="770" y="1369"/>
                    <a:pt x="762" y="1383"/>
                  </a:cubicBezTo>
                  <a:cubicBezTo>
                    <a:pt x="761" y="1397"/>
                    <a:pt x="779" y="1392"/>
                    <a:pt x="782" y="1403"/>
                  </a:cubicBezTo>
                  <a:cubicBezTo>
                    <a:pt x="787" y="1420"/>
                    <a:pt x="773" y="1419"/>
                    <a:pt x="774" y="1431"/>
                  </a:cubicBezTo>
                  <a:cubicBezTo>
                    <a:pt x="691" y="1424"/>
                    <a:pt x="583" y="1411"/>
                    <a:pt x="488" y="1403"/>
                  </a:cubicBezTo>
                  <a:cubicBezTo>
                    <a:pt x="484" y="1397"/>
                    <a:pt x="492" y="1387"/>
                    <a:pt x="492" y="1387"/>
                  </a:cubicBezTo>
                  <a:cubicBezTo>
                    <a:pt x="490" y="1374"/>
                    <a:pt x="481" y="1383"/>
                    <a:pt x="480" y="1375"/>
                  </a:cubicBezTo>
                  <a:cubicBezTo>
                    <a:pt x="479" y="1363"/>
                    <a:pt x="487" y="1345"/>
                    <a:pt x="484" y="1327"/>
                  </a:cubicBezTo>
                  <a:cubicBezTo>
                    <a:pt x="478" y="1277"/>
                    <a:pt x="437" y="1259"/>
                    <a:pt x="416" y="1218"/>
                  </a:cubicBezTo>
                  <a:cubicBezTo>
                    <a:pt x="405" y="1214"/>
                    <a:pt x="399" y="1214"/>
                    <a:pt x="388" y="1218"/>
                  </a:cubicBezTo>
                  <a:cubicBezTo>
                    <a:pt x="390" y="1200"/>
                    <a:pt x="386" y="1188"/>
                    <a:pt x="384" y="1174"/>
                  </a:cubicBezTo>
                  <a:cubicBezTo>
                    <a:pt x="353" y="1165"/>
                    <a:pt x="334" y="1165"/>
                    <a:pt x="316" y="1146"/>
                  </a:cubicBezTo>
                  <a:cubicBezTo>
                    <a:pt x="310" y="1140"/>
                    <a:pt x="311" y="1132"/>
                    <a:pt x="308" y="1126"/>
                  </a:cubicBezTo>
                  <a:cubicBezTo>
                    <a:pt x="297" y="1106"/>
                    <a:pt x="282" y="1093"/>
                    <a:pt x="255" y="1093"/>
                  </a:cubicBezTo>
                  <a:cubicBezTo>
                    <a:pt x="244" y="1077"/>
                    <a:pt x="221" y="1076"/>
                    <a:pt x="199" y="1073"/>
                  </a:cubicBezTo>
                  <a:cubicBezTo>
                    <a:pt x="191" y="1072"/>
                    <a:pt x="188" y="1053"/>
                    <a:pt x="175" y="1053"/>
                  </a:cubicBezTo>
                  <a:cubicBezTo>
                    <a:pt x="187" y="1036"/>
                    <a:pt x="183" y="1003"/>
                    <a:pt x="195" y="985"/>
                  </a:cubicBezTo>
                  <a:cubicBezTo>
                    <a:pt x="195" y="969"/>
                    <a:pt x="179" y="969"/>
                    <a:pt x="171" y="961"/>
                  </a:cubicBezTo>
                  <a:cubicBezTo>
                    <a:pt x="173" y="953"/>
                    <a:pt x="180" y="951"/>
                    <a:pt x="179" y="941"/>
                  </a:cubicBezTo>
                  <a:cubicBezTo>
                    <a:pt x="178" y="928"/>
                    <a:pt x="165" y="922"/>
                    <a:pt x="159" y="913"/>
                  </a:cubicBezTo>
                  <a:cubicBezTo>
                    <a:pt x="157" y="910"/>
                    <a:pt x="160" y="904"/>
                    <a:pt x="159" y="900"/>
                  </a:cubicBezTo>
                  <a:cubicBezTo>
                    <a:pt x="158" y="898"/>
                    <a:pt x="146" y="891"/>
                    <a:pt x="143" y="884"/>
                  </a:cubicBezTo>
                  <a:cubicBezTo>
                    <a:pt x="137" y="871"/>
                    <a:pt x="140" y="858"/>
                    <a:pt x="135" y="844"/>
                  </a:cubicBezTo>
                  <a:cubicBezTo>
                    <a:pt x="133" y="840"/>
                    <a:pt x="125" y="838"/>
                    <a:pt x="123" y="832"/>
                  </a:cubicBezTo>
                  <a:cubicBezTo>
                    <a:pt x="120" y="826"/>
                    <a:pt x="121" y="820"/>
                    <a:pt x="119" y="816"/>
                  </a:cubicBezTo>
                  <a:cubicBezTo>
                    <a:pt x="108" y="798"/>
                    <a:pt x="100" y="788"/>
                    <a:pt x="107" y="756"/>
                  </a:cubicBezTo>
                  <a:cubicBezTo>
                    <a:pt x="121" y="758"/>
                    <a:pt x="118" y="743"/>
                    <a:pt x="131" y="744"/>
                  </a:cubicBezTo>
                  <a:cubicBezTo>
                    <a:pt x="132" y="729"/>
                    <a:pt x="130" y="718"/>
                    <a:pt x="127" y="708"/>
                  </a:cubicBezTo>
                  <a:cubicBezTo>
                    <a:pt x="125" y="698"/>
                    <a:pt x="105" y="707"/>
                    <a:pt x="103" y="699"/>
                  </a:cubicBezTo>
                  <a:cubicBezTo>
                    <a:pt x="97" y="686"/>
                    <a:pt x="85" y="679"/>
                    <a:pt x="82" y="663"/>
                  </a:cubicBezTo>
                  <a:cubicBezTo>
                    <a:pt x="81" y="655"/>
                    <a:pt x="90" y="651"/>
                    <a:pt x="90" y="643"/>
                  </a:cubicBezTo>
                  <a:cubicBezTo>
                    <a:pt x="91" y="635"/>
                    <a:pt x="80" y="618"/>
                    <a:pt x="86" y="6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79">
              <a:extLst>
                <a:ext uri="{FF2B5EF4-FFF2-40B4-BE49-F238E27FC236}">
                  <a16:creationId xmlns:a16="http://schemas.microsoft.com/office/drawing/2014/main" id="{12FBCBA4-DE46-4477-814A-FB74BE920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5525" y="2941638"/>
              <a:ext cx="841375" cy="1412875"/>
            </a:xfrm>
            <a:custGeom>
              <a:avLst/>
              <a:gdLst>
                <a:gd name="T0" fmla="*/ 489 w 856"/>
                <a:gd name="T1" fmla="*/ 1408 h 1437"/>
                <a:gd name="T2" fmla="*/ 485 w 856"/>
                <a:gd name="T3" fmla="*/ 1330 h 1437"/>
                <a:gd name="T4" fmla="*/ 386 w 856"/>
                <a:gd name="T5" fmla="*/ 1188 h 1437"/>
                <a:gd name="T6" fmla="*/ 258 w 856"/>
                <a:gd name="T7" fmla="*/ 1099 h 1437"/>
                <a:gd name="T8" fmla="*/ 178 w 856"/>
                <a:gd name="T9" fmla="*/ 1059 h 1437"/>
                <a:gd name="T10" fmla="*/ 172 w 856"/>
                <a:gd name="T11" fmla="*/ 966 h 1437"/>
                <a:gd name="T12" fmla="*/ 159 w 856"/>
                <a:gd name="T13" fmla="*/ 917 h 1437"/>
                <a:gd name="T14" fmla="*/ 135 w 856"/>
                <a:gd name="T15" fmla="*/ 848 h 1437"/>
                <a:gd name="T16" fmla="*/ 107 w 856"/>
                <a:gd name="T17" fmla="*/ 758 h 1437"/>
                <a:gd name="T18" fmla="*/ 118 w 856"/>
                <a:gd name="T19" fmla="*/ 709 h 1437"/>
                <a:gd name="T20" fmla="*/ 88 w 856"/>
                <a:gd name="T21" fmla="*/ 634 h 1437"/>
                <a:gd name="T22" fmla="*/ 88 w 856"/>
                <a:gd name="T23" fmla="*/ 666 h 1437"/>
                <a:gd name="T24" fmla="*/ 136 w 856"/>
                <a:gd name="T25" fmla="*/ 749 h 1437"/>
                <a:gd name="T26" fmla="*/ 126 w 856"/>
                <a:gd name="T27" fmla="*/ 825 h 1437"/>
                <a:gd name="T28" fmla="*/ 159 w 856"/>
                <a:gd name="T29" fmla="*/ 897 h 1437"/>
                <a:gd name="T30" fmla="*/ 180 w 856"/>
                <a:gd name="T31" fmla="*/ 958 h 1437"/>
                <a:gd name="T32" fmla="*/ 191 w 856"/>
                <a:gd name="T33" fmla="*/ 1022 h 1437"/>
                <a:gd name="T34" fmla="*/ 313 w 856"/>
                <a:gd name="T35" fmla="*/ 1127 h 1437"/>
                <a:gd name="T36" fmla="*/ 390 w 856"/>
                <a:gd name="T37" fmla="*/ 1176 h 1437"/>
                <a:gd name="T38" fmla="*/ 452 w 856"/>
                <a:gd name="T39" fmla="*/ 1260 h 1437"/>
                <a:gd name="T40" fmla="*/ 499 w 856"/>
                <a:gd name="T41" fmla="*/ 1394 h 1437"/>
                <a:gd name="T42" fmla="*/ 782 w 856"/>
                <a:gd name="T43" fmla="*/ 1407 h 1437"/>
                <a:gd name="T44" fmla="*/ 766 w 856"/>
                <a:gd name="T45" fmla="*/ 1350 h 1437"/>
                <a:gd name="T46" fmla="*/ 799 w 856"/>
                <a:gd name="T47" fmla="*/ 1301 h 1437"/>
                <a:gd name="T48" fmla="*/ 831 w 856"/>
                <a:gd name="T49" fmla="*/ 1210 h 1437"/>
                <a:gd name="T50" fmla="*/ 727 w 856"/>
                <a:gd name="T51" fmla="*/ 1006 h 1437"/>
                <a:gd name="T52" fmla="*/ 688 w 856"/>
                <a:gd name="T53" fmla="*/ 949 h 1437"/>
                <a:gd name="T54" fmla="*/ 647 w 856"/>
                <a:gd name="T55" fmla="*/ 890 h 1437"/>
                <a:gd name="T56" fmla="*/ 376 w 856"/>
                <a:gd name="T57" fmla="*/ 494 h 1437"/>
                <a:gd name="T58" fmla="*/ 83 w 856"/>
                <a:gd name="T59" fmla="*/ 6 h 1437"/>
                <a:gd name="T60" fmla="*/ 56 w 856"/>
                <a:gd name="T61" fmla="*/ 136 h 1437"/>
                <a:gd name="T62" fmla="*/ 8 w 856"/>
                <a:gd name="T63" fmla="*/ 216 h 1437"/>
                <a:gd name="T64" fmla="*/ 25 w 856"/>
                <a:gd name="T65" fmla="*/ 363 h 1437"/>
                <a:gd name="T66" fmla="*/ 40 w 856"/>
                <a:gd name="T67" fmla="*/ 452 h 1437"/>
                <a:gd name="T68" fmla="*/ 72 w 856"/>
                <a:gd name="T69" fmla="*/ 540 h 1437"/>
                <a:gd name="T70" fmla="*/ 97 w 856"/>
                <a:gd name="T71" fmla="*/ 564 h 1437"/>
                <a:gd name="T72" fmla="*/ 188 w 856"/>
                <a:gd name="T73" fmla="*/ 560 h 1437"/>
                <a:gd name="T74" fmla="*/ 209 w 856"/>
                <a:gd name="T75" fmla="*/ 597 h 1437"/>
                <a:gd name="T76" fmla="*/ 167 w 856"/>
                <a:gd name="T77" fmla="*/ 579 h 1437"/>
                <a:gd name="T78" fmla="*/ 117 w 856"/>
                <a:gd name="T79" fmla="*/ 568 h 1437"/>
                <a:gd name="T80" fmla="*/ 111 w 856"/>
                <a:gd name="T81" fmla="*/ 633 h 1437"/>
                <a:gd name="T82" fmla="*/ 119 w 856"/>
                <a:gd name="T83" fmla="*/ 598 h 1437"/>
                <a:gd name="T84" fmla="*/ 139 w 856"/>
                <a:gd name="T85" fmla="*/ 565 h 1437"/>
                <a:gd name="T86" fmla="*/ 186 w 856"/>
                <a:gd name="T87" fmla="*/ 567 h 1437"/>
                <a:gd name="T88" fmla="*/ 110 w 856"/>
                <a:gd name="T89" fmla="*/ 544 h 1437"/>
                <a:gd name="T90" fmla="*/ 66 w 856"/>
                <a:gd name="T91" fmla="*/ 550 h 1437"/>
                <a:gd name="T92" fmla="*/ 51 w 856"/>
                <a:gd name="T93" fmla="*/ 483 h 1437"/>
                <a:gd name="T94" fmla="*/ 14 w 856"/>
                <a:gd name="T95" fmla="*/ 409 h 1437"/>
                <a:gd name="T96" fmla="*/ 34 w 856"/>
                <a:gd name="T97" fmla="*/ 293 h 1437"/>
                <a:gd name="T98" fmla="*/ 46 w 856"/>
                <a:gd name="T99" fmla="*/ 140 h 1437"/>
                <a:gd name="T100" fmla="*/ 73 w 856"/>
                <a:gd name="T101" fmla="*/ 48 h 1437"/>
                <a:gd name="T102" fmla="*/ 474 w 856"/>
                <a:gd name="T103" fmla="*/ 101 h 1437"/>
                <a:gd name="T104" fmla="*/ 630 w 856"/>
                <a:gd name="T105" fmla="*/ 854 h 1437"/>
                <a:gd name="T106" fmla="*/ 671 w 856"/>
                <a:gd name="T107" fmla="*/ 918 h 1437"/>
                <a:gd name="T108" fmla="*/ 715 w 856"/>
                <a:gd name="T109" fmla="*/ 974 h 1437"/>
                <a:gd name="T110" fmla="*/ 824 w 856"/>
                <a:gd name="T111" fmla="*/ 1136 h 1437"/>
                <a:gd name="T112" fmla="*/ 856 w 856"/>
                <a:gd name="T113" fmla="*/ 1237 h 1437"/>
                <a:gd name="T114" fmla="*/ 799 w 856"/>
                <a:gd name="T115" fmla="*/ 1327 h 1437"/>
                <a:gd name="T116" fmla="*/ 776 w 856"/>
                <a:gd name="T117" fmla="*/ 1395 h 1437"/>
                <a:gd name="T118" fmla="*/ 202 w 856"/>
                <a:gd name="T119" fmla="*/ 581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6" h="1437">
                  <a:moveTo>
                    <a:pt x="780" y="1437"/>
                  </a:moveTo>
                  <a:cubicBezTo>
                    <a:pt x="777" y="1437"/>
                    <a:pt x="777" y="1437"/>
                    <a:pt x="777" y="1437"/>
                  </a:cubicBezTo>
                  <a:cubicBezTo>
                    <a:pt x="734" y="1433"/>
                    <a:pt x="686" y="1428"/>
                    <a:pt x="635" y="1423"/>
                  </a:cubicBezTo>
                  <a:cubicBezTo>
                    <a:pt x="587" y="1418"/>
                    <a:pt x="537" y="1413"/>
                    <a:pt x="491" y="1409"/>
                  </a:cubicBezTo>
                  <a:cubicBezTo>
                    <a:pt x="490" y="1409"/>
                    <a:pt x="490" y="1409"/>
                    <a:pt x="490" y="1409"/>
                  </a:cubicBezTo>
                  <a:cubicBezTo>
                    <a:pt x="489" y="1408"/>
                    <a:pt x="489" y="1408"/>
                    <a:pt x="489" y="1408"/>
                  </a:cubicBezTo>
                  <a:cubicBezTo>
                    <a:pt x="485" y="1402"/>
                    <a:pt x="490" y="1394"/>
                    <a:pt x="492" y="1390"/>
                  </a:cubicBezTo>
                  <a:cubicBezTo>
                    <a:pt x="492" y="1390"/>
                    <a:pt x="492" y="1389"/>
                    <a:pt x="493" y="1389"/>
                  </a:cubicBezTo>
                  <a:cubicBezTo>
                    <a:pt x="492" y="1385"/>
                    <a:pt x="490" y="1385"/>
                    <a:pt x="488" y="1385"/>
                  </a:cubicBezTo>
                  <a:cubicBezTo>
                    <a:pt x="485" y="1384"/>
                    <a:pt x="481" y="1384"/>
                    <a:pt x="481" y="1378"/>
                  </a:cubicBezTo>
                  <a:cubicBezTo>
                    <a:pt x="480" y="1373"/>
                    <a:pt x="481" y="1366"/>
                    <a:pt x="483" y="1359"/>
                  </a:cubicBezTo>
                  <a:cubicBezTo>
                    <a:pt x="484" y="1350"/>
                    <a:pt x="486" y="1340"/>
                    <a:pt x="485" y="1330"/>
                  </a:cubicBezTo>
                  <a:cubicBezTo>
                    <a:pt x="481" y="1300"/>
                    <a:pt x="465" y="1282"/>
                    <a:pt x="448" y="1263"/>
                  </a:cubicBezTo>
                  <a:cubicBezTo>
                    <a:pt x="437" y="1251"/>
                    <a:pt x="425" y="1239"/>
                    <a:pt x="417" y="1223"/>
                  </a:cubicBezTo>
                  <a:cubicBezTo>
                    <a:pt x="407" y="1220"/>
                    <a:pt x="402" y="1220"/>
                    <a:pt x="392" y="1224"/>
                  </a:cubicBezTo>
                  <a:cubicBezTo>
                    <a:pt x="388" y="1225"/>
                    <a:pt x="388" y="1225"/>
                    <a:pt x="388" y="1225"/>
                  </a:cubicBezTo>
                  <a:cubicBezTo>
                    <a:pt x="388" y="1221"/>
                    <a:pt x="388" y="1221"/>
                    <a:pt x="388" y="1221"/>
                  </a:cubicBezTo>
                  <a:cubicBezTo>
                    <a:pt x="390" y="1208"/>
                    <a:pt x="388" y="1198"/>
                    <a:pt x="386" y="1188"/>
                  </a:cubicBezTo>
                  <a:cubicBezTo>
                    <a:pt x="385" y="1185"/>
                    <a:pt x="385" y="1182"/>
                    <a:pt x="384" y="1179"/>
                  </a:cubicBezTo>
                  <a:cubicBezTo>
                    <a:pt x="378" y="1177"/>
                    <a:pt x="372" y="1176"/>
                    <a:pt x="366" y="1174"/>
                  </a:cubicBezTo>
                  <a:cubicBezTo>
                    <a:pt x="346" y="1169"/>
                    <a:pt x="331" y="1166"/>
                    <a:pt x="317" y="1151"/>
                  </a:cubicBezTo>
                  <a:cubicBezTo>
                    <a:pt x="313" y="1147"/>
                    <a:pt x="312" y="1142"/>
                    <a:pt x="311" y="1138"/>
                  </a:cubicBezTo>
                  <a:cubicBezTo>
                    <a:pt x="310" y="1135"/>
                    <a:pt x="309" y="1132"/>
                    <a:pt x="308" y="1130"/>
                  </a:cubicBezTo>
                  <a:cubicBezTo>
                    <a:pt x="296" y="1108"/>
                    <a:pt x="280" y="1099"/>
                    <a:pt x="258" y="1099"/>
                  </a:cubicBezTo>
                  <a:cubicBezTo>
                    <a:pt x="257" y="1099"/>
                    <a:pt x="257" y="1099"/>
                    <a:pt x="257" y="1099"/>
                  </a:cubicBezTo>
                  <a:cubicBezTo>
                    <a:pt x="256" y="1098"/>
                    <a:pt x="256" y="1098"/>
                    <a:pt x="256" y="1098"/>
                  </a:cubicBezTo>
                  <a:cubicBezTo>
                    <a:pt x="247" y="1084"/>
                    <a:pt x="227" y="1082"/>
                    <a:pt x="208" y="1080"/>
                  </a:cubicBezTo>
                  <a:cubicBezTo>
                    <a:pt x="202" y="1079"/>
                    <a:pt x="202" y="1079"/>
                    <a:pt x="202" y="1079"/>
                  </a:cubicBezTo>
                  <a:cubicBezTo>
                    <a:pt x="197" y="1078"/>
                    <a:pt x="194" y="1074"/>
                    <a:pt x="191" y="1069"/>
                  </a:cubicBezTo>
                  <a:cubicBezTo>
                    <a:pt x="187" y="1064"/>
                    <a:pt x="184" y="1059"/>
                    <a:pt x="178" y="1059"/>
                  </a:cubicBezTo>
                  <a:cubicBezTo>
                    <a:pt x="172" y="1059"/>
                    <a:pt x="172" y="1059"/>
                    <a:pt x="172" y="1059"/>
                  </a:cubicBezTo>
                  <a:cubicBezTo>
                    <a:pt x="176" y="1055"/>
                    <a:pt x="176" y="1055"/>
                    <a:pt x="176" y="1055"/>
                  </a:cubicBezTo>
                  <a:cubicBezTo>
                    <a:pt x="182" y="1046"/>
                    <a:pt x="184" y="1033"/>
                    <a:pt x="186" y="1021"/>
                  </a:cubicBezTo>
                  <a:cubicBezTo>
                    <a:pt x="188" y="1009"/>
                    <a:pt x="190" y="996"/>
                    <a:pt x="195" y="987"/>
                  </a:cubicBezTo>
                  <a:cubicBezTo>
                    <a:pt x="195" y="979"/>
                    <a:pt x="189" y="976"/>
                    <a:pt x="183" y="973"/>
                  </a:cubicBezTo>
                  <a:cubicBezTo>
                    <a:pt x="179" y="971"/>
                    <a:pt x="175" y="969"/>
                    <a:pt x="172" y="966"/>
                  </a:cubicBezTo>
                  <a:cubicBezTo>
                    <a:pt x="171" y="965"/>
                    <a:pt x="171" y="965"/>
                    <a:pt x="171" y="965"/>
                  </a:cubicBezTo>
                  <a:cubicBezTo>
                    <a:pt x="171" y="963"/>
                    <a:pt x="171" y="963"/>
                    <a:pt x="171" y="963"/>
                  </a:cubicBezTo>
                  <a:cubicBezTo>
                    <a:pt x="172" y="960"/>
                    <a:pt x="174" y="957"/>
                    <a:pt x="175" y="955"/>
                  </a:cubicBezTo>
                  <a:cubicBezTo>
                    <a:pt x="178" y="951"/>
                    <a:pt x="179" y="949"/>
                    <a:pt x="179" y="944"/>
                  </a:cubicBezTo>
                  <a:cubicBezTo>
                    <a:pt x="178" y="937"/>
                    <a:pt x="174" y="932"/>
                    <a:pt x="168" y="927"/>
                  </a:cubicBezTo>
                  <a:cubicBezTo>
                    <a:pt x="165" y="924"/>
                    <a:pt x="162" y="921"/>
                    <a:pt x="159" y="917"/>
                  </a:cubicBezTo>
                  <a:cubicBezTo>
                    <a:pt x="158" y="915"/>
                    <a:pt x="159" y="912"/>
                    <a:pt x="159" y="909"/>
                  </a:cubicBezTo>
                  <a:cubicBezTo>
                    <a:pt x="159" y="907"/>
                    <a:pt x="160" y="905"/>
                    <a:pt x="159" y="905"/>
                  </a:cubicBezTo>
                  <a:cubicBezTo>
                    <a:pt x="159" y="904"/>
                    <a:pt x="157" y="903"/>
                    <a:pt x="155" y="901"/>
                  </a:cubicBezTo>
                  <a:cubicBezTo>
                    <a:pt x="151" y="898"/>
                    <a:pt x="145" y="893"/>
                    <a:pt x="143" y="888"/>
                  </a:cubicBezTo>
                  <a:cubicBezTo>
                    <a:pt x="140" y="881"/>
                    <a:pt x="140" y="874"/>
                    <a:pt x="139" y="867"/>
                  </a:cubicBezTo>
                  <a:cubicBezTo>
                    <a:pt x="138" y="861"/>
                    <a:pt x="138" y="854"/>
                    <a:pt x="135" y="848"/>
                  </a:cubicBezTo>
                  <a:cubicBezTo>
                    <a:pt x="135" y="847"/>
                    <a:pt x="133" y="845"/>
                    <a:pt x="131" y="844"/>
                  </a:cubicBezTo>
                  <a:cubicBezTo>
                    <a:pt x="128" y="842"/>
                    <a:pt x="125" y="840"/>
                    <a:pt x="123" y="836"/>
                  </a:cubicBezTo>
                  <a:cubicBezTo>
                    <a:pt x="121" y="833"/>
                    <a:pt x="121" y="829"/>
                    <a:pt x="121" y="826"/>
                  </a:cubicBezTo>
                  <a:cubicBezTo>
                    <a:pt x="120" y="824"/>
                    <a:pt x="120" y="822"/>
                    <a:pt x="119" y="820"/>
                  </a:cubicBezTo>
                  <a:cubicBezTo>
                    <a:pt x="117" y="816"/>
                    <a:pt x="117" y="816"/>
                    <a:pt x="117" y="816"/>
                  </a:cubicBezTo>
                  <a:cubicBezTo>
                    <a:pt x="108" y="800"/>
                    <a:pt x="101" y="789"/>
                    <a:pt x="107" y="758"/>
                  </a:cubicBezTo>
                  <a:cubicBezTo>
                    <a:pt x="107" y="756"/>
                    <a:pt x="107" y="756"/>
                    <a:pt x="107" y="756"/>
                  </a:cubicBezTo>
                  <a:cubicBezTo>
                    <a:pt x="110" y="756"/>
                    <a:pt x="110" y="756"/>
                    <a:pt x="110" y="756"/>
                  </a:cubicBezTo>
                  <a:cubicBezTo>
                    <a:pt x="116" y="757"/>
                    <a:pt x="118" y="755"/>
                    <a:pt x="121" y="751"/>
                  </a:cubicBezTo>
                  <a:cubicBezTo>
                    <a:pt x="123" y="748"/>
                    <a:pt x="126" y="745"/>
                    <a:pt x="131" y="744"/>
                  </a:cubicBezTo>
                  <a:cubicBezTo>
                    <a:pt x="132" y="732"/>
                    <a:pt x="131" y="722"/>
                    <a:pt x="127" y="711"/>
                  </a:cubicBezTo>
                  <a:cubicBezTo>
                    <a:pt x="127" y="709"/>
                    <a:pt x="124" y="709"/>
                    <a:pt x="118" y="709"/>
                  </a:cubicBezTo>
                  <a:cubicBezTo>
                    <a:pt x="112" y="709"/>
                    <a:pt x="105" y="709"/>
                    <a:pt x="103" y="703"/>
                  </a:cubicBezTo>
                  <a:cubicBezTo>
                    <a:pt x="101" y="699"/>
                    <a:pt x="98" y="695"/>
                    <a:pt x="95" y="691"/>
                  </a:cubicBezTo>
                  <a:cubicBezTo>
                    <a:pt x="90" y="684"/>
                    <a:pt x="85" y="677"/>
                    <a:pt x="83" y="667"/>
                  </a:cubicBezTo>
                  <a:cubicBezTo>
                    <a:pt x="82" y="661"/>
                    <a:pt x="84" y="657"/>
                    <a:pt x="87" y="654"/>
                  </a:cubicBezTo>
                  <a:cubicBezTo>
                    <a:pt x="89" y="651"/>
                    <a:pt x="90" y="649"/>
                    <a:pt x="91" y="646"/>
                  </a:cubicBezTo>
                  <a:cubicBezTo>
                    <a:pt x="91" y="643"/>
                    <a:pt x="89" y="638"/>
                    <a:pt x="88" y="634"/>
                  </a:cubicBezTo>
                  <a:cubicBezTo>
                    <a:pt x="85" y="627"/>
                    <a:pt x="82" y="619"/>
                    <a:pt x="88" y="616"/>
                  </a:cubicBezTo>
                  <a:cubicBezTo>
                    <a:pt x="91" y="620"/>
                    <a:pt x="91" y="620"/>
                    <a:pt x="91" y="620"/>
                  </a:cubicBezTo>
                  <a:cubicBezTo>
                    <a:pt x="89" y="621"/>
                    <a:pt x="92" y="629"/>
                    <a:pt x="93" y="632"/>
                  </a:cubicBezTo>
                  <a:cubicBezTo>
                    <a:pt x="95" y="637"/>
                    <a:pt x="97" y="643"/>
                    <a:pt x="96" y="646"/>
                  </a:cubicBezTo>
                  <a:cubicBezTo>
                    <a:pt x="96" y="651"/>
                    <a:pt x="93" y="654"/>
                    <a:pt x="91" y="657"/>
                  </a:cubicBezTo>
                  <a:cubicBezTo>
                    <a:pt x="89" y="661"/>
                    <a:pt x="88" y="663"/>
                    <a:pt x="88" y="666"/>
                  </a:cubicBezTo>
                  <a:cubicBezTo>
                    <a:pt x="90" y="675"/>
                    <a:pt x="94" y="681"/>
                    <a:pt x="99" y="687"/>
                  </a:cubicBezTo>
                  <a:cubicBezTo>
                    <a:pt x="102" y="692"/>
                    <a:pt x="106" y="696"/>
                    <a:pt x="108" y="701"/>
                  </a:cubicBezTo>
                  <a:cubicBezTo>
                    <a:pt x="109" y="704"/>
                    <a:pt x="113" y="703"/>
                    <a:pt x="117" y="703"/>
                  </a:cubicBezTo>
                  <a:cubicBezTo>
                    <a:pt x="124" y="703"/>
                    <a:pt x="131" y="703"/>
                    <a:pt x="132" y="710"/>
                  </a:cubicBezTo>
                  <a:cubicBezTo>
                    <a:pt x="136" y="721"/>
                    <a:pt x="138" y="733"/>
                    <a:pt x="136" y="747"/>
                  </a:cubicBezTo>
                  <a:cubicBezTo>
                    <a:pt x="136" y="749"/>
                    <a:pt x="136" y="749"/>
                    <a:pt x="136" y="749"/>
                  </a:cubicBezTo>
                  <a:cubicBezTo>
                    <a:pt x="134" y="749"/>
                    <a:pt x="134" y="749"/>
                    <a:pt x="134" y="749"/>
                  </a:cubicBezTo>
                  <a:cubicBezTo>
                    <a:pt x="129" y="749"/>
                    <a:pt x="128" y="752"/>
                    <a:pt x="125" y="755"/>
                  </a:cubicBezTo>
                  <a:cubicBezTo>
                    <a:pt x="122" y="758"/>
                    <a:pt x="119" y="762"/>
                    <a:pt x="112" y="762"/>
                  </a:cubicBezTo>
                  <a:cubicBezTo>
                    <a:pt x="107" y="789"/>
                    <a:pt x="113" y="799"/>
                    <a:pt x="122" y="813"/>
                  </a:cubicBezTo>
                  <a:cubicBezTo>
                    <a:pt x="124" y="818"/>
                    <a:pt x="124" y="818"/>
                    <a:pt x="124" y="818"/>
                  </a:cubicBezTo>
                  <a:cubicBezTo>
                    <a:pt x="125" y="820"/>
                    <a:pt x="126" y="823"/>
                    <a:pt x="126" y="825"/>
                  </a:cubicBezTo>
                  <a:cubicBezTo>
                    <a:pt x="126" y="828"/>
                    <a:pt x="127" y="831"/>
                    <a:pt x="128" y="834"/>
                  </a:cubicBezTo>
                  <a:cubicBezTo>
                    <a:pt x="129" y="836"/>
                    <a:pt x="131" y="838"/>
                    <a:pt x="134" y="839"/>
                  </a:cubicBezTo>
                  <a:cubicBezTo>
                    <a:pt x="136" y="841"/>
                    <a:pt x="139" y="843"/>
                    <a:pt x="140" y="846"/>
                  </a:cubicBezTo>
                  <a:cubicBezTo>
                    <a:pt x="143" y="853"/>
                    <a:pt x="144" y="860"/>
                    <a:pt x="144" y="867"/>
                  </a:cubicBezTo>
                  <a:cubicBezTo>
                    <a:pt x="145" y="874"/>
                    <a:pt x="146" y="880"/>
                    <a:pt x="148" y="886"/>
                  </a:cubicBezTo>
                  <a:cubicBezTo>
                    <a:pt x="150" y="890"/>
                    <a:pt x="155" y="894"/>
                    <a:pt x="159" y="897"/>
                  </a:cubicBezTo>
                  <a:cubicBezTo>
                    <a:pt x="162" y="899"/>
                    <a:pt x="164" y="901"/>
                    <a:pt x="164" y="902"/>
                  </a:cubicBezTo>
                  <a:cubicBezTo>
                    <a:pt x="165" y="905"/>
                    <a:pt x="165" y="907"/>
                    <a:pt x="164" y="910"/>
                  </a:cubicBezTo>
                  <a:cubicBezTo>
                    <a:pt x="164" y="911"/>
                    <a:pt x="164" y="913"/>
                    <a:pt x="164" y="914"/>
                  </a:cubicBezTo>
                  <a:cubicBezTo>
                    <a:pt x="166" y="917"/>
                    <a:pt x="169" y="920"/>
                    <a:pt x="172" y="923"/>
                  </a:cubicBezTo>
                  <a:cubicBezTo>
                    <a:pt x="178" y="929"/>
                    <a:pt x="184" y="934"/>
                    <a:pt x="185" y="943"/>
                  </a:cubicBezTo>
                  <a:cubicBezTo>
                    <a:pt x="185" y="950"/>
                    <a:pt x="182" y="954"/>
                    <a:pt x="180" y="958"/>
                  </a:cubicBezTo>
                  <a:cubicBezTo>
                    <a:pt x="179" y="959"/>
                    <a:pt x="178" y="961"/>
                    <a:pt x="177" y="963"/>
                  </a:cubicBezTo>
                  <a:cubicBezTo>
                    <a:pt x="179" y="965"/>
                    <a:pt x="182" y="966"/>
                    <a:pt x="185" y="968"/>
                  </a:cubicBezTo>
                  <a:cubicBezTo>
                    <a:pt x="192" y="972"/>
                    <a:pt x="200" y="976"/>
                    <a:pt x="201" y="988"/>
                  </a:cubicBezTo>
                  <a:cubicBezTo>
                    <a:pt x="201" y="989"/>
                    <a:pt x="201" y="989"/>
                    <a:pt x="201" y="989"/>
                  </a:cubicBezTo>
                  <a:cubicBezTo>
                    <a:pt x="200" y="989"/>
                    <a:pt x="200" y="989"/>
                    <a:pt x="200" y="989"/>
                  </a:cubicBezTo>
                  <a:cubicBezTo>
                    <a:pt x="195" y="998"/>
                    <a:pt x="193" y="1010"/>
                    <a:pt x="191" y="1022"/>
                  </a:cubicBezTo>
                  <a:cubicBezTo>
                    <a:pt x="189" y="1033"/>
                    <a:pt x="187" y="1045"/>
                    <a:pt x="183" y="1054"/>
                  </a:cubicBezTo>
                  <a:cubicBezTo>
                    <a:pt x="189" y="1056"/>
                    <a:pt x="192" y="1062"/>
                    <a:pt x="196" y="1066"/>
                  </a:cubicBezTo>
                  <a:cubicBezTo>
                    <a:pt x="198" y="1070"/>
                    <a:pt x="200" y="1073"/>
                    <a:pt x="202" y="1074"/>
                  </a:cubicBezTo>
                  <a:cubicBezTo>
                    <a:pt x="208" y="1074"/>
                    <a:pt x="208" y="1074"/>
                    <a:pt x="208" y="1074"/>
                  </a:cubicBezTo>
                  <a:cubicBezTo>
                    <a:pt x="228" y="1076"/>
                    <a:pt x="249" y="1079"/>
                    <a:pt x="260" y="1094"/>
                  </a:cubicBezTo>
                  <a:cubicBezTo>
                    <a:pt x="290" y="1093"/>
                    <a:pt x="305" y="1113"/>
                    <a:pt x="313" y="1127"/>
                  </a:cubicBezTo>
                  <a:cubicBezTo>
                    <a:pt x="315" y="1130"/>
                    <a:pt x="315" y="1133"/>
                    <a:pt x="316" y="1137"/>
                  </a:cubicBezTo>
                  <a:cubicBezTo>
                    <a:pt x="317" y="1141"/>
                    <a:pt x="318" y="1144"/>
                    <a:pt x="321" y="1147"/>
                  </a:cubicBezTo>
                  <a:cubicBezTo>
                    <a:pt x="334" y="1161"/>
                    <a:pt x="348" y="1164"/>
                    <a:pt x="367" y="1169"/>
                  </a:cubicBezTo>
                  <a:cubicBezTo>
                    <a:pt x="373" y="1170"/>
                    <a:pt x="380" y="1172"/>
                    <a:pt x="388" y="1174"/>
                  </a:cubicBezTo>
                  <a:cubicBezTo>
                    <a:pt x="389" y="1175"/>
                    <a:pt x="389" y="1175"/>
                    <a:pt x="389" y="1175"/>
                  </a:cubicBezTo>
                  <a:cubicBezTo>
                    <a:pt x="390" y="1176"/>
                    <a:pt x="390" y="1176"/>
                    <a:pt x="390" y="1176"/>
                  </a:cubicBezTo>
                  <a:cubicBezTo>
                    <a:pt x="390" y="1180"/>
                    <a:pt x="391" y="1183"/>
                    <a:pt x="391" y="1187"/>
                  </a:cubicBezTo>
                  <a:cubicBezTo>
                    <a:pt x="393" y="1196"/>
                    <a:pt x="395" y="1205"/>
                    <a:pt x="394" y="1217"/>
                  </a:cubicBezTo>
                  <a:cubicBezTo>
                    <a:pt x="404" y="1214"/>
                    <a:pt x="410" y="1215"/>
                    <a:pt x="420" y="1218"/>
                  </a:cubicBezTo>
                  <a:cubicBezTo>
                    <a:pt x="421" y="1219"/>
                    <a:pt x="421" y="1219"/>
                    <a:pt x="421" y="1219"/>
                  </a:cubicBezTo>
                  <a:cubicBezTo>
                    <a:pt x="422" y="1220"/>
                    <a:pt x="422" y="1220"/>
                    <a:pt x="422" y="1220"/>
                  </a:cubicBezTo>
                  <a:cubicBezTo>
                    <a:pt x="430" y="1235"/>
                    <a:pt x="441" y="1248"/>
                    <a:pt x="452" y="1260"/>
                  </a:cubicBezTo>
                  <a:cubicBezTo>
                    <a:pt x="469" y="1278"/>
                    <a:pt x="486" y="1298"/>
                    <a:pt x="490" y="1329"/>
                  </a:cubicBezTo>
                  <a:cubicBezTo>
                    <a:pt x="491" y="1340"/>
                    <a:pt x="490" y="1350"/>
                    <a:pt x="488" y="1360"/>
                  </a:cubicBezTo>
                  <a:cubicBezTo>
                    <a:pt x="487" y="1367"/>
                    <a:pt x="486" y="1373"/>
                    <a:pt x="486" y="1378"/>
                  </a:cubicBezTo>
                  <a:cubicBezTo>
                    <a:pt x="486" y="1379"/>
                    <a:pt x="486" y="1379"/>
                    <a:pt x="488" y="1379"/>
                  </a:cubicBezTo>
                  <a:cubicBezTo>
                    <a:pt x="492" y="1380"/>
                    <a:pt x="497" y="1381"/>
                    <a:pt x="498" y="1389"/>
                  </a:cubicBezTo>
                  <a:cubicBezTo>
                    <a:pt x="499" y="1394"/>
                    <a:pt x="499" y="1394"/>
                    <a:pt x="499" y="1394"/>
                  </a:cubicBezTo>
                  <a:cubicBezTo>
                    <a:pt x="497" y="1393"/>
                    <a:pt x="497" y="1393"/>
                    <a:pt x="497" y="1393"/>
                  </a:cubicBezTo>
                  <a:cubicBezTo>
                    <a:pt x="495" y="1395"/>
                    <a:pt x="492" y="1400"/>
                    <a:pt x="493" y="1403"/>
                  </a:cubicBezTo>
                  <a:cubicBezTo>
                    <a:pt x="539" y="1407"/>
                    <a:pt x="588" y="1413"/>
                    <a:pt x="636" y="1417"/>
                  </a:cubicBezTo>
                  <a:cubicBezTo>
                    <a:pt x="686" y="1423"/>
                    <a:pt x="733" y="1427"/>
                    <a:pt x="774" y="1431"/>
                  </a:cubicBezTo>
                  <a:cubicBezTo>
                    <a:pt x="775" y="1427"/>
                    <a:pt x="777" y="1424"/>
                    <a:pt x="779" y="1421"/>
                  </a:cubicBezTo>
                  <a:cubicBezTo>
                    <a:pt x="782" y="1418"/>
                    <a:pt x="784" y="1415"/>
                    <a:pt x="782" y="1407"/>
                  </a:cubicBezTo>
                  <a:cubicBezTo>
                    <a:pt x="781" y="1403"/>
                    <a:pt x="779" y="1402"/>
                    <a:pt x="774" y="1400"/>
                  </a:cubicBezTo>
                  <a:cubicBezTo>
                    <a:pt x="769" y="1398"/>
                    <a:pt x="762" y="1395"/>
                    <a:pt x="762" y="1386"/>
                  </a:cubicBezTo>
                  <a:cubicBezTo>
                    <a:pt x="762" y="1385"/>
                    <a:pt x="762" y="1385"/>
                    <a:pt x="762" y="1385"/>
                  </a:cubicBezTo>
                  <a:cubicBezTo>
                    <a:pt x="762" y="1384"/>
                    <a:pt x="762" y="1384"/>
                    <a:pt x="762" y="1384"/>
                  </a:cubicBezTo>
                  <a:cubicBezTo>
                    <a:pt x="768" y="1374"/>
                    <a:pt x="768" y="1370"/>
                    <a:pt x="767" y="1360"/>
                  </a:cubicBezTo>
                  <a:cubicBezTo>
                    <a:pt x="767" y="1357"/>
                    <a:pt x="766" y="1354"/>
                    <a:pt x="766" y="1350"/>
                  </a:cubicBezTo>
                  <a:cubicBezTo>
                    <a:pt x="766" y="1348"/>
                    <a:pt x="766" y="1348"/>
                    <a:pt x="766" y="1348"/>
                  </a:cubicBezTo>
                  <a:cubicBezTo>
                    <a:pt x="768" y="1347"/>
                    <a:pt x="768" y="1347"/>
                    <a:pt x="768" y="1347"/>
                  </a:cubicBezTo>
                  <a:cubicBezTo>
                    <a:pt x="779" y="1343"/>
                    <a:pt x="783" y="1337"/>
                    <a:pt x="787" y="1332"/>
                  </a:cubicBezTo>
                  <a:cubicBezTo>
                    <a:pt x="788" y="1330"/>
                    <a:pt x="790" y="1329"/>
                    <a:pt x="791" y="1327"/>
                  </a:cubicBezTo>
                  <a:cubicBezTo>
                    <a:pt x="793" y="1326"/>
                    <a:pt x="794" y="1325"/>
                    <a:pt x="795" y="1324"/>
                  </a:cubicBezTo>
                  <a:cubicBezTo>
                    <a:pt x="798" y="1318"/>
                    <a:pt x="798" y="1310"/>
                    <a:pt x="799" y="1301"/>
                  </a:cubicBezTo>
                  <a:cubicBezTo>
                    <a:pt x="799" y="1293"/>
                    <a:pt x="800" y="1286"/>
                    <a:pt x="803" y="1280"/>
                  </a:cubicBezTo>
                  <a:cubicBezTo>
                    <a:pt x="807" y="1271"/>
                    <a:pt x="816" y="1261"/>
                    <a:pt x="823" y="1255"/>
                  </a:cubicBezTo>
                  <a:cubicBezTo>
                    <a:pt x="826" y="1253"/>
                    <a:pt x="830" y="1251"/>
                    <a:pt x="834" y="1250"/>
                  </a:cubicBezTo>
                  <a:cubicBezTo>
                    <a:pt x="841" y="1247"/>
                    <a:pt x="848" y="1245"/>
                    <a:pt x="850" y="1237"/>
                  </a:cubicBezTo>
                  <a:cubicBezTo>
                    <a:pt x="850" y="1230"/>
                    <a:pt x="846" y="1226"/>
                    <a:pt x="841" y="1223"/>
                  </a:cubicBezTo>
                  <a:cubicBezTo>
                    <a:pt x="837" y="1220"/>
                    <a:pt x="832" y="1216"/>
                    <a:pt x="831" y="1210"/>
                  </a:cubicBezTo>
                  <a:cubicBezTo>
                    <a:pt x="830" y="1209"/>
                    <a:pt x="830" y="1209"/>
                    <a:pt x="830" y="1209"/>
                  </a:cubicBezTo>
                  <a:cubicBezTo>
                    <a:pt x="831" y="1208"/>
                    <a:pt x="831" y="1208"/>
                    <a:pt x="831" y="1208"/>
                  </a:cubicBezTo>
                  <a:cubicBezTo>
                    <a:pt x="835" y="1198"/>
                    <a:pt x="830" y="1188"/>
                    <a:pt x="825" y="1176"/>
                  </a:cubicBezTo>
                  <a:cubicBezTo>
                    <a:pt x="819" y="1164"/>
                    <a:pt x="812" y="1150"/>
                    <a:pt x="818" y="1137"/>
                  </a:cubicBezTo>
                  <a:cubicBezTo>
                    <a:pt x="787" y="1099"/>
                    <a:pt x="758" y="1053"/>
                    <a:pt x="730" y="1009"/>
                  </a:cubicBezTo>
                  <a:cubicBezTo>
                    <a:pt x="730" y="1009"/>
                    <a:pt x="728" y="1007"/>
                    <a:pt x="727" y="1006"/>
                  </a:cubicBezTo>
                  <a:cubicBezTo>
                    <a:pt x="725" y="1005"/>
                    <a:pt x="723" y="1003"/>
                    <a:pt x="722" y="1001"/>
                  </a:cubicBezTo>
                  <a:cubicBezTo>
                    <a:pt x="720" y="998"/>
                    <a:pt x="718" y="994"/>
                    <a:pt x="717" y="990"/>
                  </a:cubicBezTo>
                  <a:cubicBezTo>
                    <a:pt x="715" y="985"/>
                    <a:pt x="713" y="981"/>
                    <a:pt x="710" y="977"/>
                  </a:cubicBezTo>
                  <a:cubicBezTo>
                    <a:pt x="708" y="975"/>
                    <a:pt x="706" y="972"/>
                    <a:pt x="703" y="970"/>
                  </a:cubicBezTo>
                  <a:cubicBezTo>
                    <a:pt x="700" y="967"/>
                    <a:pt x="697" y="965"/>
                    <a:pt x="694" y="961"/>
                  </a:cubicBezTo>
                  <a:cubicBezTo>
                    <a:pt x="692" y="958"/>
                    <a:pt x="690" y="953"/>
                    <a:pt x="688" y="949"/>
                  </a:cubicBezTo>
                  <a:cubicBezTo>
                    <a:pt x="686" y="945"/>
                    <a:pt x="684" y="940"/>
                    <a:pt x="682" y="937"/>
                  </a:cubicBezTo>
                  <a:cubicBezTo>
                    <a:pt x="680" y="935"/>
                    <a:pt x="678" y="932"/>
                    <a:pt x="675" y="930"/>
                  </a:cubicBezTo>
                  <a:cubicBezTo>
                    <a:pt x="672" y="927"/>
                    <a:pt x="668" y="924"/>
                    <a:pt x="666" y="921"/>
                  </a:cubicBezTo>
                  <a:cubicBezTo>
                    <a:pt x="663" y="917"/>
                    <a:pt x="662" y="913"/>
                    <a:pt x="660" y="909"/>
                  </a:cubicBezTo>
                  <a:cubicBezTo>
                    <a:pt x="658" y="904"/>
                    <a:pt x="656" y="900"/>
                    <a:pt x="654" y="897"/>
                  </a:cubicBezTo>
                  <a:cubicBezTo>
                    <a:pt x="652" y="894"/>
                    <a:pt x="650" y="892"/>
                    <a:pt x="647" y="890"/>
                  </a:cubicBezTo>
                  <a:cubicBezTo>
                    <a:pt x="643" y="887"/>
                    <a:pt x="640" y="884"/>
                    <a:pt x="638" y="881"/>
                  </a:cubicBezTo>
                  <a:cubicBezTo>
                    <a:pt x="635" y="877"/>
                    <a:pt x="633" y="873"/>
                    <a:pt x="632" y="868"/>
                  </a:cubicBezTo>
                  <a:cubicBezTo>
                    <a:pt x="630" y="864"/>
                    <a:pt x="628" y="860"/>
                    <a:pt x="626" y="857"/>
                  </a:cubicBezTo>
                  <a:cubicBezTo>
                    <a:pt x="588" y="800"/>
                    <a:pt x="548" y="743"/>
                    <a:pt x="509" y="688"/>
                  </a:cubicBezTo>
                  <a:cubicBezTo>
                    <a:pt x="465" y="625"/>
                    <a:pt x="419" y="560"/>
                    <a:pt x="377" y="495"/>
                  </a:cubicBezTo>
                  <a:cubicBezTo>
                    <a:pt x="376" y="494"/>
                    <a:pt x="376" y="494"/>
                    <a:pt x="376" y="494"/>
                  </a:cubicBezTo>
                  <a:cubicBezTo>
                    <a:pt x="376" y="493"/>
                    <a:pt x="376" y="493"/>
                    <a:pt x="376" y="493"/>
                  </a:cubicBezTo>
                  <a:cubicBezTo>
                    <a:pt x="396" y="418"/>
                    <a:pt x="411" y="357"/>
                    <a:pt x="424" y="300"/>
                  </a:cubicBezTo>
                  <a:cubicBezTo>
                    <a:pt x="428" y="283"/>
                    <a:pt x="433" y="266"/>
                    <a:pt x="437" y="250"/>
                  </a:cubicBezTo>
                  <a:cubicBezTo>
                    <a:pt x="448" y="203"/>
                    <a:pt x="460" y="155"/>
                    <a:pt x="468" y="106"/>
                  </a:cubicBezTo>
                  <a:cubicBezTo>
                    <a:pt x="388" y="89"/>
                    <a:pt x="311" y="68"/>
                    <a:pt x="237" y="47"/>
                  </a:cubicBezTo>
                  <a:cubicBezTo>
                    <a:pt x="187" y="33"/>
                    <a:pt x="135" y="19"/>
                    <a:pt x="83" y="6"/>
                  </a:cubicBezTo>
                  <a:cubicBezTo>
                    <a:pt x="77" y="19"/>
                    <a:pt x="78" y="34"/>
                    <a:pt x="79" y="48"/>
                  </a:cubicBezTo>
                  <a:cubicBezTo>
                    <a:pt x="79" y="61"/>
                    <a:pt x="80" y="73"/>
                    <a:pt x="76" y="84"/>
                  </a:cubicBezTo>
                  <a:cubicBezTo>
                    <a:pt x="74" y="91"/>
                    <a:pt x="69" y="95"/>
                    <a:pt x="65" y="100"/>
                  </a:cubicBezTo>
                  <a:cubicBezTo>
                    <a:pt x="61" y="104"/>
                    <a:pt x="58" y="108"/>
                    <a:pt x="56" y="113"/>
                  </a:cubicBezTo>
                  <a:cubicBezTo>
                    <a:pt x="55" y="116"/>
                    <a:pt x="55" y="121"/>
                    <a:pt x="56" y="126"/>
                  </a:cubicBezTo>
                  <a:cubicBezTo>
                    <a:pt x="56" y="130"/>
                    <a:pt x="57" y="134"/>
                    <a:pt x="56" y="136"/>
                  </a:cubicBezTo>
                  <a:cubicBezTo>
                    <a:pt x="55" y="139"/>
                    <a:pt x="52" y="142"/>
                    <a:pt x="49" y="145"/>
                  </a:cubicBezTo>
                  <a:cubicBezTo>
                    <a:pt x="47" y="147"/>
                    <a:pt x="44" y="149"/>
                    <a:pt x="44" y="151"/>
                  </a:cubicBezTo>
                  <a:cubicBezTo>
                    <a:pt x="44" y="152"/>
                    <a:pt x="45" y="152"/>
                    <a:pt x="47" y="153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1" y="166"/>
                    <a:pt x="6" y="190"/>
                    <a:pt x="8" y="216"/>
                  </a:cubicBezTo>
                  <a:cubicBezTo>
                    <a:pt x="8" y="222"/>
                    <a:pt x="13" y="227"/>
                    <a:pt x="17" y="233"/>
                  </a:cubicBezTo>
                  <a:cubicBezTo>
                    <a:pt x="19" y="236"/>
                    <a:pt x="22" y="240"/>
                    <a:pt x="24" y="243"/>
                  </a:cubicBezTo>
                  <a:cubicBezTo>
                    <a:pt x="32" y="260"/>
                    <a:pt x="38" y="279"/>
                    <a:pt x="40" y="292"/>
                  </a:cubicBezTo>
                  <a:cubicBezTo>
                    <a:pt x="43" y="313"/>
                    <a:pt x="37" y="324"/>
                    <a:pt x="31" y="334"/>
                  </a:cubicBezTo>
                  <a:cubicBezTo>
                    <a:pt x="28" y="340"/>
                    <a:pt x="25" y="346"/>
                    <a:pt x="24" y="353"/>
                  </a:cubicBezTo>
                  <a:cubicBezTo>
                    <a:pt x="23" y="356"/>
                    <a:pt x="24" y="359"/>
                    <a:pt x="25" y="363"/>
                  </a:cubicBezTo>
                  <a:cubicBezTo>
                    <a:pt x="27" y="368"/>
                    <a:pt x="28" y="374"/>
                    <a:pt x="28" y="381"/>
                  </a:cubicBezTo>
                  <a:cubicBezTo>
                    <a:pt x="28" y="388"/>
                    <a:pt x="25" y="395"/>
                    <a:pt x="23" y="400"/>
                  </a:cubicBezTo>
                  <a:cubicBezTo>
                    <a:pt x="21" y="404"/>
                    <a:pt x="20" y="407"/>
                    <a:pt x="20" y="409"/>
                  </a:cubicBezTo>
                  <a:cubicBezTo>
                    <a:pt x="21" y="415"/>
                    <a:pt x="26" y="422"/>
                    <a:pt x="31" y="430"/>
                  </a:cubicBezTo>
                  <a:cubicBezTo>
                    <a:pt x="34" y="434"/>
                    <a:pt x="37" y="439"/>
                    <a:pt x="40" y="444"/>
                  </a:cubicBezTo>
                  <a:cubicBezTo>
                    <a:pt x="41" y="446"/>
                    <a:pt x="40" y="449"/>
                    <a:pt x="40" y="452"/>
                  </a:cubicBezTo>
                  <a:cubicBezTo>
                    <a:pt x="40" y="454"/>
                    <a:pt x="40" y="455"/>
                    <a:pt x="40" y="456"/>
                  </a:cubicBezTo>
                  <a:cubicBezTo>
                    <a:pt x="41" y="461"/>
                    <a:pt x="49" y="473"/>
                    <a:pt x="51" y="476"/>
                  </a:cubicBezTo>
                  <a:cubicBezTo>
                    <a:pt x="52" y="477"/>
                    <a:pt x="53" y="477"/>
                    <a:pt x="54" y="478"/>
                  </a:cubicBezTo>
                  <a:cubicBezTo>
                    <a:pt x="56" y="479"/>
                    <a:pt x="58" y="481"/>
                    <a:pt x="60" y="484"/>
                  </a:cubicBezTo>
                  <a:cubicBezTo>
                    <a:pt x="68" y="503"/>
                    <a:pt x="70" y="521"/>
                    <a:pt x="72" y="537"/>
                  </a:cubicBezTo>
                  <a:cubicBezTo>
                    <a:pt x="72" y="540"/>
                    <a:pt x="72" y="540"/>
                    <a:pt x="72" y="540"/>
                  </a:cubicBezTo>
                  <a:cubicBezTo>
                    <a:pt x="69" y="540"/>
                    <a:pt x="69" y="540"/>
                    <a:pt x="69" y="540"/>
                  </a:cubicBezTo>
                  <a:cubicBezTo>
                    <a:pt x="65" y="540"/>
                    <a:pt x="63" y="537"/>
                    <a:pt x="62" y="535"/>
                  </a:cubicBezTo>
                  <a:cubicBezTo>
                    <a:pt x="62" y="539"/>
                    <a:pt x="65" y="542"/>
                    <a:pt x="70" y="546"/>
                  </a:cubicBezTo>
                  <a:cubicBezTo>
                    <a:pt x="72" y="548"/>
                    <a:pt x="74" y="550"/>
                    <a:pt x="76" y="552"/>
                  </a:cubicBezTo>
                  <a:cubicBezTo>
                    <a:pt x="83" y="562"/>
                    <a:pt x="90" y="569"/>
                    <a:pt x="96" y="573"/>
                  </a:cubicBezTo>
                  <a:cubicBezTo>
                    <a:pt x="96" y="570"/>
                    <a:pt x="97" y="567"/>
                    <a:pt x="97" y="564"/>
                  </a:cubicBezTo>
                  <a:cubicBezTo>
                    <a:pt x="98" y="554"/>
                    <a:pt x="99" y="542"/>
                    <a:pt x="109" y="539"/>
                  </a:cubicBezTo>
                  <a:cubicBezTo>
                    <a:pt x="109" y="539"/>
                    <a:pt x="109" y="539"/>
                    <a:pt x="109" y="539"/>
                  </a:cubicBezTo>
                  <a:cubicBezTo>
                    <a:pt x="122" y="537"/>
                    <a:pt x="128" y="544"/>
                    <a:pt x="132" y="550"/>
                  </a:cubicBezTo>
                  <a:cubicBezTo>
                    <a:pt x="135" y="554"/>
                    <a:pt x="137" y="557"/>
                    <a:pt x="141" y="559"/>
                  </a:cubicBezTo>
                  <a:cubicBezTo>
                    <a:pt x="149" y="553"/>
                    <a:pt x="157" y="557"/>
                    <a:pt x="164" y="560"/>
                  </a:cubicBezTo>
                  <a:cubicBezTo>
                    <a:pt x="172" y="563"/>
                    <a:pt x="180" y="566"/>
                    <a:pt x="188" y="560"/>
                  </a:cubicBezTo>
                  <a:cubicBezTo>
                    <a:pt x="192" y="563"/>
                    <a:pt x="192" y="563"/>
                    <a:pt x="192" y="563"/>
                  </a:cubicBezTo>
                  <a:cubicBezTo>
                    <a:pt x="191" y="564"/>
                    <a:pt x="191" y="565"/>
                    <a:pt x="191" y="566"/>
                  </a:cubicBezTo>
                  <a:cubicBezTo>
                    <a:pt x="192" y="567"/>
                    <a:pt x="195" y="569"/>
                    <a:pt x="198" y="571"/>
                  </a:cubicBezTo>
                  <a:cubicBezTo>
                    <a:pt x="206" y="574"/>
                    <a:pt x="217" y="580"/>
                    <a:pt x="213" y="595"/>
                  </a:cubicBezTo>
                  <a:cubicBezTo>
                    <a:pt x="212" y="598"/>
                    <a:pt x="212" y="598"/>
                    <a:pt x="212" y="598"/>
                  </a:cubicBezTo>
                  <a:cubicBezTo>
                    <a:pt x="209" y="597"/>
                    <a:pt x="209" y="597"/>
                    <a:pt x="209" y="597"/>
                  </a:cubicBezTo>
                  <a:cubicBezTo>
                    <a:pt x="203" y="594"/>
                    <a:pt x="200" y="589"/>
                    <a:pt x="197" y="584"/>
                  </a:cubicBezTo>
                  <a:cubicBezTo>
                    <a:pt x="196" y="581"/>
                    <a:pt x="194" y="579"/>
                    <a:pt x="193" y="577"/>
                  </a:cubicBezTo>
                  <a:cubicBezTo>
                    <a:pt x="190" y="577"/>
                    <a:pt x="188" y="578"/>
                    <a:pt x="186" y="579"/>
                  </a:cubicBezTo>
                  <a:cubicBezTo>
                    <a:pt x="182" y="580"/>
                    <a:pt x="177" y="582"/>
                    <a:pt x="169" y="581"/>
                  </a:cubicBezTo>
                  <a:cubicBezTo>
                    <a:pt x="168" y="580"/>
                    <a:pt x="168" y="580"/>
                    <a:pt x="168" y="580"/>
                  </a:cubicBezTo>
                  <a:cubicBezTo>
                    <a:pt x="167" y="579"/>
                    <a:pt x="167" y="579"/>
                    <a:pt x="167" y="579"/>
                  </a:cubicBezTo>
                  <a:cubicBezTo>
                    <a:pt x="162" y="570"/>
                    <a:pt x="151" y="572"/>
                    <a:pt x="147" y="572"/>
                  </a:cubicBezTo>
                  <a:cubicBezTo>
                    <a:pt x="146" y="573"/>
                    <a:pt x="146" y="573"/>
                    <a:pt x="146" y="573"/>
                  </a:cubicBezTo>
                  <a:cubicBezTo>
                    <a:pt x="142" y="573"/>
                    <a:pt x="138" y="571"/>
                    <a:pt x="136" y="570"/>
                  </a:cubicBezTo>
                  <a:cubicBezTo>
                    <a:pt x="135" y="569"/>
                    <a:pt x="134" y="569"/>
                    <a:pt x="133" y="569"/>
                  </a:cubicBezTo>
                  <a:cubicBezTo>
                    <a:pt x="131" y="568"/>
                    <a:pt x="130" y="568"/>
                    <a:pt x="128" y="568"/>
                  </a:cubicBezTo>
                  <a:cubicBezTo>
                    <a:pt x="124" y="567"/>
                    <a:pt x="121" y="567"/>
                    <a:pt x="117" y="568"/>
                  </a:cubicBezTo>
                  <a:cubicBezTo>
                    <a:pt x="117" y="578"/>
                    <a:pt x="121" y="588"/>
                    <a:pt x="124" y="596"/>
                  </a:cubicBezTo>
                  <a:cubicBezTo>
                    <a:pt x="126" y="601"/>
                    <a:pt x="127" y="605"/>
                    <a:pt x="128" y="609"/>
                  </a:cubicBezTo>
                  <a:cubicBezTo>
                    <a:pt x="133" y="630"/>
                    <a:pt x="133" y="641"/>
                    <a:pt x="132" y="646"/>
                  </a:cubicBezTo>
                  <a:cubicBezTo>
                    <a:pt x="132" y="649"/>
                    <a:pt x="132" y="649"/>
                    <a:pt x="132" y="649"/>
                  </a:cubicBezTo>
                  <a:cubicBezTo>
                    <a:pt x="129" y="649"/>
                    <a:pt x="129" y="649"/>
                    <a:pt x="129" y="649"/>
                  </a:cubicBezTo>
                  <a:cubicBezTo>
                    <a:pt x="119" y="647"/>
                    <a:pt x="115" y="640"/>
                    <a:pt x="111" y="633"/>
                  </a:cubicBezTo>
                  <a:cubicBezTo>
                    <a:pt x="107" y="628"/>
                    <a:pt x="104" y="622"/>
                    <a:pt x="97" y="621"/>
                  </a:cubicBezTo>
                  <a:cubicBezTo>
                    <a:pt x="98" y="615"/>
                    <a:pt x="98" y="615"/>
                    <a:pt x="98" y="615"/>
                  </a:cubicBezTo>
                  <a:cubicBezTo>
                    <a:pt x="107" y="618"/>
                    <a:pt x="111" y="624"/>
                    <a:pt x="115" y="630"/>
                  </a:cubicBezTo>
                  <a:cubicBezTo>
                    <a:pt x="119" y="636"/>
                    <a:pt x="122" y="640"/>
                    <a:pt x="127" y="643"/>
                  </a:cubicBezTo>
                  <a:cubicBezTo>
                    <a:pt x="127" y="637"/>
                    <a:pt x="127" y="627"/>
                    <a:pt x="123" y="611"/>
                  </a:cubicBezTo>
                  <a:cubicBezTo>
                    <a:pt x="122" y="607"/>
                    <a:pt x="120" y="603"/>
                    <a:pt x="119" y="598"/>
                  </a:cubicBezTo>
                  <a:cubicBezTo>
                    <a:pt x="115" y="588"/>
                    <a:pt x="111" y="578"/>
                    <a:pt x="111" y="566"/>
                  </a:cubicBezTo>
                  <a:cubicBezTo>
                    <a:pt x="111" y="564"/>
                    <a:pt x="111" y="564"/>
                    <a:pt x="111" y="564"/>
                  </a:cubicBezTo>
                  <a:cubicBezTo>
                    <a:pt x="113" y="563"/>
                    <a:pt x="113" y="563"/>
                    <a:pt x="113" y="563"/>
                  </a:cubicBezTo>
                  <a:cubicBezTo>
                    <a:pt x="119" y="561"/>
                    <a:pt x="124" y="562"/>
                    <a:pt x="129" y="562"/>
                  </a:cubicBezTo>
                  <a:cubicBezTo>
                    <a:pt x="130" y="563"/>
                    <a:pt x="132" y="563"/>
                    <a:pt x="134" y="563"/>
                  </a:cubicBezTo>
                  <a:cubicBezTo>
                    <a:pt x="136" y="563"/>
                    <a:pt x="138" y="564"/>
                    <a:pt x="139" y="565"/>
                  </a:cubicBezTo>
                  <a:cubicBezTo>
                    <a:pt x="141" y="567"/>
                    <a:pt x="143" y="568"/>
                    <a:pt x="145" y="567"/>
                  </a:cubicBezTo>
                  <a:cubicBezTo>
                    <a:pt x="146" y="567"/>
                    <a:pt x="146" y="567"/>
                    <a:pt x="146" y="567"/>
                  </a:cubicBezTo>
                  <a:cubicBezTo>
                    <a:pt x="158" y="565"/>
                    <a:pt x="167" y="568"/>
                    <a:pt x="172" y="575"/>
                  </a:cubicBezTo>
                  <a:cubicBezTo>
                    <a:pt x="177" y="576"/>
                    <a:pt x="180" y="575"/>
                    <a:pt x="183" y="574"/>
                  </a:cubicBezTo>
                  <a:cubicBezTo>
                    <a:pt x="185" y="573"/>
                    <a:pt x="187" y="572"/>
                    <a:pt x="189" y="572"/>
                  </a:cubicBezTo>
                  <a:cubicBezTo>
                    <a:pt x="187" y="571"/>
                    <a:pt x="186" y="569"/>
                    <a:pt x="186" y="567"/>
                  </a:cubicBezTo>
                  <a:cubicBezTo>
                    <a:pt x="177" y="571"/>
                    <a:pt x="169" y="568"/>
                    <a:pt x="162" y="565"/>
                  </a:cubicBezTo>
                  <a:cubicBezTo>
                    <a:pt x="154" y="561"/>
                    <a:pt x="148" y="560"/>
                    <a:pt x="144" y="564"/>
                  </a:cubicBezTo>
                  <a:cubicBezTo>
                    <a:pt x="142" y="565"/>
                    <a:pt x="142" y="565"/>
                    <a:pt x="142" y="565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35" y="562"/>
                    <a:pt x="131" y="558"/>
                    <a:pt x="128" y="554"/>
                  </a:cubicBezTo>
                  <a:cubicBezTo>
                    <a:pt x="124" y="548"/>
                    <a:pt x="120" y="543"/>
                    <a:pt x="110" y="544"/>
                  </a:cubicBezTo>
                  <a:cubicBezTo>
                    <a:pt x="104" y="547"/>
                    <a:pt x="103" y="555"/>
                    <a:pt x="103" y="564"/>
                  </a:cubicBezTo>
                  <a:cubicBezTo>
                    <a:pt x="102" y="569"/>
                    <a:pt x="102" y="574"/>
                    <a:pt x="100" y="579"/>
                  </a:cubicBezTo>
                  <a:cubicBezTo>
                    <a:pt x="99" y="582"/>
                    <a:pt x="99" y="582"/>
                    <a:pt x="99" y="582"/>
                  </a:cubicBezTo>
                  <a:cubicBezTo>
                    <a:pt x="96" y="580"/>
                    <a:pt x="96" y="580"/>
                    <a:pt x="96" y="580"/>
                  </a:cubicBezTo>
                  <a:cubicBezTo>
                    <a:pt x="89" y="576"/>
                    <a:pt x="81" y="567"/>
                    <a:pt x="71" y="555"/>
                  </a:cubicBezTo>
                  <a:cubicBezTo>
                    <a:pt x="70" y="554"/>
                    <a:pt x="68" y="552"/>
                    <a:pt x="66" y="550"/>
                  </a:cubicBezTo>
                  <a:cubicBezTo>
                    <a:pt x="60" y="545"/>
                    <a:pt x="53" y="538"/>
                    <a:pt x="59" y="528"/>
                  </a:cubicBezTo>
                  <a:cubicBezTo>
                    <a:pt x="60" y="526"/>
                    <a:pt x="60" y="526"/>
                    <a:pt x="60" y="526"/>
                  </a:cubicBezTo>
                  <a:cubicBezTo>
                    <a:pt x="62" y="527"/>
                    <a:pt x="62" y="527"/>
                    <a:pt x="62" y="527"/>
                  </a:cubicBezTo>
                  <a:cubicBezTo>
                    <a:pt x="64" y="527"/>
                    <a:pt x="65" y="528"/>
                    <a:pt x="66" y="529"/>
                  </a:cubicBezTo>
                  <a:cubicBezTo>
                    <a:pt x="64" y="516"/>
                    <a:pt x="61" y="501"/>
                    <a:pt x="55" y="486"/>
                  </a:cubicBezTo>
                  <a:cubicBezTo>
                    <a:pt x="54" y="484"/>
                    <a:pt x="53" y="484"/>
                    <a:pt x="51" y="483"/>
                  </a:cubicBezTo>
                  <a:cubicBezTo>
                    <a:pt x="50" y="482"/>
                    <a:pt x="48" y="481"/>
                    <a:pt x="47" y="479"/>
                  </a:cubicBezTo>
                  <a:cubicBezTo>
                    <a:pt x="45" y="477"/>
                    <a:pt x="36" y="464"/>
                    <a:pt x="35" y="458"/>
                  </a:cubicBezTo>
                  <a:cubicBezTo>
                    <a:pt x="34" y="456"/>
                    <a:pt x="34" y="454"/>
                    <a:pt x="35" y="451"/>
                  </a:cubicBezTo>
                  <a:cubicBezTo>
                    <a:pt x="35" y="449"/>
                    <a:pt x="35" y="447"/>
                    <a:pt x="35" y="446"/>
                  </a:cubicBezTo>
                  <a:cubicBezTo>
                    <a:pt x="33" y="442"/>
                    <a:pt x="29" y="437"/>
                    <a:pt x="26" y="433"/>
                  </a:cubicBezTo>
                  <a:cubicBezTo>
                    <a:pt x="21" y="425"/>
                    <a:pt x="16" y="417"/>
                    <a:pt x="14" y="409"/>
                  </a:cubicBezTo>
                  <a:cubicBezTo>
                    <a:pt x="14" y="406"/>
                    <a:pt x="15" y="403"/>
                    <a:pt x="17" y="398"/>
                  </a:cubicBezTo>
                  <a:cubicBezTo>
                    <a:pt x="20" y="393"/>
                    <a:pt x="22" y="387"/>
                    <a:pt x="22" y="381"/>
                  </a:cubicBezTo>
                  <a:cubicBezTo>
                    <a:pt x="23" y="375"/>
                    <a:pt x="21" y="369"/>
                    <a:pt x="20" y="364"/>
                  </a:cubicBezTo>
                  <a:cubicBezTo>
                    <a:pt x="19" y="360"/>
                    <a:pt x="18" y="356"/>
                    <a:pt x="18" y="352"/>
                  </a:cubicBezTo>
                  <a:cubicBezTo>
                    <a:pt x="20" y="344"/>
                    <a:pt x="23" y="337"/>
                    <a:pt x="27" y="331"/>
                  </a:cubicBezTo>
                  <a:cubicBezTo>
                    <a:pt x="32" y="322"/>
                    <a:pt x="37" y="312"/>
                    <a:pt x="34" y="293"/>
                  </a:cubicBezTo>
                  <a:cubicBezTo>
                    <a:pt x="33" y="280"/>
                    <a:pt x="27" y="262"/>
                    <a:pt x="19" y="245"/>
                  </a:cubicBezTo>
                  <a:cubicBezTo>
                    <a:pt x="17" y="243"/>
                    <a:pt x="15" y="239"/>
                    <a:pt x="12" y="236"/>
                  </a:cubicBezTo>
                  <a:cubicBezTo>
                    <a:pt x="8" y="230"/>
                    <a:pt x="3" y="224"/>
                    <a:pt x="2" y="216"/>
                  </a:cubicBezTo>
                  <a:cubicBezTo>
                    <a:pt x="0" y="189"/>
                    <a:pt x="15" y="165"/>
                    <a:pt x="40" y="155"/>
                  </a:cubicBezTo>
                  <a:cubicBezTo>
                    <a:pt x="39" y="154"/>
                    <a:pt x="39" y="153"/>
                    <a:pt x="39" y="151"/>
                  </a:cubicBezTo>
                  <a:cubicBezTo>
                    <a:pt x="38" y="147"/>
                    <a:pt x="42" y="144"/>
                    <a:pt x="46" y="140"/>
                  </a:cubicBezTo>
                  <a:cubicBezTo>
                    <a:pt x="48" y="139"/>
                    <a:pt x="50" y="136"/>
                    <a:pt x="51" y="135"/>
                  </a:cubicBezTo>
                  <a:cubicBezTo>
                    <a:pt x="51" y="133"/>
                    <a:pt x="51" y="130"/>
                    <a:pt x="50" y="126"/>
                  </a:cubicBezTo>
                  <a:cubicBezTo>
                    <a:pt x="50" y="121"/>
                    <a:pt x="49" y="115"/>
                    <a:pt x="51" y="111"/>
                  </a:cubicBezTo>
                  <a:cubicBezTo>
                    <a:pt x="53" y="105"/>
                    <a:pt x="57" y="100"/>
                    <a:pt x="61" y="96"/>
                  </a:cubicBezTo>
                  <a:cubicBezTo>
                    <a:pt x="65" y="92"/>
                    <a:pt x="69" y="88"/>
                    <a:pt x="71" y="82"/>
                  </a:cubicBezTo>
                  <a:cubicBezTo>
                    <a:pt x="74" y="73"/>
                    <a:pt x="74" y="61"/>
                    <a:pt x="73" y="48"/>
                  </a:cubicBezTo>
                  <a:cubicBezTo>
                    <a:pt x="72" y="33"/>
                    <a:pt x="72" y="16"/>
                    <a:pt x="79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35" y="13"/>
                    <a:pt x="188" y="28"/>
                    <a:pt x="238" y="42"/>
                  </a:cubicBezTo>
                  <a:cubicBezTo>
                    <a:pt x="313" y="63"/>
                    <a:pt x="391" y="85"/>
                    <a:pt x="472" y="101"/>
                  </a:cubicBezTo>
                  <a:cubicBezTo>
                    <a:pt x="474" y="101"/>
                    <a:pt x="474" y="101"/>
                    <a:pt x="474" y="101"/>
                  </a:cubicBezTo>
                  <a:cubicBezTo>
                    <a:pt x="474" y="104"/>
                    <a:pt x="474" y="104"/>
                    <a:pt x="474" y="104"/>
                  </a:cubicBezTo>
                  <a:cubicBezTo>
                    <a:pt x="466" y="154"/>
                    <a:pt x="454" y="203"/>
                    <a:pt x="442" y="251"/>
                  </a:cubicBezTo>
                  <a:cubicBezTo>
                    <a:pt x="438" y="268"/>
                    <a:pt x="434" y="284"/>
                    <a:pt x="430" y="301"/>
                  </a:cubicBezTo>
                  <a:cubicBezTo>
                    <a:pt x="416" y="358"/>
                    <a:pt x="401" y="419"/>
                    <a:pt x="382" y="493"/>
                  </a:cubicBezTo>
                  <a:cubicBezTo>
                    <a:pt x="424" y="558"/>
                    <a:pt x="470" y="622"/>
                    <a:pt x="514" y="685"/>
                  </a:cubicBezTo>
                  <a:cubicBezTo>
                    <a:pt x="552" y="740"/>
                    <a:pt x="592" y="797"/>
                    <a:pt x="630" y="854"/>
                  </a:cubicBezTo>
                  <a:cubicBezTo>
                    <a:pt x="633" y="857"/>
                    <a:pt x="635" y="862"/>
                    <a:pt x="637" y="866"/>
                  </a:cubicBezTo>
                  <a:cubicBezTo>
                    <a:pt x="638" y="870"/>
                    <a:pt x="640" y="874"/>
                    <a:pt x="642" y="878"/>
                  </a:cubicBezTo>
                  <a:cubicBezTo>
                    <a:pt x="644" y="881"/>
                    <a:pt x="647" y="883"/>
                    <a:pt x="650" y="885"/>
                  </a:cubicBezTo>
                  <a:cubicBezTo>
                    <a:pt x="653" y="888"/>
                    <a:pt x="656" y="891"/>
                    <a:pt x="659" y="894"/>
                  </a:cubicBezTo>
                  <a:cubicBezTo>
                    <a:pt x="661" y="898"/>
                    <a:pt x="663" y="902"/>
                    <a:pt x="665" y="906"/>
                  </a:cubicBezTo>
                  <a:cubicBezTo>
                    <a:pt x="667" y="911"/>
                    <a:pt x="668" y="915"/>
                    <a:pt x="671" y="918"/>
                  </a:cubicBezTo>
                  <a:cubicBezTo>
                    <a:pt x="672" y="921"/>
                    <a:pt x="675" y="923"/>
                    <a:pt x="678" y="926"/>
                  </a:cubicBezTo>
                  <a:cubicBezTo>
                    <a:pt x="681" y="928"/>
                    <a:pt x="685" y="931"/>
                    <a:pt x="687" y="934"/>
                  </a:cubicBezTo>
                  <a:cubicBezTo>
                    <a:pt x="689" y="938"/>
                    <a:pt x="691" y="942"/>
                    <a:pt x="693" y="947"/>
                  </a:cubicBezTo>
                  <a:cubicBezTo>
                    <a:pt x="695" y="951"/>
                    <a:pt x="696" y="955"/>
                    <a:pt x="699" y="958"/>
                  </a:cubicBezTo>
                  <a:cubicBezTo>
                    <a:pt x="701" y="961"/>
                    <a:pt x="703" y="963"/>
                    <a:pt x="706" y="966"/>
                  </a:cubicBezTo>
                  <a:cubicBezTo>
                    <a:pt x="709" y="968"/>
                    <a:pt x="713" y="971"/>
                    <a:pt x="715" y="974"/>
                  </a:cubicBezTo>
                  <a:cubicBezTo>
                    <a:pt x="718" y="978"/>
                    <a:pt x="720" y="983"/>
                    <a:pt x="722" y="988"/>
                  </a:cubicBezTo>
                  <a:cubicBezTo>
                    <a:pt x="723" y="992"/>
                    <a:pt x="725" y="995"/>
                    <a:pt x="727" y="998"/>
                  </a:cubicBezTo>
                  <a:cubicBezTo>
                    <a:pt x="728" y="999"/>
                    <a:pt x="729" y="1001"/>
                    <a:pt x="731" y="1002"/>
                  </a:cubicBezTo>
                  <a:cubicBezTo>
                    <a:pt x="732" y="1004"/>
                    <a:pt x="734" y="1005"/>
                    <a:pt x="735" y="1007"/>
                  </a:cubicBezTo>
                  <a:cubicBezTo>
                    <a:pt x="762" y="1051"/>
                    <a:pt x="792" y="1097"/>
                    <a:pt x="823" y="1135"/>
                  </a:cubicBezTo>
                  <a:cubicBezTo>
                    <a:pt x="824" y="1136"/>
                    <a:pt x="824" y="1136"/>
                    <a:pt x="824" y="1136"/>
                  </a:cubicBezTo>
                  <a:cubicBezTo>
                    <a:pt x="824" y="1138"/>
                    <a:pt x="824" y="1138"/>
                    <a:pt x="824" y="1138"/>
                  </a:cubicBezTo>
                  <a:cubicBezTo>
                    <a:pt x="818" y="1149"/>
                    <a:pt x="823" y="1161"/>
                    <a:pt x="830" y="1174"/>
                  </a:cubicBezTo>
                  <a:cubicBezTo>
                    <a:pt x="835" y="1186"/>
                    <a:pt x="841" y="1198"/>
                    <a:pt x="836" y="1209"/>
                  </a:cubicBezTo>
                  <a:cubicBezTo>
                    <a:pt x="838" y="1213"/>
                    <a:pt x="841" y="1216"/>
                    <a:pt x="844" y="1218"/>
                  </a:cubicBezTo>
                  <a:cubicBezTo>
                    <a:pt x="850" y="1222"/>
                    <a:pt x="856" y="1227"/>
                    <a:pt x="856" y="1237"/>
                  </a:cubicBezTo>
                  <a:cubicBezTo>
                    <a:pt x="856" y="1237"/>
                    <a:pt x="856" y="1237"/>
                    <a:pt x="856" y="1237"/>
                  </a:cubicBezTo>
                  <a:cubicBezTo>
                    <a:pt x="856" y="1238"/>
                    <a:pt x="856" y="1238"/>
                    <a:pt x="856" y="1238"/>
                  </a:cubicBezTo>
                  <a:cubicBezTo>
                    <a:pt x="853" y="1249"/>
                    <a:pt x="844" y="1252"/>
                    <a:pt x="836" y="1255"/>
                  </a:cubicBezTo>
                  <a:cubicBezTo>
                    <a:pt x="832" y="1256"/>
                    <a:pt x="829" y="1258"/>
                    <a:pt x="827" y="1259"/>
                  </a:cubicBezTo>
                  <a:cubicBezTo>
                    <a:pt x="820" y="1265"/>
                    <a:pt x="812" y="1274"/>
                    <a:pt x="807" y="1283"/>
                  </a:cubicBezTo>
                  <a:cubicBezTo>
                    <a:pt x="805" y="1287"/>
                    <a:pt x="805" y="1294"/>
                    <a:pt x="804" y="1302"/>
                  </a:cubicBezTo>
                  <a:cubicBezTo>
                    <a:pt x="804" y="1311"/>
                    <a:pt x="803" y="1320"/>
                    <a:pt x="799" y="1327"/>
                  </a:cubicBezTo>
                  <a:cubicBezTo>
                    <a:pt x="799" y="1328"/>
                    <a:pt x="797" y="1330"/>
                    <a:pt x="795" y="1331"/>
                  </a:cubicBezTo>
                  <a:cubicBezTo>
                    <a:pt x="794" y="1333"/>
                    <a:pt x="792" y="1334"/>
                    <a:pt x="791" y="1335"/>
                  </a:cubicBezTo>
                  <a:cubicBezTo>
                    <a:pt x="788" y="1340"/>
                    <a:pt x="783" y="1347"/>
                    <a:pt x="772" y="1352"/>
                  </a:cubicBezTo>
                  <a:cubicBezTo>
                    <a:pt x="772" y="1354"/>
                    <a:pt x="772" y="1357"/>
                    <a:pt x="772" y="1359"/>
                  </a:cubicBezTo>
                  <a:cubicBezTo>
                    <a:pt x="774" y="1370"/>
                    <a:pt x="774" y="1375"/>
                    <a:pt x="768" y="1387"/>
                  </a:cubicBezTo>
                  <a:cubicBezTo>
                    <a:pt x="768" y="1391"/>
                    <a:pt x="771" y="1393"/>
                    <a:pt x="776" y="1395"/>
                  </a:cubicBezTo>
                  <a:cubicBezTo>
                    <a:pt x="781" y="1397"/>
                    <a:pt x="786" y="1399"/>
                    <a:pt x="788" y="1405"/>
                  </a:cubicBezTo>
                  <a:cubicBezTo>
                    <a:pt x="791" y="1416"/>
                    <a:pt x="787" y="1421"/>
                    <a:pt x="784" y="1425"/>
                  </a:cubicBezTo>
                  <a:cubicBezTo>
                    <a:pt x="781" y="1427"/>
                    <a:pt x="779" y="1430"/>
                    <a:pt x="780" y="1434"/>
                  </a:cubicBezTo>
                  <a:lnTo>
                    <a:pt x="780" y="1437"/>
                  </a:lnTo>
                  <a:close/>
                  <a:moveTo>
                    <a:pt x="200" y="578"/>
                  </a:moveTo>
                  <a:cubicBezTo>
                    <a:pt x="201" y="579"/>
                    <a:pt x="201" y="580"/>
                    <a:pt x="202" y="581"/>
                  </a:cubicBezTo>
                  <a:cubicBezTo>
                    <a:pt x="204" y="585"/>
                    <a:pt x="205" y="588"/>
                    <a:pt x="208" y="590"/>
                  </a:cubicBezTo>
                  <a:cubicBezTo>
                    <a:pt x="209" y="584"/>
                    <a:pt x="205" y="581"/>
                    <a:pt x="200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80">
              <a:extLst>
                <a:ext uri="{FF2B5EF4-FFF2-40B4-BE49-F238E27FC236}">
                  <a16:creationId xmlns:a16="http://schemas.microsoft.com/office/drawing/2014/main" id="{18B9E0DB-D5B6-435F-8BD7-DC733C386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9651"/>
              <a:ext cx="4763" cy="1588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281">
              <a:extLst>
                <a:ext uri="{FF2B5EF4-FFF2-40B4-BE49-F238E27FC236}">
                  <a16:creationId xmlns:a16="http://schemas.microsoft.com/office/drawing/2014/main" id="{CDBD8803-5897-4790-931B-BA829159B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2838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82">
              <a:extLst>
                <a:ext uri="{FF2B5EF4-FFF2-40B4-BE49-F238E27FC236}">
                  <a16:creationId xmlns:a16="http://schemas.microsoft.com/office/drawing/2014/main" id="{0E72A3E4-5ED8-49A8-A41E-912E08799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4 h 5"/>
                <a:gd name="T4" fmla="*/ 2 w 4"/>
                <a:gd name="T5" fmla="*/ 0 h 5"/>
                <a:gd name="T6" fmla="*/ 4 w 4"/>
                <a:gd name="T7" fmla="*/ 2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83">
              <a:extLst>
                <a:ext uri="{FF2B5EF4-FFF2-40B4-BE49-F238E27FC236}">
                  <a16:creationId xmlns:a16="http://schemas.microsoft.com/office/drawing/2014/main" id="{2D7CE896-E531-47A0-A896-597B69D28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33776"/>
              <a:ext cx="4763" cy="17463"/>
            </a:xfrm>
            <a:custGeom>
              <a:avLst/>
              <a:gdLst>
                <a:gd name="T0" fmla="*/ 0 w 5"/>
                <a:gd name="T1" fmla="*/ 18 h 18"/>
                <a:gd name="T2" fmla="*/ 5 w 5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8">
                  <a:moveTo>
                    <a:pt x="0" y="18"/>
                  </a:moveTo>
                  <a:cubicBezTo>
                    <a:pt x="0" y="12"/>
                    <a:pt x="1" y="5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84">
              <a:extLst>
                <a:ext uri="{FF2B5EF4-FFF2-40B4-BE49-F238E27FC236}">
                  <a16:creationId xmlns:a16="http://schemas.microsoft.com/office/drawing/2014/main" id="{CE10D08D-1BD0-4855-AD6B-CC8F0952B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425" y="3532188"/>
              <a:ext cx="9525" cy="19050"/>
            </a:xfrm>
            <a:custGeom>
              <a:avLst/>
              <a:gdLst>
                <a:gd name="T0" fmla="*/ 1 w 10"/>
                <a:gd name="T1" fmla="*/ 20 h 20"/>
                <a:gd name="T2" fmla="*/ 5 w 10"/>
                <a:gd name="T3" fmla="*/ 0 h 20"/>
                <a:gd name="T4" fmla="*/ 10 w 10"/>
                <a:gd name="T5" fmla="*/ 3 h 20"/>
                <a:gd name="T6" fmla="*/ 6 w 10"/>
                <a:gd name="T7" fmla="*/ 20 h 20"/>
                <a:gd name="T8" fmla="*/ 1 w 1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1" y="20"/>
                  </a:moveTo>
                  <a:cubicBezTo>
                    <a:pt x="0" y="13"/>
                    <a:pt x="2" y="6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8"/>
                    <a:pt x="6" y="14"/>
                    <a:pt x="6" y="20"/>
                  </a:cubicBezTo>
                  <a:lnTo>
                    <a:pt x="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85">
              <a:extLst>
                <a:ext uri="{FF2B5EF4-FFF2-40B4-BE49-F238E27FC236}">
                  <a16:creationId xmlns:a16="http://schemas.microsoft.com/office/drawing/2014/main" id="{3CE77117-FE3D-47A1-BADE-111FE40C3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49651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286">
              <a:extLst>
                <a:ext uri="{FF2B5EF4-FFF2-40B4-BE49-F238E27FC236}">
                  <a16:creationId xmlns:a16="http://schemas.microsoft.com/office/drawing/2014/main" id="{C6FF9122-B918-413E-84E1-583508327F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97600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87">
              <a:extLst>
                <a:ext uri="{FF2B5EF4-FFF2-40B4-BE49-F238E27FC236}">
                  <a16:creationId xmlns:a16="http://schemas.microsoft.com/office/drawing/2014/main" id="{D9AF753B-FAD2-4115-B2BF-51A8F467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2 h 5"/>
                <a:gd name="T4" fmla="*/ 3 w 4"/>
                <a:gd name="T5" fmla="*/ 0 h 5"/>
                <a:gd name="T6" fmla="*/ 4 w 4"/>
                <a:gd name="T7" fmla="*/ 4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4" y="4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88">
              <a:extLst>
                <a:ext uri="{FF2B5EF4-FFF2-40B4-BE49-F238E27FC236}">
                  <a16:creationId xmlns:a16="http://schemas.microsoft.com/office/drawing/2014/main" id="{17A66CB5-F7F4-4E69-9928-11CB926E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200" y="2417763"/>
              <a:ext cx="828675" cy="688975"/>
            </a:xfrm>
            <a:custGeom>
              <a:avLst/>
              <a:gdLst>
                <a:gd name="T0" fmla="*/ 10 w 843"/>
                <a:gd name="T1" fmla="*/ 524 h 700"/>
                <a:gd name="T2" fmla="*/ 22 w 843"/>
                <a:gd name="T3" fmla="*/ 448 h 700"/>
                <a:gd name="T4" fmla="*/ 43 w 843"/>
                <a:gd name="T5" fmla="*/ 363 h 700"/>
                <a:gd name="T6" fmla="*/ 63 w 843"/>
                <a:gd name="T7" fmla="*/ 363 h 700"/>
                <a:gd name="T8" fmla="*/ 67 w 843"/>
                <a:gd name="T9" fmla="*/ 331 h 700"/>
                <a:gd name="T10" fmla="*/ 91 w 843"/>
                <a:gd name="T11" fmla="*/ 319 h 700"/>
                <a:gd name="T12" fmla="*/ 87 w 843"/>
                <a:gd name="T13" fmla="*/ 295 h 700"/>
                <a:gd name="T14" fmla="*/ 123 w 843"/>
                <a:gd name="T15" fmla="*/ 222 h 700"/>
                <a:gd name="T16" fmla="*/ 163 w 843"/>
                <a:gd name="T17" fmla="*/ 98 h 700"/>
                <a:gd name="T18" fmla="*/ 179 w 843"/>
                <a:gd name="T19" fmla="*/ 98 h 700"/>
                <a:gd name="T20" fmla="*/ 171 w 843"/>
                <a:gd name="T21" fmla="*/ 86 h 700"/>
                <a:gd name="T22" fmla="*/ 179 w 843"/>
                <a:gd name="T23" fmla="*/ 70 h 700"/>
                <a:gd name="T24" fmla="*/ 179 w 843"/>
                <a:gd name="T25" fmla="*/ 50 h 700"/>
                <a:gd name="T26" fmla="*/ 191 w 843"/>
                <a:gd name="T27" fmla="*/ 5 h 700"/>
                <a:gd name="T28" fmla="*/ 207 w 843"/>
                <a:gd name="T29" fmla="*/ 13 h 700"/>
                <a:gd name="T30" fmla="*/ 240 w 843"/>
                <a:gd name="T31" fmla="*/ 25 h 700"/>
                <a:gd name="T32" fmla="*/ 276 w 843"/>
                <a:gd name="T33" fmla="*/ 38 h 700"/>
                <a:gd name="T34" fmla="*/ 280 w 843"/>
                <a:gd name="T35" fmla="*/ 46 h 700"/>
                <a:gd name="T36" fmla="*/ 292 w 843"/>
                <a:gd name="T37" fmla="*/ 114 h 700"/>
                <a:gd name="T38" fmla="*/ 308 w 843"/>
                <a:gd name="T39" fmla="*/ 118 h 700"/>
                <a:gd name="T40" fmla="*/ 316 w 843"/>
                <a:gd name="T41" fmla="*/ 126 h 700"/>
                <a:gd name="T42" fmla="*/ 344 w 843"/>
                <a:gd name="T43" fmla="*/ 126 h 700"/>
                <a:gd name="T44" fmla="*/ 364 w 843"/>
                <a:gd name="T45" fmla="*/ 118 h 700"/>
                <a:gd name="T46" fmla="*/ 420 w 843"/>
                <a:gd name="T47" fmla="*/ 142 h 700"/>
                <a:gd name="T48" fmla="*/ 469 w 843"/>
                <a:gd name="T49" fmla="*/ 142 h 700"/>
                <a:gd name="T50" fmla="*/ 493 w 843"/>
                <a:gd name="T51" fmla="*/ 150 h 700"/>
                <a:gd name="T52" fmla="*/ 577 w 843"/>
                <a:gd name="T53" fmla="*/ 142 h 700"/>
                <a:gd name="T54" fmla="*/ 609 w 843"/>
                <a:gd name="T55" fmla="*/ 146 h 700"/>
                <a:gd name="T56" fmla="*/ 638 w 843"/>
                <a:gd name="T57" fmla="*/ 146 h 700"/>
                <a:gd name="T58" fmla="*/ 722 w 843"/>
                <a:gd name="T59" fmla="*/ 166 h 700"/>
                <a:gd name="T60" fmla="*/ 810 w 843"/>
                <a:gd name="T61" fmla="*/ 182 h 700"/>
                <a:gd name="T62" fmla="*/ 826 w 843"/>
                <a:gd name="T63" fmla="*/ 210 h 700"/>
                <a:gd name="T64" fmla="*/ 843 w 843"/>
                <a:gd name="T65" fmla="*/ 235 h 700"/>
                <a:gd name="T66" fmla="*/ 814 w 843"/>
                <a:gd name="T67" fmla="*/ 279 h 700"/>
                <a:gd name="T68" fmla="*/ 802 w 843"/>
                <a:gd name="T69" fmla="*/ 303 h 700"/>
                <a:gd name="T70" fmla="*/ 790 w 843"/>
                <a:gd name="T71" fmla="*/ 327 h 700"/>
                <a:gd name="T72" fmla="*/ 742 w 843"/>
                <a:gd name="T73" fmla="*/ 399 h 700"/>
                <a:gd name="T74" fmla="*/ 762 w 843"/>
                <a:gd name="T75" fmla="*/ 415 h 700"/>
                <a:gd name="T76" fmla="*/ 757 w 843"/>
                <a:gd name="T77" fmla="*/ 447 h 700"/>
                <a:gd name="T78" fmla="*/ 741 w 843"/>
                <a:gd name="T79" fmla="*/ 479 h 700"/>
                <a:gd name="T80" fmla="*/ 721 w 843"/>
                <a:gd name="T81" fmla="*/ 591 h 700"/>
                <a:gd name="T82" fmla="*/ 697 w 843"/>
                <a:gd name="T83" fmla="*/ 700 h 700"/>
                <a:gd name="T84" fmla="*/ 143 w 843"/>
                <a:gd name="T85" fmla="*/ 564 h 700"/>
                <a:gd name="T86" fmla="*/ 131 w 843"/>
                <a:gd name="T87" fmla="*/ 560 h 700"/>
                <a:gd name="T88" fmla="*/ 10 w 843"/>
                <a:gd name="T89" fmla="*/ 524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3" h="700">
                  <a:moveTo>
                    <a:pt x="10" y="524"/>
                  </a:moveTo>
                  <a:cubicBezTo>
                    <a:pt x="0" y="498"/>
                    <a:pt x="8" y="462"/>
                    <a:pt x="22" y="448"/>
                  </a:cubicBezTo>
                  <a:cubicBezTo>
                    <a:pt x="4" y="409"/>
                    <a:pt x="40" y="393"/>
                    <a:pt x="43" y="363"/>
                  </a:cubicBezTo>
                  <a:cubicBezTo>
                    <a:pt x="51" y="379"/>
                    <a:pt x="59" y="339"/>
                    <a:pt x="63" y="363"/>
                  </a:cubicBezTo>
                  <a:cubicBezTo>
                    <a:pt x="78" y="350"/>
                    <a:pt x="59" y="346"/>
                    <a:pt x="67" y="331"/>
                  </a:cubicBezTo>
                  <a:cubicBezTo>
                    <a:pt x="76" y="329"/>
                    <a:pt x="73" y="313"/>
                    <a:pt x="91" y="319"/>
                  </a:cubicBezTo>
                  <a:cubicBezTo>
                    <a:pt x="94" y="307"/>
                    <a:pt x="84" y="307"/>
                    <a:pt x="87" y="295"/>
                  </a:cubicBezTo>
                  <a:cubicBezTo>
                    <a:pt x="104" y="276"/>
                    <a:pt x="102" y="238"/>
                    <a:pt x="123" y="222"/>
                  </a:cubicBezTo>
                  <a:cubicBezTo>
                    <a:pt x="119" y="179"/>
                    <a:pt x="158" y="146"/>
                    <a:pt x="163" y="98"/>
                  </a:cubicBezTo>
                  <a:cubicBezTo>
                    <a:pt x="169" y="93"/>
                    <a:pt x="173" y="93"/>
                    <a:pt x="179" y="98"/>
                  </a:cubicBezTo>
                  <a:cubicBezTo>
                    <a:pt x="178" y="93"/>
                    <a:pt x="171" y="92"/>
                    <a:pt x="171" y="86"/>
                  </a:cubicBezTo>
                  <a:cubicBezTo>
                    <a:pt x="171" y="78"/>
                    <a:pt x="177" y="78"/>
                    <a:pt x="179" y="70"/>
                  </a:cubicBezTo>
                  <a:cubicBezTo>
                    <a:pt x="181" y="63"/>
                    <a:pt x="178" y="55"/>
                    <a:pt x="179" y="50"/>
                  </a:cubicBezTo>
                  <a:cubicBezTo>
                    <a:pt x="183" y="35"/>
                    <a:pt x="192" y="22"/>
                    <a:pt x="191" y="5"/>
                  </a:cubicBezTo>
                  <a:cubicBezTo>
                    <a:pt x="204" y="0"/>
                    <a:pt x="194" y="18"/>
                    <a:pt x="207" y="13"/>
                  </a:cubicBezTo>
                  <a:cubicBezTo>
                    <a:pt x="218" y="2"/>
                    <a:pt x="240" y="12"/>
                    <a:pt x="240" y="25"/>
                  </a:cubicBezTo>
                  <a:cubicBezTo>
                    <a:pt x="259" y="22"/>
                    <a:pt x="267" y="30"/>
                    <a:pt x="276" y="38"/>
                  </a:cubicBezTo>
                  <a:cubicBezTo>
                    <a:pt x="273" y="43"/>
                    <a:pt x="279" y="44"/>
                    <a:pt x="280" y="46"/>
                  </a:cubicBezTo>
                  <a:cubicBezTo>
                    <a:pt x="287" y="82"/>
                    <a:pt x="263" y="95"/>
                    <a:pt x="292" y="114"/>
                  </a:cubicBezTo>
                  <a:cubicBezTo>
                    <a:pt x="297" y="117"/>
                    <a:pt x="303" y="115"/>
                    <a:pt x="308" y="118"/>
                  </a:cubicBezTo>
                  <a:cubicBezTo>
                    <a:pt x="311" y="120"/>
                    <a:pt x="310" y="125"/>
                    <a:pt x="316" y="126"/>
                  </a:cubicBezTo>
                  <a:cubicBezTo>
                    <a:pt x="324" y="127"/>
                    <a:pt x="337" y="127"/>
                    <a:pt x="344" y="126"/>
                  </a:cubicBezTo>
                  <a:cubicBezTo>
                    <a:pt x="352" y="124"/>
                    <a:pt x="355" y="118"/>
                    <a:pt x="364" y="118"/>
                  </a:cubicBezTo>
                  <a:cubicBezTo>
                    <a:pt x="387" y="118"/>
                    <a:pt x="406" y="127"/>
                    <a:pt x="420" y="142"/>
                  </a:cubicBezTo>
                  <a:cubicBezTo>
                    <a:pt x="436" y="150"/>
                    <a:pt x="452" y="140"/>
                    <a:pt x="469" y="142"/>
                  </a:cubicBezTo>
                  <a:cubicBezTo>
                    <a:pt x="476" y="143"/>
                    <a:pt x="485" y="150"/>
                    <a:pt x="493" y="150"/>
                  </a:cubicBezTo>
                  <a:cubicBezTo>
                    <a:pt x="521" y="151"/>
                    <a:pt x="549" y="142"/>
                    <a:pt x="577" y="142"/>
                  </a:cubicBezTo>
                  <a:cubicBezTo>
                    <a:pt x="587" y="142"/>
                    <a:pt x="600" y="145"/>
                    <a:pt x="609" y="146"/>
                  </a:cubicBezTo>
                  <a:cubicBezTo>
                    <a:pt x="619" y="147"/>
                    <a:pt x="629" y="145"/>
                    <a:pt x="638" y="146"/>
                  </a:cubicBezTo>
                  <a:cubicBezTo>
                    <a:pt x="666" y="150"/>
                    <a:pt x="694" y="160"/>
                    <a:pt x="722" y="166"/>
                  </a:cubicBezTo>
                  <a:cubicBezTo>
                    <a:pt x="751" y="172"/>
                    <a:pt x="779" y="178"/>
                    <a:pt x="810" y="182"/>
                  </a:cubicBezTo>
                  <a:cubicBezTo>
                    <a:pt x="815" y="194"/>
                    <a:pt x="821" y="202"/>
                    <a:pt x="826" y="210"/>
                  </a:cubicBezTo>
                  <a:cubicBezTo>
                    <a:pt x="833" y="219"/>
                    <a:pt x="842" y="224"/>
                    <a:pt x="843" y="235"/>
                  </a:cubicBezTo>
                  <a:cubicBezTo>
                    <a:pt x="843" y="249"/>
                    <a:pt x="826" y="262"/>
                    <a:pt x="814" y="279"/>
                  </a:cubicBezTo>
                  <a:cubicBezTo>
                    <a:pt x="809" y="286"/>
                    <a:pt x="807" y="295"/>
                    <a:pt x="802" y="303"/>
                  </a:cubicBezTo>
                  <a:cubicBezTo>
                    <a:pt x="797" y="311"/>
                    <a:pt x="783" y="314"/>
                    <a:pt x="790" y="327"/>
                  </a:cubicBezTo>
                  <a:cubicBezTo>
                    <a:pt x="768" y="345"/>
                    <a:pt x="741" y="358"/>
                    <a:pt x="742" y="399"/>
                  </a:cubicBezTo>
                  <a:cubicBezTo>
                    <a:pt x="741" y="412"/>
                    <a:pt x="758" y="407"/>
                    <a:pt x="762" y="415"/>
                  </a:cubicBezTo>
                  <a:cubicBezTo>
                    <a:pt x="760" y="425"/>
                    <a:pt x="761" y="437"/>
                    <a:pt x="757" y="447"/>
                  </a:cubicBezTo>
                  <a:cubicBezTo>
                    <a:pt x="753" y="457"/>
                    <a:pt x="744" y="466"/>
                    <a:pt x="741" y="479"/>
                  </a:cubicBezTo>
                  <a:cubicBezTo>
                    <a:pt x="733" y="515"/>
                    <a:pt x="729" y="553"/>
                    <a:pt x="721" y="591"/>
                  </a:cubicBezTo>
                  <a:cubicBezTo>
                    <a:pt x="713" y="628"/>
                    <a:pt x="703" y="664"/>
                    <a:pt x="697" y="700"/>
                  </a:cubicBezTo>
                  <a:cubicBezTo>
                    <a:pt x="507" y="664"/>
                    <a:pt x="320" y="613"/>
                    <a:pt x="143" y="564"/>
                  </a:cubicBezTo>
                  <a:cubicBezTo>
                    <a:pt x="137" y="563"/>
                    <a:pt x="133" y="561"/>
                    <a:pt x="131" y="560"/>
                  </a:cubicBezTo>
                  <a:cubicBezTo>
                    <a:pt x="90" y="547"/>
                    <a:pt x="48" y="544"/>
                    <a:pt x="10" y="5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89">
              <a:extLst>
                <a:ext uri="{FF2B5EF4-FFF2-40B4-BE49-F238E27FC236}">
                  <a16:creationId xmlns:a16="http://schemas.microsoft.com/office/drawing/2014/main" id="{76C17656-CE51-44EB-8893-D1325BE5F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9025" y="2420938"/>
              <a:ext cx="835025" cy="687388"/>
            </a:xfrm>
            <a:custGeom>
              <a:avLst/>
              <a:gdLst>
                <a:gd name="T0" fmla="*/ 144 w 848"/>
                <a:gd name="T1" fmla="*/ 565 h 701"/>
                <a:gd name="T2" fmla="*/ 11 w 848"/>
                <a:gd name="T3" fmla="*/ 524 h 701"/>
                <a:gd name="T4" fmla="*/ 30 w 848"/>
                <a:gd name="T5" fmla="*/ 390 h 701"/>
                <a:gd name="T6" fmla="*/ 49 w 848"/>
                <a:gd name="T7" fmla="*/ 362 h 701"/>
                <a:gd name="T8" fmla="*/ 66 w 848"/>
                <a:gd name="T9" fmla="*/ 345 h 701"/>
                <a:gd name="T10" fmla="*/ 74 w 848"/>
                <a:gd name="T11" fmla="*/ 321 h 701"/>
                <a:gd name="T12" fmla="*/ 86 w 848"/>
                <a:gd name="T13" fmla="*/ 292 h 701"/>
                <a:gd name="T14" fmla="*/ 122 w 848"/>
                <a:gd name="T15" fmla="*/ 219 h 701"/>
                <a:gd name="T16" fmla="*/ 163 w 848"/>
                <a:gd name="T17" fmla="*/ 94 h 701"/>
                <a:gd name="T18" fmla="*/ 179 w 848"/>
                <a:gd name="T19" fmla="*/ 67 h 701"/>
                <a:gd name="T20" fmla="*/ 191 w 848"/>
                <a:gd name="T21" fmla="*/ 3 h 701"/>
                <a:gd name="T22" fmla="*/ 204 w 848"/>
                <a:gd name="T23" fmla="*/ 7 h 701"/>
                <a:gd name="T24" fmla="*/ 240 w 848"/>
                <a:gd name="T25" fmla="*/ 12 h 701"/>
                <a:gd name="T26" fmla="*/ 279 w 848"/>
                <a:gd name="T27" fmla="*/ 33 h 701"/>
                <a:gd name="T28" fmla="*/ 284 w 848"/>
                <a:gd name="T29" fmla="*/ 43 h 701"/>
                <a:gd name="T30" fmla="*/ 311 w 848"/>
                <a:gd name="T31" fmla="*/ 114 h 701"/>
                <a:gd name="T32" fmla="*/ 353 w 848"/>
                <a:gd name="T33" fmla="*/ 118 h 701"/>
                <a:gd name="T34" fmla="*/ 450 w 848"/>
                <a:gd name="T35" fmla="*/ 139 h 701"/>
                <a:gd name="T36" fmla="*/ 538 w 848"/>
                <a:gd name="T37" fmla="*/ 141 h 701"/>
                <a:gd name="T38" fmla="*/ 612 w 848"/>
                <a:gd name="T39" fmla="*/ 141 h 701"/>
                <a:gd name="T40" fmla="*/ 724 w 848"/>
                <a:gd name="T41" fmla="*/ 161 h 701"/>
                <a:gd name="T42" fmla="*/ 815 w 848"/>
                <a:gd name="T43" fmla="*/ 179 h 701"/>
                <a:gd name="T44" fmla="*/ 830 w 848"/>
                <a:gd name="T45" fmla="*/ 264 h 701"/>
                <a:gd name="T46" fmla="*/ 799 w 848"/>
                <a:gd name="T47" fmla="*/ 310 h 701"/>
                <a:gd name="T48" fmla="*/ 785 w 848"/>
                <a:gd name="T49" fmla="*/ 334 h 701"/>
                <a:gd name="T50" fmla="*/ 767 w 848"/>
                <a:gd name="T51" fmla="*/ 413 h 701"/>
                <a:gd name="T52" fmla="*/ 755 w 848"/>
                <a:gd name="T53" fmla="*/ 458 h 701"/>
                <a:gd name="T54" fmla="*/ 715 w 848"/>
                <a:gd name="T55" fmla="*/ 636 h 701"/>
                <a:gd name="T56" fmla="*/ 89 w 848"/>
                <a:gd name="T57" fmla="*/ 544 h 701"/>
                <a:gd name="T58" fmla="*/ 156 w 848"/>
                <a:gd name="T59" fmla="*/ 562 h 701"/>
                <a:gd name="T60" fmla="*/ 730 w 848"/>
                <a:gd name="T61" fmla="*/ 535 h 701"/>
                <a:gd name="T62" fmla="*/ 760 w 848"/>
                <a:gd name="T63" fmla="*/ 426 h 701"/>
                <a:gd name="T64" fmla="*/ 782 w 848"/>
                <a:gd name="T65" fmla="*/ 329 h 701"/>
                <a:gd name="T66" fmla="*/ 807 w 848"/>
                <a:gd name="T67" fmla="*/ 289 h 701"/>
                <a:gd name="T68" fmla="*/ 833 w 848"/>
                <a:gd name="T69" fmla="*/ 218 h 701"/>
                <a:gd name="T70" fmla="*/ 723 w 848"/>
                <a:gd name="T71" fmla="*/ 167 h 701"/>
                <a:gd name="T72" fmla="*/ 611 w 848"/>
                <a:gd name="T73" fmla="*/ 147 h 701"/>
                <a:gd name="T74" fmla="*/ 539 w 848"/>
                <a:gd name="T75" fmla="*/ 147 h 701"/>
                <a:gd name="T76" fmla="*/ 451 w 848"/>
                <a:gd name="T77" fmla="*/ 144 h 701"/>
                <a:gd name="T78" fmla="*/ 366 w 848"/>
                <a:gd name="T79" fmla="*/ 119 h 701"/>
                <a:gd name="T80" fmla="*/ 317 w 848"/>
                <a:gd name="T81" fmla="*/ 127 h 701"/>
                <a:gd name="T82" fmla="*/ 292 w 848"/>
                <a:gd name="T83" fmla="*/ 114 h 701"/>
                <a:gd name="T84" fmla="*/ 274 w 848"/>
                <a:gd name="T85" fmla="*/ 36 h 701"/>
                <a:gd name="T86" fmla="*/ 239 w 848"/>
                <a:gd name="T87" fmla="*/ 27 h 701"/>
                <a:gd name="T88" fmla="*/ 211 w 848"/>
                <a:gd name="T89" fmla="*/ 13 h 701"/>
                <a:gd name="T90" fmla="*/ 199 w 848"/>
                <a:gd name="T91" fmla="*/ 8 h 701"/>
                <a:gd name="T92" fmla="*/ 184 w 848"/>
                <a:gd name="T93" fmla="*/ 48 h 701"/>
                <a:gd name="T94" fmla="*/ 176 w 848"/>
                <a:gd name="T95" fmla="*/ 84 h 701"/>
                <a:gd name="T96" fmla="*/ 180 w 848"/>
                <a:gd name="T97" fmla="*/ 98 h 701"/>
                <a:gd name="T98" fmla="*/ 128 w 848"/>
                <a:gd name="T99" fmla="*/ 222 h 701"/>
                <a:gd name="T100" fmla="*/ 93 w 848"/>
                <a:gd name="T101" fmla="*/ 303 h 701"/>
                <a:gd name="T102" fmla="*/ 86 w 848"/>
                <a:gd name="T103" fmla="*/ 319 h 701"/>
                <a:gd name="T104" fmla="*/ 67 w 848"/>
                <a:gd name="T105" fmla="*/ 363 h 701"/>
                <a:gd name="T106" fmla="*/ 59 w 848"/>
                <a:gd name="T107" fmla="*/ 360 h 701"/>
                <a:gd name="T108" fmla="*/ 27 w 848"/>
                <a:gd name="T109" fmla="*/ 44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8" h="701">
                  <a:moveTo>
                    <a:pt x="701" y="701"/>
                  </a:moveTo>
                  <a:cubicBezTo>
                    <a:pt x="698" y="701"/>
                    <a:pt x="698" y="701"/>
                    <a:pt x="698" y="701"/>
                  </a:cubicBezTo>
                  <a:cubicBezTo>
                    <a:pt x="512" y="666"/>
                    <a:pt x="330" y="616"/>
                    <a:pt x="155" y="568"/>
                  </a:cubicBezTo>
                  <a:cubicBezTo>
                    <a:pt x="144" y="565"/>
                    <a:pt x="144" y="565"/>
                    <a:pt x="144" y="565"/>
                  </a:cubicBezTo>
                  <a:cubicBezTo>
                    <a:pt x="140" y="564"/>
                    <a:pt x="137" y="563"/>
                    <a:pt x="135" y="562"/>
                  </a:cubicBezTo>
                  <a:cubicBezTo>
                    <a:pt x="134" y="561"/>
                    <a:pt x="133" y="561"/>
                    <a:pt x="132" y="561"/>
                  </a:cubicBezTo>
                  <a:cubicBezTo>
                    <a:pt x="117" y="556"/>
                    <a:pt x="102" y="553"/>
                    <a:pt x="87" y="549"/>
                  </a:cubicBezTo>
                  <a:cubicBezTo>
                    <a:pt x="62" y="543"/>
                    <a:pt x="35" y="537"/>
                    <a:pt x="11" y="524"/>
                  </a:cubicBezTo>
                  <a:cubicBezTo>
                    <a:pt x="10" y="524"/>
                    <a:pt x="10" y="524"/>
                    <a:pt x="10" y="524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0" y="496"/>
                    <a:pt x="8" y="461"/>
                    <a:pt x="21" y="445"/>
                  </a:cubicBezTo>
                  <a:cubicBezTo>
                    <a:pt x="10" y="421"/>
                    <a:pt x="20" y="405"/>
                    <a:pt x="30" y="390"/>
                  </a:cubicBezTo>
                  <a:cubicBezTo>
                    <a:pt x="35" y="381"/>
                    <a:pt x="41" y="372"/>
                    <a:pt x="42" y="361"/>
                  </a:cubicBezTo>
                  <a:cubicBezTo>
                    <a:pt x="43" y="352"/>
                    <a:pt x="43" y="352"/>
                    <a:pt x="43" y="352"/>
                  </a:cubicBezTo>
                  <a:cubicBezTo>
                    <a:pt x="47" y="360"/>
                    <a:pt x="47" y="360"/>
                    <a:pt x="47" y="360"/>
                  </a:cubicBezTo>
                  <a:cubicBezTo>
                    <a:pt x="48" y="362"/>
                    <a:pt x="49" y="362"/>
                    <a:pt x="49" y="362"/>
                  </a:cubicBezTo>
                  <a:cubicBezTo>
                    <a:pt x="50" y="362"/>
                    <a:pt x="53" y="358"/>
                    <a:pt x="54" y="357"/>
                  </a:cubicBezTo>
                  <a:cubicBezTo>
                    <a:pt x="56" y="353"/>
                    <a:pt x="58" y="350"/>
                    <a:pt x="61" y="350"/>
                  </a:cubicBezTo>
                  <a:cubicBezTo>
                    <a:pt x="64" y="350"/>
                    <a:pt x="65" y="353"/>
                    <a:pt x="66" y="355"/>
                  </a:cubicBezTo>
                  <a:cubicBezTo>
                    <a:pt x="69" y="352"/>
                    <a:pt x="68" y="349"/>
                    <a:pt x="66" y="345"/>
                  </a:cubicBezTo>
                  <a:cubicBezTo>
                    <a:pt x="64" y="341"/>
                    <a:pt x="62" y="336"/>
                    <a:pt x="66" y="328"/>
                  </a:cubicBezTo>
                  <a:cubicBezTo>
                    <a:pt x="67" y="327"/>
                    <a:pt x="67" y="327"/>
                    <a:pt x="67" y="327"/>
                  </a:cubicBezTo>
                  <a:cubicBezTo>
                    <a:pt x="68" y="326"/>
                    <a:pt x="68" y="326"/>
                    <a:pt x="68" y="326"/>
                  </a:cubicBezTo>
                  <a:cubicBezTo>
                    <a:pt x="70" y="326"/>
                    <a:pt x="72" y="324"/>
                    <a:pt x="74" y="321"/>
                  </a:cubicBezTo>
                  <a:cubicBezTo>
                    <a:pt x="76" y="317"/>
                    <a:pt x="79" y="313"/>
                    <a:pt x="86" y="313"/>
                  </a:cubicBezTo>
                  <a:cubicBezTo>
                    <a:pt x="88" y="313"/>
                    <a:pt x="89" y="313"/>
                    <a:pt x="91" y="313"/>
                  </a:cubicBezTo>
                  <a:cubicBezTo>
                    <a:pt x="91" y="310"/>
                    <a:pt x="90" y="308"/>
                    <a:pt x="88" y="306"/>
                  </a:cubicBezTo>
                  <a:cubicBezTo>
                    <a:pt x="87" y="303"/>
                    <a:pt x="84" y="299"/>
                    <a:pt x="86" y="292"/>
                  </a:cubicBezTo>
                  <a:cubicBezTo>
                    <a:pt x="86" y="291"/>
                    <a:pt x="86" y="291"/>
                    <a:pt x="86" y="291"/>
                  </a:cubicBezTo>
                  <a:cubicBezTo>
                    <a:pt x="87" y="291"/>
                    <a:pt x="87" y="291"/>
                    <a:pt x="87" y="291"/>
                  </a:cubicBezTo>
                  <a:cubicBezTo>
                    <a:pt x="94" y="283"/>
                    <a:pt x="98" y="270"/>
                    <a:pt x="102" y="258"/>
                  </a:cubicBezTo>
                  <a:cubicBezTo>
                    <a:pt x="106" y="243"/>
                    <a:pt x="111" y="228"/>
                    <a:pt x="122" y="219"/>
                  </a:cubicBezTo>
                  <a:cubicBezTo>
                    <a:pt x="120" y="195"/>
                    <a:pt x="131" y="175"/>
                    <a:pt x="142" y="154"/>
                  </a:cubicBezTo>
                  <a:cubicBezTo>
                    <a:pt x="151" y="136"/>
                    <a:pt x="160" y="117"/>
                    <a:pt x="162" y="96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7" y="91"/>
                    <a:pt x="170" y="90"/>
                    <a:pt x="173" y="90"/>
                  </a:cubicBezTo>
                  <a:cubicBezTo>
                    <a:pt x="171" y="88"/>
                    <a:pt x="171" y="86"/>
                    <a:pt x="170" y="84"/>
                  </a:cubicBezTo>
                  <a:cubicBezTo>
                    <a:pt x="170" y="79"/>
                    <a:pt x="173" y="76"/>
                    <a:pt x="175" y="74"/>
                  </a:cubicBezTo>
                  <a:cubicBezTo>
                    <a:pt x="176" y="72"/>
                    <a:pt x="178" y="70"/>
                    <a:pt x="179" y="67"/>
                  </a:cubicBezTo>
                  <a:cubicBezTo>
                    <a:pt x="179" y="64"/>
                    <a:pt x="179" y="60"/>
                    <a:pt x="179" y="57"/>
                  </a:cubicBezTo>
                  <a:cubicBezTo>
                    <a:pt x="178" y="53"/>
                    <a:pt x="178" y="50"/>
                    <a:pt x="179" y="47"/>
                  </a:cubicBezTo>
                  <a:cubicBezTo>
                    <a:pt x="180" y="41"/>
                    <a:pt x="182" y="36"/>
                    <a:pt x="184" y="31"/>
                  </a:cubicBezTo>
                  <a:cubicBezTo>
                    <a:pt x="187" y="22"/>
                    <a:pt x="191" y="14"/>
                    <a:pt x="191" y="3"/>
                  </a:cubicBezTo>
                  <a:cubicBezTo>
                    <a:pt x="191" y="1"/>
                    <a:pt x="191" y="1"/>
                    <a:pt x="191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4" y="0"/>
                    <a:pt x="196" y="0"/>
                    <a:pt x="197" y="0"/>
                  </a:cubicBezTo>
                  <a:cubicBezTo>
                    <a:pt x="202" y="0"/>
                    <a:pt x="203" y="4"/>
                    <a:pt x="204" y="7"/>
                  </a:cubicBezTo>
                  <a:cubicBezTo>
                    <a:pt x="205" y="10"/>
                    <a:pt x="205" y="10"/>
                    <a:pt x="206" y="10"/>
                  </a:cubicBezTo>
                  <a:cubicBezTo>
                    <a:pt x="206" y="10"/>
                    <a:pt x="207" y="9"/>
                    <a:pt x="208" y="9"/>
                  </a:cubicBezTo>
                  <a:cubicBezTo>
                    <a:pt x="211" y="6"/>
                    <a:pt x="216" y="4"/>
                    <a:pt x="221" y="4"/>
                  </a:cubicBezTo>
                  <a:cubicBezTo>
                    <a:pt x="228" y="4"/>
                    <a:pt x="235" y="7"/>
                    <a:pt x="240" y="12"/>
                  </a:cubicBezTo>
                  <a:cubicBezTo>
                    <a:pt x="242" y="14"/>
                    <a:pt x="244" y="17"/>
                    <a:pt x="244" y="20"/>
                  </a:cubicBezTo>
                  <a:cubicBezTo>
                    <a:pt x="246" y="20"/>
                    <a:pt x="248" y="20"/>
                    <a:pt x="251" y="20"/>
                  </a:cubicBezTo>
                  <a:cubicBezTo>
                    <a:pt x="263" y="20"/>
                    <a:pt x="270" y="26"/>
                    <a:pt x="277" y="31"/>
                  </a:cubicBezTo>
                  <a:cubicBezTo>
                    <a:pt x="278" y="32"/>
                    <a:pt x="279" y="33"/>
                    <a:pt x="279" y="33"/>
                  </a:cubicBezTo>
                  <a:cubicBezTo>
                    <a:pt x="281" y="35"/>
                    <a:pt x="281" y="35"/>
                    <a:pt x="281" y="35"/>
                  </a:cubicBezTo>
                  <a:cubicBezTo>
                    <a:pt x="280" y="37"/>
                    <a:pt x="280" y="37"/>
                    <a:pt x="280" y="37"/>
                  </a:cubicBezTo>
                  <a:cubicBezTo>
                    <a:pt x="280" y="38"/>
                    <a:pt x="279" y="38"/>
                    <a:pt x="282" y="40"/>
                  </a:cubicBezTo>
                  <a:cubicBezTo>
                    <a:pt x="283" y="41"/>
                    <a:pt x="284" y="41"/>
                    <a:pt x="284" y="43"/>
                  </a:cubicBezTo>
                  <a:cubicBezTo>
                    <a:pt x="288" y="58"/>
                    <a:pt x="285" y="69"/>
                    <a:pt x="284" y="78"/>
                  </a:cubicBezTo>
                  <a:cubicBezTo>
                    <a:pt x="281" y="92"/>
                    <a:pt x="280" y="99"/>
                    <a:pt x="295" y="110"/>
                  </a:cubicBezTo>
                  <a:cubicBezTo>
                    <a:pt x="297" y="111"/>
                    <a:pt x="299" y="111"/>
                    <a:pt x="302" y="111"/>
                  </a:cubicBezTo>
                  <a:cubicBezTo>
                    <a:pt x="305" y="111"/>
                    <a:pt x="308" y="112"/>
                    <a:pt x="311" y="114"/>
                  </a:cubicBezTo>
                  <a:cubicBezTo>
                    <a:pt x="313" y="115"/>
                    <a:pt x="314" y="117"/>
                    <a:pt x="315" y="118"/>
                  </a:cubicBezTo>
                  <a:cubicBezTo>
                    <a:pt x="316" y="120"/>
                    <a:pt x="316" y="121"/>
                    <a:pt x="318" y="121"/>
                  </a:cubicBezTo>
                  <a:cubicBezTo>
                    <a:pt x="326" y="123"/>
                    <a:pt x="339" y="123"/>
                    <a:pt x="346" y="121"/>
                  </a:cubicBezTo>
                  <a:cubicBezTo>
                    <a:pt x="349" y="121"/>
                    <a:pt x="351" y="119"/>
                    <a:pt x="353" y="118"/>
                  </a:cubicBezTo>
                  <a:cubicBezTo>
                    <a:pt x="357" y="116"/>
                    <a:pt x="360" y="113"/>
                    <a:pt x="366" y="113"/>
                  </a:cubicBezTo>
                  <a:cubicBezTo>
                    <a:pt x="389" y="113"/>
                    <a:pt x="408" y="122"/>
                    <a:pt x="424" y="138"/>
                  </a:cubicBezTo>
                  <a:cubicBezTo>
                    <a:pt x="428" y="139"/>
                    <a:pt x="432" y="140"/>
                    <a:pt x="436" y="140"/>
                  </a:cubicBezTo>
                  <a:cubicBezTo>
                    <a:pt x="441" y="140"/>
                    <a:pt x="446" y="140"/>
                    <a:pt x="450" y="139"/>
                  </a:cubicBezTo>
                  <a:cubicBezTo>
                    <a:pt x="457" y="138"/>
                    <a:pt x="464" y="137"/>
                    <a:pt x="471" y="137"/>
                  </a:cubicBezTo>
                  <a:cubicBezTo>
                    <a:pt x="475" y="138"/>
                    <a:pt x="479" y="140"/>
                    <a:pt x="483" y="141"/>
                  </a:cubicBezTo>
                  <a:cubicBezTo>
                    <a:pt x="487" y="143"/>
                    <a:pt x="491" y="145"/>
                    <a:pt x="495" y="145"/>
                  </a:cubicBezTo>
                  <a:cubicBezTo>
                    <a:pt x="509" y="146"/>
                    <a:pt x="524" y="144"/>
                    <a:pt x="538" y="141"/>
                  </a:cubicBezTo>
                  <a:cubicBezTo>
                    <a:pt x="551" y="139"/>
                    <a:pt x="565" y="137"/>
                    <a:pt x="578" y="137"/>
                  </a:cubicBezTo>
                  <a:cubicBezTo>
                    <a:pt x="579" y="137"/>
                    <a:pt x="579" y="137"/>
                    <a:pt x="579" y="137"/>
                  </a:cubicBezTo>
                  <a:cubicBezTo>
                    <a:pt x="585" y="137"/>
                    <a:pt x="591" y="138"/>
                    <a:pt x="598" y="139"/>
                  </a:cubicBezTo>
                  <a:cubicBezTo>
                    <a:pt x="603" y="140"/>
                    <a:pt x="608" y="141"/>
                    <a:pt x="612" y="141"/>
                  </a:cubicBezTo>
                  <a:cubicBezTo>
                    <a:pt x="616" y="142"/>
                    <a:pt x="620" y="141"/>
                    <a:pt x="625" y="141"/>
                  </a:cubicBezTo>
                  <a:cubicBezTo>
                    <a:pt x="630" y="141"/>
                    <a:pt x="636" y="141"/>
                    <a:pt x="640" y="141"/>
                  </a:cubicBezTo>
                  <a:cubicBezTo>
                    <a:pt x="657" y="143"/>
                    <a:pt x="675" y="148"/>
                    <a:pt x="691" y="153"/>
                  </a:cubicBezTo>
                  <a:cubicBezTo>
                    <a:pt x="702" y="156"/>
                    <a:pt x="714" y="159"/>
                    <a:pt x="724" y="161"/>
                  </a:cubicBezTo>
                  <a:cubicBezTo>
                    <a:pt x="734" y="164"/>
                    <a:pt x="734" y="164"/>
                    <a:pt x="734" y="164"/>
                  </a:cubicBezTo>
                  <a:cubicBezTo>
                    <a:pt x="760" y="169"/>
                    <a:pt x="785" y="174"/>
                    <a:pt x="813" y="178"/>
                  </a:cubicBezTo>
                  <a:cubicBezTo>
                    <a:pt x="814" y="178"/>
                    <a:pt x="814" y="178"/>
                    <a:pt x="814" y="178"/>
                  </a:cubicBezTo>
                  <a:cubicBezTo>
                    <a:pt x="815" y="179"/>
                    <a:pt x="815" y="179"/>
                    <a:pt x="815" y="179"/>
                  </a:cubicBezTo>
                  <a:cubicBezTo>
                    <a:pt x="820" y="191"/>
                    <a:pt x="825" y="198"/>
                    <a:pt x="831" y="207"/>
                  </a:cubicBezTo>
                  <a:cubicBezTo>
                    <a:pt x="833" y="209"/>
                    <a:pt x="835" y="212"/>
                    <a:pt x="837" y="214"/>
                  </a:cubicBezTo>
                  <a:cubicBezTo>
                    <a:pt x="842" y="219"/>
                    <a:pt x="847" y="224"/>
                    <a:pt x="847" y="232"/>
                  </a:cubicBezTo>
                  <a:cubicBezTo>
                    <a:pt x="848" y="244"/>
                    <a:pt x="839" y="253"/>
                    <a:pt x="830" y="264"/>
                  </a:cubicBezTo>
                  <a:cubicBezTo>
                    <a:pt x="826" y="268"/>
                    <a:pt x="822" y="273"/>
                    <a:pt x="819" y="278"/>
                  </a:cubicBezTo>
                  <a:cubicBezTo>
                    <a:pt x="816" y="282"/>
                    <a:pt x="814" y="287"/>
                    <a:pt x="812" y="291"/>
                  </a:cubicBezTo>
                  <a:cubicBezTo>
                    <a:pt x="811" y="295"/>
                    <a:pt x="809" y="299"/>
                    <a:pt x="807" y="302"/>
                  </a:cubicBezTo>
                  <a:cubicBezTo>
                    <a:pt x="805" y="305"/>
                    <a:pt x="802" y="308"/>
                    <a:pt x="799" y="310"/>
                  </a:cubicBezTo>
                  <a:cubicBezTo>
                    <a:pt x="794" y="315"/>
                    <a:pt x="791" y="317"/>
                    <a:pt x="795" y="324"/>
                  </a:cubicBezTo>
                  <a:cubicBezTo>
                    <a:pt x="796" y="326"/>
                    <a:pt x="796" y="326"/>
                    <a:pt x="796" y="326"/>
                  </a:cubicBezTo>
                  <a:cubicBezTo>
                    <a:pt x="794" y="327"/>
                    <a:pt x="794" y="327"/>
                    <a:pt x="794" y="327"/>
                  </a:cubicBezTo>
                  <a:cubicBezTo>
                    <a:pt x="791" y="329"/>
                    <a:pt x="788" y="332"/>
                    <a:pt x="785" y="334"/>
                  </a:cubicBezTo>
                  <a:cubicBezTo>
                    <a:pt x="765" y="349"/>
                    <a:pt x="746" y="363"/>
                    <a:pt x="747" y="397"/>
                  </a:cubicBezTo>
                  <a:cubicBezTo>
                    <a:pt x="747" y="402"/>
                    <a:pt x="749" y="403"/>
                    <a:pt x="755" y="405"/>
                  </a:cubicBezTo>
                  <a:cubicBezTo>
                    <a:pt x="760" y="406"/>
                    <a:pt x="764" y="408"/>
                    <a:pt x="767" y="412"/>
                  </a:cubicBezTo>
                  <a:cubicBezTo>
                    <a:pt x="767" y="413"/>
                    <a:pt x="767" y="413"/>
                    <a:pt x="767" y="413"/>
                  </a:cubicBezTo>
                  <a:cubicBezTo>
                    <a:pt x="767" y="414"/>
                    <a:pt x="767" y="414"/>
                    <a:pt x="767" y="414"/>
                  </a:cubicBezTo>
                  <a:cubicBezTo>
                    <a:pt x="766" y="418"/>
                    <a:pt x="766" y="422"/>
                    <a:pt x="765" y="426"/>
                  </a:cubicBezTo>
                  <a:cubicBezTo>
                    <a:pt x="765" y="433"/>
                    <a:pt x="764" y="439"/>
                    <a:pt x="762" y="446"/>
                  </a:cubicBezTo>
                  <a:cubicBezTo>
                    <a:pt x="760" y="450"/>
                    <a:pt x="757" y="454"/>
                    <a:pt x="755" y="458"/>
                  </a:cubicBezTo>
                  <a:cubicBezTo>
                    <a:pt x="751" y="464"/>
                    <a:pt x="747" y="470"/>
                    <a:pt x="746" y="477"/>
                  </a:cubicBezTo>
                  <a:cubicBezTo>
                    <a:pt x="742" y="496"/>
                    <a:pt x="739" y="515"/>
                    <a:pt x="735" y="536"/>
                  </a:cubicBezTo>
                  <a:cubicBezTo>
                    <a:pt x="732" y="553"/>
                    <a:pt x="729" y="572"/>
                    <a:pt x="726" y="590"/>
                  </a:cubicBezTo>
                  <a:cubicBezTo>
                    <a:pt x="723" y="605"/>
                    <a:pt x="719" y="621"/>
                    <a:pt x="715" y="636"/>
                  </a:cubicBezTo>
                  <a:cubicBezTo>
                    <a:pt x="710" y="656"/>
                    <a:pt x="705" y="678"/>
                    <a:pt x="702" y="698"/>
                  </a:cubicBezTo>
                  <a:lnTo>
                    <a:pt x="701" y="701"/>
                  </a:lnTo>
                  <a:close/>
                  <a:moveTo>
                    <a:pt x="15" y="520"/>
                  </a:moveTo>
                  <a:cubicBezTo>
                    <a:pt x="38" y="532"/>
                    <a:pt x="62" y="538"/>
                    <a:pt x="89" y="544"/>
                  </a:cubicBezTo>
                  <a:cubicBezTo>
                    <a:pt x="104" y="547"/>
                    <a:pt x="119" y="551"/>
                    <a:pt x="134" y="555"/>
                  </a:cubicBezTo>
                  <a:cubicBezTo>
                    <a:pt x="135" y="556"/>
                    <a:pt x="136" y="556"/>
                    <a:pt x="137" y="556"/>
                  </a:cubicBezTo>
                  <a:cubicBezTo>
                    <a:pt x="139" y="557"/>
                    <a:pt x="142" y="558"/>
                    <a:pt x="146" y="559"/>
                  </a:cubicBezTo>
                  <a:cubicBezTo>
                    <a:pt x="156" y="562"/>
                    <a:pt x="156" y="562"/>
                    <a:pt x="156" y="562"/>
                  </a:cubicBezTo>
                  <a:cubicBezTo>
                    <a:pt x="331" y="610"/>
                    <a:pt x="511" y="660"/>
                    <a:pt x="697" y="695"/>
                  </a:cubicBezTo>
                  <a:cubicBezTo>
                    <a:pt x="700" y="675"/>
                    <a:pt x="705" y="654"/>
                    <a:pt x="710" y="634"/>
                  </a:cubicBezTo>
                  <a:cubicBezTo>
                    <a:pt x="713" y="619"/>
                    <a:pt x="717" y="604"/>
                    <a:pt x="720" y="589"/>
                  </a:cubicBezTo>
                  <a:cubicBezTo>
                    <a:pt x="724" y="571"/>
                    <a:pt x="727" y="552"/>
                    <a:pt x="730" y="535"/>
                  </a:cubicBezTo>
                  <a:cubicBezTo>
                    <a:pt x="733" y="515"/>
                    <a:pt x="736" y="495"/>
                    <a:pt x="740" y="476"/>
                  </a:cubicBezTo>
                  <a:cubicBezTo>
                    <a:pt x="742" y="468"/>
                    <a:pt x="746" y="462"/>
                    <a:pt x="750" y="455"/>
                  </a:cubicBezTo>
                  <a:cubicBezTo>
                    <a:pt x="753" y="451"/>
                    <a:pt x="755" y="447"/>
                    <a:pt x="757" y="444"/>
                  </a:cubicBezTo>
                  <a:cubicBezTo>
                    <a:pt x="759" y="438"/>
                    <a:pt x="759" y="432"/>
                    <a:pt x="760" y="426"/>
                  </a:cubicBezTo>
                  <a:cubicBezTo>
                    <a:pt x="760" y="422"/>
                    <a:pt x="760" y="418"/>
                    <a:pt x="761" y="414"/>
                  </a:cubicBezTo>
                  <a:cubicBezTo>
                    <a:pt x="760" y="412"/>
                    <a:pt x="757" y="411"/>
                    <a:pt x="754" y="410"/>
                  </a:cubicBezTo>
                  <a:cubicBezTo>
                    <a:pt x="748" y="409"/>
                    <a:pt x="741" y="407"/>
                    <a:pt x="741" y="397"/>
                  </a:cubicBezTo>
                  <a:cubicBezTo>
                    <a:pt x="741" y="360"/>
                    <a:pt x="762" y="345"/>
                    <a:pt x="782" y="329"/>
                  </a:cubicBezTo>
                  <a:cubicBezTo>
                    <a:pt x="784" y="328"/>
                    <a:pt x="787" y="326"/>
                    <a:pt x="789" y="324"/>
                  </a:cubicBezTo>
                  <a:cubicBezTo>
                    <a:pt x="785" y="315"/>
                    <a:pt x="791" y="310"/>
                    <a:pt x="796" y="306"/>
                  </a:cubicBezTo>
                  <a:cubicBezTo>
                    <a:pt x="798" y="304"/>
                    <a:pt x="801" y="302"/>
                    <a:pt x="802" y="299"/>
                  </a:cubicBezTo>
                  <a:cubicBezTo>
                    <a:pt x="804" y="296"/>
                    <a:pt x="806" y="293"/>
                    <a:pt x="807" y="289"/>
                  </a:cubicBezTo>
                  <a:cubicBezTo>
                    <a:pt x="809" y="284"/>
                    <a:pt x="811" y="279"/>
                    <a:pt x="814" y="275"/>
                  </a:cubicBezTo>
                  <a:cubicBezTo>
                    <a:pt x="818" y="270"/>
                    <a:pt x="822" y="265"/>
                    <a:pt x="826" y="260"/>
                  </a:cubicBezTo>
                  <a:cubicBezTo>
                    <a:pt x="835" y="250"/>
                    <a:pt x="842" y="242"/>
                    <a:pt x="842" y="233"/>
                  </a:cubicBezTo>
                  <a:cubicBezTo>
                    <a:pt x="842" y="227"/>
                    <a:pt x="838" y="223"/>
                    <a:pt x="833" y="218"/>
                  </a:cubicBezTo>
                  <a:cubicBezTo>
                    <a:pt x="831" y="216"/>
                    <a:pt x="828" y="213"/>
                    <a:pt x="826" y="210"/>
                  </a:cubicBezTo>
                  <a:cubicBezTo>
                    <a:pt x="820" y="201"/>
                    <a:pt x="815" y="194"/>
                    <a:pt x="810" y="183"/>
                  </a:cubicBezTo>
                  <a:cubicBezTo>
                    <a:pt x="783" y="179"/>
                    <a:pt x="759" y="174"/>
                    <a:pt x="733" y="169"/>
                  </a:cubicBezTo>
                  <a:cubicBezTo>
                    <a:pt x="723" y="167"/>
                    <a:pt x="723" y="167"/>
                    <a:pt x="723" y="167"/>
                  </a:cubicBezTo>
                  <a:cubicBezTo>
                    <a:pt x="712" y="165"/>
                    <a:pt x="701" y="161"/>
                    <a:pt x="690" y="158"/>
                  </a:cubicBezTo>
                  <a:cubicBezTo>
                    <a:pt x="673" y="154"/>
                    <a:pt x="656" y="149"/>
                    <a:pt x="639" y="147"/>
                  </a:cubicBezTo>
                  <a:cubicBezTo>
                    <a:pt x="635" y="146"/>
                    <a:pt x="630" y="146"/>
                    <a:pt x="625" y="147"/>
                  </a:cubicBezTo>
                  <a:cubicBezTo>
                    <a:pt x="621" y="147"/>
                    <a:pt x="616" y="147"/>
                    <a:pt x="611" y="147"/>
                  </a:cubicBezTo>
                  <a:cubicBezTo>
                    <a:pt x="607" y="147"/>
                    <a:pt x="602" y="146"/>
                    <a:pt x="597" y="145"/>
                  </a:cubicBezTo>
                  <a:cubicBezTo>
                    <a:pt x="591" y="144"/>
                    <a:pt x="584" y="143"/>
                    <a:pt x="579" y="143"/>
                  </a:cubicBezTo>
                  <a:cubicBezTo>
                    <a:pt x="578" y="143"/>
                    <a:pt x="578" y="143"/>
                    <a:pt x="578" y="143"/>
                  </a:cubicBezTo>
                  <a:cubicBezTo>
                    <a:pt x="565" y="143"/>
                    <a:pt x="552" y="145"/>
                    <a:pt x="539" y="147"/>
                  </a:cubicBezTo>
                  <a:cubicBezTo>
                    <a:pt x="525" y="149"/>
                    <a:pt x="510" y="151"/>
                    <a:pt x="495" y="151"/>
                  </a:cubicBezTo>
                  <a:cubicBezTo>
                    <a:pt x="490" y="151"/>
                    <a:pt x="485" y="149"/>
                    <a:pt x="481" y="146"/>
                  </a:cubicBezTo>
                  <a:cubicBezTo>
                    <a:pt x="477" y="145"/>
                    <a:pt x="474" y="143"/>
                    <a:pt x="470" y="143"/>
                  </a:cubicBezTo>
                  <a:cubicBezTo>
                    <a:pt x="464" y="142"/>
                    <a:pt x="458" y="143"/>
                    <a:pt x="451" y="144"/>
                  </a:cubicBezTo>
                  <a:cubicBezTo>
                    <a:pt x="446" y="145"/>
                    <a:pt x="441" y="146"/>
                    <a:pt x="436" y="146"/>
                  </a:cubicBezTo>
                  <a:cubicBezTo>
                    <a:pt x="431" y="146"/>
                    <a:pt x="426" y="145"/>
                    <a:pt x="421" y="143"/>
                  </a:cubicBezTo>
                  <a:cubicBezTo>
                    <a:pt x="420" y="142"/>
                    <a:pt x="420" y="142"/>
                    <a:pt x="420" y="142"/>
                  </a:cubicBezTo>
                  <a:cubicBezTo>
                    <a:pt x="405" y="127"/>
                    <a:pt x="388" y="119"/>
                    <a:pt x="366" y="119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62" y="119"/>
                    <a:pt x="359" y="120"/>
                    <a:pt x="356" y="122"/>
                  </a:cubicBezTo>
                  <a:cubicBezTo>
                    <a:pt x="354" y="124"/>
                    <a:pt x="351" y="126"/>
                    <a:pt x="347" y="127"/>
                  </a:cubicBezTo>
                  <a:cubicBezTo>
                    <a:pt x="339" y="128"/>
                    <a:pt x="326" y="128"/>
                    <a:pt x="317" y="127"/>
                  </a:cubicBezTo>
                  <a:cubicBezTo>
                    <a:pt x="313" y="126"/>
                    <a:pt x="311" y="123"/>
                    <a:pt x="310" y="121"/>
                  </a:cubicBezTo>
                  <a:cubicBezTo>
                    <a:pt x="310" y="119"/>
                    <a:pt x="309" y="119"/>
                    <a:pt x="308" y="118"/>
                  </a:cubicBezTo>
                  <a:cubicBezTo>
                    <a:pt x="307" y="117"/>
                    <a:pt x="304" y="117"/>
                    <a:pt x="302" y="117"/>
                  </a:cubicBezTo>
                  <a:cubicBezTo>
                    <a:pt x="299" y="116"/>
                    <a:pt x="295" y="116"/>
                    <a:pt x="292" y="114"/>
                  </a:cubicBezTo>
                  <a:cubicBezTo>
                    <a:pt x="273" y="102"/>
                    <a:pt x="276" y="91"/>
                    <a:pt x="278" y="77"/>
                  </a:cubicBezTo>
                  <a:cubicBezTo>
                    <a:pt x="280" y="69"/>
                    <a:pt x="282" y="59"/>
                    <a:pt x="279" y="45"/>
                  </a:cubicBezTo>
                  <a:cubicBezTo>
                    <a:pt x="279" y="45"/>
                    <a:pt x="279" y="45"/>
                    <a:pt x="279" y="44"/>
                  </a:cubicBezTo>
                  <a:cubicBezTo>
                    <a:pt x="277" y="44"/>
                    <a:pt x="273" y="41"/>
                    <a:pt x="274" y="36"/>
                  </a:cubicBezTo>
                  <a:cubicBezTo>
                    <a:pt x="274" y="36"/>
                    <a:pt x="274" y="36"/>
                    <a:pt x="273" y="35"/>
                  </a:cubicBezTo>
                  <a:cubicBezTo>
                    <a:pt x="267" y="30"/>
                    <a:pt x="261" y="25"/>
                    <a:pt x="251" y="25"/>
                  </a:cubicBezTo>
                  <a:cubicBezTo>
                    <a:pt x="248" y="25"/>
                    <a:pt x="245" y="26"/>
                    <a:pt x="242" y="26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39" y="20"/>
                    <a:pt x="237" y="17"/>
                    <a:pt x="236" y="15"/>
                  </a:cubicBezTo>
                  <a:cubicBezTo>
                    <a:pt x="232" y="12"/>
                    <a:pt x="226" y="9"/>
                    <a:pt x="221" y="9"/>
                  </a:cubicBezTo>
                  <a:cubicBezTo>
                    <a:pt x="218" y="9"/>
                    <a:pt x="214" y="10"/>
                    <a:pt x="211" y="13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10" y="14"/>
                    <a:pt x="210" y="14"/>
                    <a:pt x="210" y="14"/>
                  </a:cubicBezTo>
                  <a:cubicBezTo>
                    <a:pt x="209" y="15"/>
                    <a:pt x="207" y="15"/>
                    <a:pt x="206" y="15"/>
                  </a:cubicBezTo>
                  <a:cubicBezTo>
                    <a:pt x="200" y="15"/>
                    <a:pt x="199" y="10"/>
                    <a:pt x="199" y="8"/>
                  </a:cubicBezTo>
                  <a:cubicBezTo>
                    <a:pt x="198" y="5"/>
                    <a:pt x="198" y="5"/>
                    <a:pt x="197" y="5"/>
                  </a:cubicBezTo>
                  <a:cubicBezTo>
                    <a:pt x="197" y="5"/>
                    <a:pt x="197" y="5"/>
                    <a:pt x="196" y="5"/>
                  </a:cubicBezTo>
                  <a:cubicBezTo>
                    <a:pt x="196" y="16"/>
                    <a:pt x="192" y="25"/>
                    <a:pt x="189" y="33"/>
                  </a:cubicBezTo>
                  <a:cubicBezTo>
                    <a:pt x="187" y="38"/>
                    <a:pt x="185" y="43"/>
                    <a:pt x="184" y="48"/>
                  </a:cubicBezTo>
                  <a:cubicBezTo>
                    <a:pt x="183" y="50"/>
                    <a:pt x="184" y="53"/>
                    <a:pt x="184" y="56"/>
                  </a:cubicBezTo>
                  <a:cubicBezTo>
                    <a:pt x="184" y="60"/>
                    <a:pt x="185" y="64"/>
                    <a:pt x="184" y="68"/>
                  </a:cubicBezTo>
                  <a:cubicBezTo>
                    <a:pt x="183" y="73"/>
                    <a:pt x="181" y="76"/>
                    <a:pt x="179" y="78"/>
                  </a:cubicBezTo>
                  <a:cubicBezTo>
                    <a:pt x="177" y="80"/>
                    <a:pt x="176" y="81"/>
                    <a:pt x="176" y="84"/>
                  </a:cubicBezTo>
                  <a:cubicBezTo>
                    <a:pt x="176" y="85"/>
                    <a:pt x="177" y="86"/>
                    <a:pt x="179" y="88"/>
                  </a:cubicBezTo>
                  <a:cubicBezTo>
                    <a:pt x="181" y="90"/>
                    <a:pt x="183" y="92"/>
                    <a:pt x="184" y="95"/>
                  </a:cubicBezTo>
                  <a:cubicBezTo>
                    <a:pt x="185" y="102"/>
                    <a:pt x="185" y="102"/>
                    <a:pt x="185" y="102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75" y="94"/>
                    <a:pt x="172" y="94"/>
                    <a:pt x="168" y="97"/>
                  </a:cubicBezTo>
                  <a:cubicBezTo>
                    <a:pt x="165" y="119"/>
                    <a:pt x="156" y="138"/>
                    <a:pt x="146" y="156"/>
                  </a:cubicBezTo>
                  <a:cubicBezTo>
                    <a:pt x="136" y="177"/>
                    <a:pt x="126" y="197"/>
                    <a:pt x="128" y="220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16" y="231"/>
                    <a:pt x="112" y="245"/>
                    <a:pt x="107" y="260"/>
                  </a:cubicBezTo>
                  <a:cubicBezTo>
                    <a:pt x="103" y="272"/>
                    <a:pt x="99" y="285"/>
                    <a:pt x="91" y="294"/>
                  </a:cubicBezTo>
                  <a:cubicBezTo>
                    <a:pt x="90" y="299"/>
                    <a:pt x="92" y="301"/>
                    <a:pt x="93" y="303"/>
                  </a:cubicBezTo>
                  <a:cubicBezTo>
                    <a:pt x="95" y="307"/>
                    <a:pt x="97" y="310"/>
                    <a:pt x="96" y="318"/>
                  </a:cubicBezTo>
                  <a:cubicBezTo>
                    <a:pt x="95" y="320"/>
                    <a:pt x="95" y="320"/>
                    <a:pt x="95" y="320"/>
                  </a:cubicBezTo>
                  <a:cubicBezTo>
                    <a:pt x="92" y="320"/>
                    <a:pt x="92" y="320"/>
                    <a:pt x="92" y="320"/>
                  </a:cubicBezTo>
                  <a:cubicBezTo>
                    <a:pt x="90" y="319"/>
                    <a:pt x="88" y="319"/>
                    <a:pt x="86" y="319"/>
                  </a:cubicBezTo>
                  <a:cubicBezTo>
                    <a:pt x="82" y="319"/>
                    <a:pt x="81" y="321"/>
                    <a:pt x="78" y="324"/>
                  </a:cubicBezTo>
                  <a:cubicBezTo>
                    <a:pt x="76" y="327"/>
                    <a:pt x="74" y="330"/>
                    <a:pt x="71" y="331"/>
                  </a:cubicBezTo>
                  <a:cubicBezTo>
                    <a:pt x="68" y="336"/>
                    <a:pt x="70" y="339"/>
                    <a:pt x="71" y="343"/>
                  </a:cubicBezTo>
                  <a:cubicBezTo>
                    <a:pt x="74" y="348"/>
                    <a:pt x="76" y="354"/>
                    <a:pt x="67" y="363"/>
                  </a:cubicBezTo>
                  <a:cubicBezTo>
                    <a:pt x="63" y="367"/>
                    <a:pt x="63" y="367"/>
                    <a:pt x="63" y="367"/>
                  </a:cubicBezTo>
                  <a:cubicBezTo>
                    <a:pt x="62" y="362"/>
                    <a:pt x="62" y="362"/>
                    <a:pt x="62" y="362"/>
                  </a:cubicBezTo>
                  <a:cubicBezTo>
                    <a:pt x="62" y="359"/>
                    <a:pt x="61" y="357"/>
                    <a:pt x="61" y="357"/>
                  </a:cubicBezTo>
                  <a:cubicBezTo>
                    <a:pt x="60" y="357"/>
                    <a:pt x="59" y="359"/>
                    <a:pt x="59" y="360"/>
                  </a:cubicBezTo>
                  <a:cubicBezTo>
                    <a:pt x="56" y="363"/>
                    <a:pt x="53" y="368"/>
                    <a:pt x="49" y="368"/>
                  </a:cubicBezTo>
                  <a:cubicBezTo>
                    <a:pt x="48" y="368"/>
                    <a:pt x="47" y="367"/>
                    <a:pt x="46" y="367"/>
                  </a:cubicBezTo>
                  <a:cubicBezTo>
                    <a:pt x="44" y="377"/>
                    <a:pt x="39" y="385"/>
                    <a:pt x="34" y="393"/>
                  </a:cubicBezTo>
                  <a:cubicBezTo>
                    <a:pt x="25" y="408"/>
                    <a:pt x="16" y="422"/>
                    <a:pt x="27" y="444"/>
                  </a:cubicBezTo>
                  <a:cubicBezTo>
                    <a:pt x="28" y="446"/>
                    <a:pt x="28" y="446"/>
                    <a:pt x="28" y="446"/>
                  </a:cubicBezTo>
                  <a:cubicBezTo>
                    <a:pt x="26" y="447"/>
                    <a:pt x="26" y="447"/>
                    <a:pt x="26" y="447"/>
                  </a:cubicBezTo>
                  <a:cubicBezTo>
                    <a:pt x="13" y="461"/>
                    <a:pt x="6" y="495"/>
                    <a:pt x="15" y="5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90">
              <a:extLst>
                <a:ext uri="{FF2B5EF4-FFF2-40B4-BE49-F238E27FC236}">
                  <a16:creationId xmlns:a16="http://schemas.microsoft.com/office/drawing/2014/main" id="{C064E10C-D18F-4A6E-AB68-85EBAC75D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2088" y="2219326"/>
              <a:ext cx="15875" cy="20638"/>
            </a:xfrm>
            <a:custGeom>
              <a:avLst/>
              <a:gdLst>
                <a:gd name="T0" fmla="*/ 3 w 15"/>
                <a:gd name="T1" fmla="*/ 2 h 20"/>
                <a:gd name="T2" fmla="*/ 15 w 15"/>
                <a:gd name="T3" fmla="*/ 10 h 20"/>
                <a:gd name="T4" fmla="*/ 3 w 15"/>
                <a:gd name="T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0">
                  <a:moveTo>
                    <a:pt x="3" y="2"/>
                  </a:moveTo>
                  <a:cubicBezTo>
                    <a:pt x="12" y="0"/>
                    <a:pt x="9" y="10"/>
                    <a:pt x="15" y="10"/>
                  </a:cubicBezTo>
                  <a:cubicBezTo>
                    <a:pt x="14" y="20"/>
                    <a:pt x="0" y="1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91">
              <a:extLst>
                <a:ext uri="{FF2B5EF4-FFF2-40B4-BE49-F238E27FC236}">
                  <a16:creationId xmlns:a16="http://schemas.microsoft.com/office/drawing/2014/main" id="{7BE8F27D-F5DA-4CAA-8F6B-28C988B799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2088" y="2219326"/>
              <a:ext cx="19050" cy="17463"/>
            </a:xfrm>
            <a:custGeom>
              <a:avLst/>
              <a:gdLst>
                <a:gd name="T0" fmla="*/ 12 w 20"/>
                <a:gd name="T1" fmla="*/ 18 h 18"/>
                <a:gd name="T2" fmla="*/ 3 w 20"/>
                <a:gd name="T3" fmla="*/ 13 h 18"/>
                <a:gd name="T4" fmla="*/ 2 w 20"/>
                <a:gd name="T5" fmla="*/ 2 h 18"/>
                <a:gd name="T6" fmla="*/ 2 w 20"/>
                <a:gd name="T7" fmla="*/ 1 h 18"/>
                <a:gd name="T8" fmla="*/ 4 w 20"/>
                <a:gd name="T9" fmla="*/ 1 h 18"/>
                <a:gd name="T10" fmla="*/ 7 w 20"/>
                <a:gd name="T11" fmla="*/ 0 h 18"/>
                <a:gd name="T12" fmla="*/ 14 w 20"/>
                <a:gd name="T13" fmla="*/ 6 h 18"/>
                <a:gd name="T14" fmla="*/ 16 w 20"/>
                <a:gd name="T15" fmla="*/ 9 h 18"/>
                <a:gd name="T16" fmla="*/ 20 w 20"/>
                <a:gd name="T17" fmla="*/ 9 h 18"/>
                <a:gd name="T18" fmla="*/ 19 w 20"/>
                <a:gd name="T19" fmla="*/ 12 h 18"/>
                <a:gd name="T20" fmla="*/ 12 w 20"/>
                <a:gd name="T21" fmla="*/ 18 h 18"/>
                <a:gd name="T22" fmla="*/ 6 w 20"/>
                <a:gd name="T23" fmla="*/ 6 h 18"/>
                <a:gd name="T24" fmla="*/ 8 w 20"/>
                <a:gd name="T25" fmla="*/ 10 h 18"/>
                <a:gd name="T26" fmla="*/ 12 w 20"/>
                <a:gd name="T27" fmla="*/ 13 h 18"/>
                <a:gd name="T28" fmla="*/ 9 w 20"/>
                <a:gd name="T29" fmla="*/ 8 h 18"/>
                <a:gd name="T30" fmla="*/ 6 w 20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12" y="18"/>
                  </a:moveTo>
                  <a:cubicBezTo>
                    <a:pt x="9" y="18"/>
                    <a:pt x="5" y="16"/>
                    <a:pt x="3" y="13"/>
                  </a:cubicBezTo>
                  <a:cubicBezTo>
                    <a:pt x="1" y="9"/>
                    <a:pt x="0" y="6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1" y="0"/>
                    <a:pt x="13" y="4"/>
                    <a:pt x="14" y="6"/>
                  </a:cubicBezTo>
                  <a:cubicBezTo>
                    <a:pt x="15" y="8"/>
                    <a:pt x="15" y="9"/>
                    <a:pt x="16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6"/>
                    <a:pt x="16" y="18"/>
                    <a:pt x="12" y="18"/>
                  </a:cubicBezTo>
                  <a:close/>
                  <a:moveTo>
                    <a:pt x="6" y="6"/>
                  </a:moveTo>
                  <a:cubicBezTo>
                    <a:pt x="6" y="7"/>
                    <a:pt x="7" y="9"/>
                    <a:pt x="8" y="10"/>
                  </a:cubicBezTo>
                  <a:cubicBezTo>
                    <a:pt x="9" y="12"/>
                    <a:pt x="11" y="13"/>
                    <a:pt x="12" y="13"/>
                  </a:cubicBezTo>
                  <a:cubicBezTo>
                    <a:pt x="11" y="12"/>
                    <a:pt x="10" y="10"/>
                    <a:pt x="9" y="8"/>
                  </a:cubicBezTo>
                  <a:cubicBezTo>
                    <a:pt x="8" y="6"/>
                    <a:pt x="8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92">
              <a:extLst>
                <a:ext uri="{FF2B5EF4-FFF2-40B4-BE49-F238E27FC236}">
                  <a16:creationId xmlns:a16="http://schemas.microsoft.com/office/drawing/2014/main" id="{06A2B8FF-F493-43CD-8389-69BE2D67E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3" y="2241551"/>
              <a:ext cx="17463" cy="15875"/>
            </a:xfrm>
            <a:custGeom>
              <a:avLst/>
              <a:gdLst>
                <a:gd name="T0" fmla="*/ 8 w 18"/>
                <a:gd name="T1" fmla="*/ 0 h 16"/>
                <a:gd name="T2" fmla="*/ 0 w 18"/>
                <a:gd name="T3" fmla="*/ 13 h 16"/>
                <a:gd name="T4" fmla="*/ 8 w 18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6">
                  <a:moveTo>
                    <a:pt x="8" y="0"/>
                  </a:moveTo>
                  <a:cubicBezTo>
                    <a:pt x="18" y="2"/>
                    <a:pt x="8" y="16"/>
                    <a:pt x="0" y="13"/>
                  </a:cubicBezTo>
                  <a:cubicBezTo>
                    <a:pt x="2" y="7"/>
                    <a:pt x="7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93">
              <a:extLst>
                <a:ext uri="{FF2B5EF4-FFF2-40B4-BE49-F238E27FC236}">
                  <a16:creationId xmlns:a16="http://schemas.microsoft.com/office/drawing/2014/main" id="{7E61393C-BCAB-4BAA-95DE-73728387A5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3038" y="2238376"/>
              <a:ext cx="17463" cy="19050"/>
            </a:xfrm>
            <a:custGeom>
              <a:avLst/>
              <a:gdLst>
                <a:gd name="T0" fmla="*/ 6 w 18"/>
                <a:gd name="T1" fmla="*/ 19 h 19"/>
                <a:gd name="T2" fmla="*/ 2 w 18"/>
                <a:gd name="T3" fmla="*/ 18 h 19"/>
                <a:gd name="T4" fmla="*/ 0 w 18"/>
                <a:gd name="T5" fmla="*/ 17 h 19"/>
                <a:gd name="T6" fmla="*/ 0 w 18"/>
                <a:gd name="T7" fmla="*/ 15 h 19"/>
                <a:gd name="T8" fmla="*/ 5 w 18"/>
                <a:gd name="T9" fmla="*/ 8 h 19"/>
                <a:gd name="T10" fmla="*/ 8 w 18"/>
                <a:gd name="T11" fmla="*/ 3 h 19"/>
                <a:gd name="T12" fmla="*/ 9 w 18"/>
                <a:gd name="T13" fmla="*/ 0 h 19"/>
                <a:gd name="T14" fmla="*/ 12 w 18"/>
                <a:gd name="T15" fmla="*/ 1 h 19"/>
                <a:gd name="T16" fmla="*/ 18 w 18"/>
                <a:gd name="T17" fmla="*/ 8 h 19"/>
                <a:gd name="T18" fmla="*/ 6 w 18"/>
                <a:gd name="T19" fmla="*/ 19 h 19"/>
                <a:gd name="T20" fmla="*/ 13 w 18"/>
                <a:gd name="T21" fmla="*/ 8 h 19"/>
                <a:gd name="T22" fmla="*/ 9 w 18"/>
                <a:gd name="T23" fmla="*/ 12 h 19"/>
                <a:gd name="T24" fmla="*/ 8 w 18"/>
                <a:gd name="T25" fmla="*/ 13 h 19"/>
                <a:gd name="T26" fmla="*/ 13 w 18"/>
                <a:gd name="T27" fmla="*/ 8 h 19"/>
                <a:gd name="T28" fmla="*/ 13 w 18"/>
                <a:gd name="T2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2"/>
                    <a:pt x="3" y="10"/>
                    <a:pt x="5" y="8"/>
                  </a:cubicBezTo>
                  <a:cubicBezTo>
                    <a:pt x="7" y="6"/>
                    <a:pt x="8" y="5"/>
                    <a:pt x="8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7" y="2"/>
                    <a:pt x="18" y="5"/>
                    <a:pt x="18" y="8"/>
                  </a:cubicBezTo>
                  <a:cubicBezTo>
                    <a:pt x="18" y="13"/>
                    <a:pt x="12" y="19"/>
                    <a:pt x="6" y="19"/>
                  </a:cubicBezTo>
                  <a:close/>
                  <a:moveTo>
                    <a:pt x="13" y="8"/>
                  </a:moveTo>
                  <a:cubicBezTo>
                    <a:pt x="12" y="9"/>
                    <a:pt x="10" y="11"/>
                    <a:pt x="9" y="12"/>
                  </a:cubicBezTo>
                  <a:cubicBezTo>
                    <a:pt x="9" y="12"/>
                    <a:pt x="8" y="13"/>
                    <a:pt x="8" y="13"/>
                  </a:cubicBezTo>
                  <a:cubicBezTo>
                    <a:pt x="10" y="12"/>
                    <a:pt x="13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94">
              <a:extLst>
                <a:ext uri="{FF2B5EF4-FFF2-40B4-BE49-F238E27FC236}">
                  <a16:creationId xmlns:a16="http://schemas.microsoft.com/office/drawing/2014/main" id="{73F90CA7-7481-450D-BCED-C6EBD7DDA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5" y="2093913"/>
              <a:ext cx="674688" cy="500063"/>
            </a:xfrm>
            <a:custGeom>
              <a:avLst/>
              <a:gdLst>
                <a:gd name="T0" fmla="*/ 21 w 685"/>
                <a:gd name="T1" fmla="*/ 288 h 510"/>
                <a:gd name="T2" fmla="*/ 29 w 685"/>
                <a:gd name="T3" fmla="*/ 276 h 510"/>
                <a:gd name="T4" fmla="*/ 5 w 685"/>
                <a:gd name="T5" fmla="*/ 256 h 510"/>
                <a:gd name="T6" fmla="*/ 9 w 685"/>
                <a:gd name="T7" fmla="*/ 216 h 510"/>
                <a:gd name="T8" fmla="*/ 9 w 685"/>
                <a:gd name="T9" fmla="*/ 107 h 510"/>
                <a:gd name="T10" fmla="*/ 1 w 685"/>
                <a:gd name="T11" fmla="*/ 63 h 510"/>
                <a:gd name="T12" fmla="*/ 5 w 685"/>
                <a:gd name="T13" fmla="*/ 55 h 510"/>
                <a:gd name="T14" fmla="*/ 21 w 685"/>
                <a:gd name="T15" fmla="*/ 51 h 510"/>
                <a:gd name="T16" fmla="*/ 46 w 685"/>
                <a:gd name="T17" fmla="*/ 67 h 510"/>
                <a:gd name="T18" fmla="*/ 86 w 685"/>
                <a:gd name="T19" fmla="*/ 95 h 510"/>
                <a:gd name="T20" fmla="*/ 134 w 685"/>
                <a:gd name="T21" fmla="*/ 103 h 510"/>
                <a:gd name="T22" fmla="*/ 162 w 685"/>
                <a:gd name="T23" fmla="*/ 127 h 510"/>
                <a:gd name="T24" fmla="*/ 138 w 685"/>
                <a:gd name="T25" fmla="*/ 151 h 510"/>
                <a:gd name="T26" fmla="*/ 102 w 685"/>
                <a:gd name="T27" fmla="*/ 196 h 510"/>
                <a:gd name="T28" fmla="*/ 138 w 685"/>
                <a:gd name="T29" fmla="*/ 204 h 510"/>
                <a:gd name="T30" fmla="*/ 118 w 685"/>
                <a:gd name="T31" fmla="*/ 252 h 510"/>
                <a:gd name="T32" fmla="*/ 130 w 685"/>
                <a:gd name="T33" fmla="*/ 256 h 510"/>
                <a:gd name="T34" fmla="*/ 158 w 685"/>
                <a:gd name="T35" fmla="*/ 236 h 510"/>
                <a:gd name="T36" fmla="*/ 186 w 685"/>
                <a:gd name="T37" fmla="*/ 196 h 510"/>
                <a:gd name="T38" fmla="*/ 190 w 685"/>
                <a:gd name="T39" fmla="*/ 180 h 510"/>
                <a:gd name="T40" fmla="*/ 206 w 685"/>
                <a:gd name="T41" fmla="*/ 147 h 510"/>
                <a:gd name="T42" fmla="*/ 202 w 685"/>
                <a:gd name="T43" fmla="*/ 127 h 510"/>
                <a:gd name="T44" fmla="*/ 210 w 685"/>
                <a:gd name="T45" fmla="*/ 43 h 510"/>
                <a:gd name="T46" fmla="*/ 202 w 685"/>
                <a:gd name="T47" fmla="*/ 35 h 510"/>
                <a:gd name="T48" fmla="*/ 198 w 685"/>
                <a:gd name="T49" fmla="*/ 27 h 510"/>
                <a:gd name="T50" fmla="*/ 210 w 685"/>
                <a:gd name="T51" fmla="*/ 15 h 510"/>
                <a:gd name="T52" fmla="*/ 299 w 685"/>
                <a:gd name="T53" fmla="*/ 39 h 510"/>
                <a:gd name="T54" fmla="*/ 351 w 685"/>
                <a:gd name="T55" fmla="*/ 55 h 510"/>
                <a:gd name="T56" fmla="*/ 395 w 685"/>
                <a:gd name="T57" fmla="*/ 63 h 510"/>
                <a:gd name="T58" fmla="*/ 444 w 685"/>
                <a:gd name="T59" fmla="*/ 75 h 510"/>
                <a:gd name="T60" fmla="*/ 584 w 685"/>
                <a:gd name="T61" fmla="*/ 103 h 510"/>
                <a:gd name="T62" fmla="*/ 685 w 685"/>
                <a:gd name="T63" fmla="*/ 127 h 510"/>
                <a:gd name="T64" fmla="*/ 673 w 685"/>
                <a:gd name="T65" fmla="*/ 188 h 510"/>
                <a:gd name="T66" fmla="*/ 669 w 685"/>
                <a:gd name="T67" fmla="*/ 208 h 510"/>
                <a:gd name="T68" fmla="*/ 620 w 685"/>
                <a:gd name="T69" fmla="*/ 417 h 510"/>
                <a:gd name="T70" fmla="*/ 608 w 685"/>
                <a:gd name="T71" fmla="*/ 461 h 510"/>
                <a:gd name="T72" fmla="*/ 616 w 685"/>
                <a:gd name="T73" fmla="*/ 505 h 510"/>
                <a:gd name="T74" fmla="*/ 472 w 685"/>
                <a:gd name="T75" fmla="*/ 481 h 510"/>
                <a:gd name="T76" fmla="*/ 456 w 685"/>
                <a:gd name="T77" fmla="*/ 477 h 510"/>
                <a:gd name="T78" fmla="*/ 403 w 685"/>
                <a:gd name="T79" fmla="*/ 469 h 510"/>
                <a:gd name="T80" fmla="*/ 367 w 685"/>
                <a:gd name="T81" fmla="*/ 473 h 510"/>
                <a:gd name="T82" fmla="*/ 291 w 685"/>
                <a:gd name="T83" fmla="*/ 477 h 510"/>
                <a:gd name="T84" fmla="*/ 279 w 685"/>
                <a:gd name="T85" fmla="*/ 453 h 510"/>
                <a:gd name="T86" fmla="*/ 271 w 685"/>
                <a:gd name="T87" fmla="*/ 461 h 510"/>
                <a:gd name="T88" fmla="*/ 222 w 685"/>
                <a:gd name="T89" fmla="*/ 469 h 510"/>
                <a:gd name="T90" fmla="*/ 162 w 685"/>
                <a:gd name="T91" fmla="*/ 441 h 510"/>
                <a:gd name="T92" fmla="*/ 142 w 685"/>
                <a:gd name="T93" fmla="*/ 445 h 510"/>
                <a:gd name="T94" fmla="*/ 86 w 685"/>
                <a:gd name="T95" fmla="*/ 433 h 510"/>
                <a:gd name="T96" fmla="*/ 86 w 685"/>
                <a:gd name="T97" fmla="*/ 365 h 510"/>
                <a:gd name="T98" fmla="*/ 50 w 685"/>
                <a:gd name="T99" fmla="*/ 348 h 510"/>
                <a:gd name="T100" fmla="*/ 38 w 685"/>
                <a:gd name="T101" fmla="*/ 328 h 510"/>
                <a:gd name="T102" fmla="*/ 13 w 685"/>
                <a:gd name="T103" fmla="*/ 32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5" h="510">
                  <a:moveTo>
                    <a:pt x="13" y="312"/>
                  </a:moveTo>
                  <a:cubicBezTo>
                    <a:pt x="16" y="297"/>
                    <a:pt x="2" y="289"/>
                    <a:pt x="21" y="288"/>
                  </a:cubicBezTo>
                  <a:cubicBezTo>
                    <a:pt x="19" y="284"/>
                    <a:pt x="12" y="284"/>
                    <a:pt x="13" y="276"/>
                  </a:cubicBezTo>
                  <a:cubicBezTo>
                    <a:pt x="24" y="276"/>
                    <a:pt x="21" y="283"/>
                    <a:pt x="29" y="276"/>
                  </a:cubicBezTo>
                  <a:cubicBezTo>
                    <a:pt x="38" y="263"/>
                    <a:pt x="14" y="264"/>
                    <a:pt x="25" y="260"/>
                  </a:cubicBezTo>
                  <a:cubicBezTo>
                    <a:pt x="25" y="252"/>
                    <a:pt x="10" y="266"/>
                    <a:pt x="5" y="256"/>
                  </a:cubicBezTo>
                  <a:cubicBezTo>
                    <a:pt x="4" y="238"/>
                    <a:pt x="27" y="243"/>
                    <a:pt x="38" y="236"/>
                  </a:cubicBezTo>
                  <a:cubicBezTo>
                    <a:pt x="25" y="232"/>
                    <a:pt x="21" y="220"/>
                    <a:pt x="9" y="216"/>
                  </a:cubicBezTo>
                  <a:cubicBezTo>
                    <a:pt x="16" y="198"/>
                    <a:pt x="6" y="179"/>
                    <a:pt x="9" y="155"/>
                  </a:cubicBezTo>
                  <a:cubicBezTo>
                    <a:pt x="11" y="146"/>
                    <a:pt x="15" y="124"/>
                    <a:pt x="9" y="107"/>
                  </a:cubicBezTo>
                  <a:cubicBezTo>
                    <a:pt x="8" y="102"/>
                    <a:pt x="2" y="101"/>
                    <a:pt x="1" y="95"/>
                  </a:cubicBezTo>
                  <a:cubicBezTo>
                    <a:pt x="0" y="86"/>
                    <a:pt x="0" y="71"/>
                    <a:pt x="1" y="63"/>
                  </a:cubicBezTo>
                  <a:cubicBezTo>
                    <a:pt x="1" y="63"/>
                    <a:pt x="8" y="68"/>
                    <a:pt x="9" y="67"/>
                  </a:cubicBezTo>
                  <a:cubicBezTo>
                    <a:pt x="9" y="67"/>
                    <a:pt x="5" y="58"/>
                    <a:pt x="5" y="55"/>
                  </a:cubicBezTo>
                  <a:cubicBezTo>
                    <a:pt x="6" y="49"/>
                    <a:pt x="25" y="41"/>
                    <a:pt x="9" y="43"/>
                  </a:cubicBezTo>
                  <a:cubicBezTo>
                    <a:pt x="11" y="32"/>
                    <a:pt x="16" y="46"/>
                    <a:pt x="21" y="51"/>
                  </a:cubicBezTo>
                  <a:cubicBezTo>
                    <a:pt x="32" y="60"/>
                    <a:pt x="41" y="60"/>
                    <a:pt x="34" y="75"/>
                  </a:cubicBezTo>
                  <a:cubicBezTo>
                    <a:pt x="38" y="72"/>
                    <a:pt x="38" y="66"/>
                    <a:pt x="46" y="67"/>
                  </a:cubicBezTo>
                  <a:cubicBezTo>
                    <a:pt x="47" y="84"/>
                    <a:pt x="64" y="80"/>
                    <a:pt x="82" y="87"/>
                  </a:cubicBezTo>
                  <a:cubicBezTo>
                    <a:pt x="84" y="88"/>
                    <a:pt x="84" y="95"/>
                    <a:pt x="86" y="95"/>
                  </a:cubicBezTo>
                  <a:cubicBezTo>
                    <a:pt x="91" y="98"/>
                    <a:pt x="103" y="96"/>
                    <a:pt x="110" y="99"/>
                  </a:cubicBezTo>
                  <a:cubicBezTo>
                    <a:pt x="115" y="102"/>
                    <a:pt x="120" y="112"/>
                    <a:pt x="134" y="103"/>
                  </a:cubicBezTo>
                  <a:cubicBezTo>
                    <a:pt x="129" y="121"/>
                    <a:pt x="157" y="116"/>
                    <a:pt x="146" y="127"/>
                  </a:cubicBezTo>
                  <a:cubicBezTo>
                    <a:pt x="151" y="127"/>
                    <a:pt x="157" y="127"/>
                    <a:pt x="162" y="127"/>
                  </a:cubicBezTo>
                  <a:cubicBezTo>
                    <a:pt x="162" y="135"/>
                    <a:pt x="162" y="143"/>
                    <a:pt x="162" y="151"/>
                  </a:cubicBezTo>
                  <a:cubicBezTo>
                    <a:pt x="145" y="143"/>
                    <a:pt x="147" y="160"/>
                    <a:pt x="138" y="151"/>
                  </a:cubicBezTo>
                  <a:cubicBezTo>
                    <a:pt x="128" y="152"/>
                    <a:pt x="144" y="158"/>
                    <a:pt x="138" y="168"/>
                  </a:cubicBezTo>
                  <a:cubicBezTo>
                    <a:pt x="133" y="171"/>
                    <a:pt x="104" y="187"/>
                    <a:pt x="102" y="196"/>
                  </a:cubicBezTo>
                  <a:cubicBezTo>
                    <a:pt x="100" y="203"/>
                    <a:pt x="117" y="206"/>
                    <a:pt x="106" y="212"/>
                  </a:cubicBezTo>
                  <a:cubicBezTo>
                    <a:pt x="114" y="206"/>
                    <a:pt x="129" y="208"/>
                    <a:pt x="138" y="204"/>
                  </a:cubicBezTo>
                  <a:cubicBezTo>
                    <a:pt x="127" y="212"/>
                    <a:pt x="121" y="227"/>
                    <a:pt x="102" y="228"/>
                  </a:cubicBezTo>
                  <a:cubicBezTo>
                    <a:pt x="110" y="233"/>
                    <a:pt x="107" y="249"/>
                    <a:pt x="118" y="252"/>
                  </a:cubicBezTo>
                  <a:cubicBezTo>
                    <a:pt x="122" y="249"/>
                    <a:pt x="124" y="245"/>
                    <a:pt x="126" y="240"/>
                  </a:cubicBezTo>
                  <a:cubicBezTo>
                    <a:pt x="126" y="246"/>
                    <a:pt x="136" y="247"/>
                    <a:pt x="130" y="256"/>
                  </a:cubicBezTo>
                  <a:cubicBezTo>
                    <a:pt x="144" y="250"/>
                    <a:pt x="145" y="238"/>
                    <a:pt x="154" y="232"/>
                  </a:cubicBezTo>
                  <a:cubicBezTo>
                    <a:pt x="158" y="229"/>
                    <a:pt x="158" y="236"/>
                    <a:pt x="158" y="236"/>
                  </a:cubicBezTo>
                  <a:cubicBezTo>
                    <a:pt x="166" y="235"/>
                    <a:pt x="174" y="223"/>
                    <a:pt x="182" y="220"/>
                  </a:cubicBezTo>
                  <a:cubicBezTo>
                    <a:pt x="179" y="212"/>
                    <a:pt x="186" y="203"/>
                    <a:pt x="186" y="196"/>
                  </a:cubicBezTo>
                  <a:cubicBezTo>
                    <a:pt x="186" y="192"/>
                    <a:pt x="183" y="182"/>
                    <a:pt x="182" y="184"/>
                  </a:cubicBezTo>
                  <a:cubicBezTo>
                    <a:pt x="184" y="178"/>
                    <a:pt x="188" y="183"/>
                    <a:pt x="190" y="180"/>
                  </a:cubicBezTo>
                  <a:cubicBezTo>
                    <a:pt x="193" y="176"/>
                    <a:pt x="188" y="167"/>
                    <a:pt x="190" y="164"/>
                  </a:cubicBezTo>
                  <a:cubicBezTo>
                    <a:pt x="194" y="158"/>
                    <a:pt x="205" y="156"/>
                    <a:pt x="206" y="147"/>
                  </a:cubicBezTo>
                  <a:cubicBezTo>
                    <a:pt x="213" y="151"/>
                    <a:pt x="222" y="156"/>
                    <a:pt x="214" y="164"/>
                  </a:cubicBezTo>
                  <a:cubicBezTo>
                    <a:pt x="229" y="156"/>
                    <a:pt x="206" y="144"/>
                    <a:pt x="202" y="127"/>
                  </a:cubicBezTo>
                  <a:cubicBezTo>
                    <a:pt x="200" y="116"/>
                    <a:pt x="213" y="101"/>
                    <a:pt x="198" y="91"/>
                  </a:cubicBezTo>
                  <a:cubicBezTo>
                    <a:pt x="204" y="80"/>
                    <a:pt x="213" y="60"/>
                    <a:pt x="210" y="43"/>
                  </a:cubicBezTo>
                  <a:cubicBezTo>
                    <a:pt x="210" y="38"/>
                    <a:pt x="204" y="42"/>
                    <a:pt x="202" y="39"/>
                  </a:cubicBezTo>
                  <a:cubicBezTo>
                    <a:pt x="201" y="37"/>
                    <a:pt x="208" y="27"/>
                    <a:pt x="202" y="35"/>
                  </a:cubicBezTo>
                  <a:cubicBezTo>
                    <a:pt x="196" y="32"/>
                    <a:pt x="200" y="26"/>
                    <a:pt x="206" y="27"/>
                  </a:cubicBezTo>
                  <a:cubicBezTo>
                    <a:pt x="207" y="19"/>
                    <a:pt x="197" y="26"/>
                    <a:pt x="198" y="27"/>
                  </a:cubicBezTo>
                  <a:cubicBezTo>
                    <a:pt x="188" y="22"/>
                    <a:pt x="203" y="10"/>
                    <a:pt x="194" y="19"/>
                  </a:cubicBezTo>
                  <a:cubicBezTo>
                    <a:pt x="188" y="0"/>
                    <a:pt x="205" y="14"/>
                    <a:pt x="210" y="15"/>
                  </a:cubicBezTo>
                  <a:cubicBezTo>
                    <a:pt x="223" y="16"/>
                    <a:pt x="244" y="19"/>
                    <a:pt x="259" y="23"/>
                  </a:cubicBezTo>
                  <a:cubicBezTo>
                    <a:pt x="273" y="27"/>
                    <a:pt x="287" y="36"/>
                    <a:pt x="299" y="39"/>
                  </a:cubicBezTo>
                  <a:cubicBezTo>
                    <a:pt x="305" y="41"/>
                    <a:pt x="313" y="38"/>
                    <a:pt x="319" y="39"/>
                  </a:cubicBezTo>
                  <a:cubicBezTo>
                    <a:pt x="332" y="42"/>
                    <a:pt x="342" y="53"/>
                    <a:pt x="351" y="55"/>
                  </a:cubicBezTo>
                  <a:cubicBezTo>
                    <a:pt x="353" y="56"/>
                    <a:pt x="361" y="50"/>
                    <a:pt x="367" y="51"/>
                  </a:cubicBezTo>
                  <a:cubicBezTo>
                    <a:pt x="376" y="52"/>
                    <a:pt x="386" y="61"/>
                    <a:pt x="395" y="63"/>
                  </a:cubicBezTo>
                  <a:cubicBezTo>
                    <a:pt x="402" y="65"/>
                    <a:pt x="409" y="62"/>
                    <a:pt x="415" y="63"/>
                  </a:cubicBezTo>
                  <a:cubicBezTo>
                    <a:pt x="424" y="65"/>
                    <a:pt x="435" y="74"/>
                    <a:pt x="444" y="75"/>
                  </a:cubicBezTo>
                  <a:cubicBezTo>
                    <a:pt x="468" y="79"/>
                    <a:pt x="489" y="86"/>
                    <a:pt x="512" y="91"/>
                  </a:cubicBezTo>
                  <a:cubicBezTo>
                    <a:pt x="536" y="97"/>
                    <a:pt x="560" y="98"/>
                    <a:pt x="584" y="103"/>
                  </a:cubicBezTo>
                  <a:cubicBezTo>
                    <a:pt x="589" y="104"/>
                    <a:pt x="596" y="110"/>
                    <a:pt x="600" y="111"/>
                  </a:cubicBezTo>
                  <a:cubicBezTo>
                    <a:pt x="630" y="118"/>
                    <a:pt x="659" y="117"/>
                    <a:pt x="685" y="127"/>
                  </a:cubicBezTo>
                  <a:cubicBezTo>
                    <a:pt x="677" y="141"/>
                    <a:pt x="680" y="150"/>
                    <a:pt x="677" y="172"/>
                  </a:cubicBezTo>
                  <a:cubicBezTo>
                    <a:pt x="677" y="171"/>
                    <a:pt x="674" y="185"/>
                    <a:pt x="673" y="188"/>
                  </a:cubicBezTo>
                  <a:cubicBezTo>
                    <a:pt x="672" y="189"/>
                    <a:pt x="665" y="191"/>
                    <a:pt x="665" y="192"/>
                  </a:cubicBezTo>
                  <a:cubicBezTo>
                    <a:pt x="664" y="194"/>
                    <a:pt x="669" y="201"/>
                    <a:pt x="669" y="208"/>
                  </a:cubicBezTo>
                  <a:cubicBezTo>
                    <a:pt x="666" y="229"/>
                    <a:pt x="656" y="247"/>
                    <a:pt x="653" y="276"/>
                  </a:cubicBezTo>
                  <a:cubicBezTo>
                    <a:pt x="647" y="324"/>
                    <a:pt x="628" y="375"/>
                    <a:pt x="620" y="417"/>
                  </a:cubicBezTo>
                  <a:cubicBezTo>
                    <a:pt x="618" y="428"/>
                    <a:pt x="621" y="437"/>
                    <a:pt x="616" y="449"/>
                  </a:cubicBezTo>
                  <a:cubicBezTo>
                    <a:pt x="615" y="452"/>
                    <a:pt x="608" y="462"/>
                    <a:pt x="608" y="461"/>
                  </a:cubicBezTo>
                  <a:cubicBezTo>
                    <a:pt x="608" y="465"/>
                    <a:pt x="615" y="468"/>
                    <a:pt x="616" y="473"/>
                  </a:cubicBezTo>
                  <a:cubicBezTo>
                    <a:pt x="620" y="488"/>
                    <a:pt x="612" y="495"/>
                    <a:pt x="616" y="505"/>
                  </a:cubicBezTo>
                  <a:cubicBezTo>
                    <a:pt x="587" y="510"/>
                    <a:pt x="558" y="496"/>
                    <a:pt x="528" y="489"/>
                  </a:cubicBezTo>
                  <a:cubicBezTo>
                    <a:pt x="510" y="485"/>
                    <a:pt x="488" y="487"/>
                    <a:pt x="472" y="481"/>
                  </a:cubicBezTo>
                  <a:cubicBezTo>
                    <a:pt x="470" y="481"/>
                    <a:pt x="468" y="473"/>
                    <a:pt x="468" y="473"/>
                  </a:cubicBezTo>
                  <a:cubicBezTo>
                    <a:pt x="466" y="473"/>
                    <a:pt x="460" y="477"/>
                    <a:pt x="456" y="477"/>
                  </a:cubicBezTo>
                  <a:cubicBezTo>
                    <a:pt x="448" y="477"/>
                    <a:pt x="439" y="470"/>
                    <a:pt x="431" y="469"/>
                  </a:cubicBezTo>
                  <a:cubicBezTo>
                    <a:pt x="418" y="468"/>
                    <a:pt x="416" y="471"/>
                    <a:pt x="403" y="469"/>
                  </a:cubicBezTo>
                  <a:cubicBezTo>
                    <a:pt x="397" y="468"/>
                    <a:pt x="371" y="465"/>
                    <a:pt x="371" y="465"/>
                  </a:cubicBezTo>
                  <a:cubicBezTo>
                    <a:pt x="369" y="466"/>
                    <a:pt x="367" y="473"/>
                    <a:pt x="367" y="473"/>
                  </a:cubicBezTo>
                  <a:cubicBezTo>
                    <a:pt x="361" y="473"/>
                    <a:pt x="352" y="469"/>
                    <a:pt x="343" y="469"/>
                  </a:cubicBezTo>
                  <a:cubicBezTo>
                    <a:pt x="335" y="469"/>
                    <a:pt x="298" y="479"/>
                    <a:pt x="291" y="477"/>
                  </a:cubicBezTo>
                  <a:cubicBezTo>
                    <a:pt x="288" y="476"/>
                    <a:pt x="286" y="466"/>
                    <a:pt x="279" y="469"/>
                  </a:cubicBezTo>
                  <a:cubicBezTo>
                    <a:pt x="285" y="461"/>
                    <a:pt x="278" y="464"/>
                    <a:pt x="279" y="453"/>
                  </a:cubicBezTo>
                  <a:cubicBezTo>
                    <a:pt x="274" y="454"/>
                    <a:pt x="275" y="461"/>
                    <a:pt x="279" y="461"/>
                  </a:cubicBezTo>
                  <a:cubicBezTo>
                    <a:pt x="278" y="469"/>
                    <a:pt x="270" y="461"/>
                    <a:pt x="271" y="461"/>
                  </a:cubicBezTo>
                  <a:cubicBezTo>
                    <a:pt x="267" y="462"/>
                    <a:pt x="264" y="469"/>
                    <a:pt x="263" y="469"/>
                  </a:cubicBezTo>
                  <a:cubicBezTo>
                    <a:pt x="251" y="471"/>
                    <a:pt x="239" y="468"/>
                    <a:pt x="222" y="469"/>
                  </a:cubicBezTo>
                  <a:cubicBezTo>
                    <a:pt x="225" y="458"/>
                    <a:pt x="214" y="461"/>
                    <a:pt x="214" y="453"/>
                  </a:cubicBezTo>
                  <a:cubicBezTo>
                    <a:pt x="191" y="454"/>
                    <a:pt x="181" y="440"/>
                    <a:pt x="162" y="441"/>
                  </a:cubicBezTo>
                  <a:cubicBezTo>
                    <a:pt x="158" y="441"/>
                    <a:pt x="153" y="448"/>
                    <a:pt x="150" y="449"/>
                  </a:cubicBezTo>
                  <a:cubicBezTo>
                    <a:pt x="144" y="451"/>
                    <a:pt x="144" y="445"/>
                    <a:pt x="142" y="445"/>
                  </a:cubicBezTo>
                  <a:cubicBezTo>
                    <a:pt x="131" y="444"/>
                    <a:pt x="126" y="454"/>
                    <a:pt x="122" y="453"/>
                  </a:cubicBezTo>
                  <a:cubicBezTo>
                    <a:pt x="113" y="452"/>
                    <a:pt x="100" y="435"/>
                    <a:pt x="86" y="433"/>
                  </a:cubicBezTo>
                  <a:cubicBezTo>
                    <a:pt x="84" y="408"/>
                    <a:pt x="91" y="393"/>
                    <a:pt x="86" y="373"/>
                  </a:cubicBezTo>
                  <a:cubicBezTo>
                    <a:pt x="85" y="370"/>
                    <a:pt x="85" y="362"/>
                    <a:pt x="86" y="365"/>
                  </a:cubicBezTo>
                  <a:cubicBezTo>
                    <a:pt x="83" y="358"/>
                    <a:pt x="83" y="365"/>
                    <a:pt x="82" y="365"/>
                  </a:cubicBezTo>
                  <a:cubicBezTo>
                    <a:pt x="65" y="356"/>
                    <a:pt x="74" y="338"/>
                    <a:pt x="50" y="348"/>
                  </a:cubicBezTo>
                  <a:cubicBezTo>
                    <a:pt x="57" y="340"/>
                    <a:pt x="48" y="343"/>
                    <a:pt x="50" y="344"/>
                  </a:cubicBezTo>
                  <a:cubicBezTo>
                    <a:pt x="46" y="342"/>
                    <a:pt x="45" y="331"/>
                    <a:pt x="38" y="328"/>
                  </a:cubicBezTo>
                  <a:cubicBezTo>
                    <a:pt x="35" y="328"/>
                    <a:pt x="28" y="330"/>
                    <a:pt x="25" y="328"/>
                  </a:cubicBezTo>
                  <a:cubicBezTo>
                    <a:pt x="23" y="326"/>
                    <a:pt x="23" y="316"/>
                    <a:pt x="13" y="3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95">
              <a:extLst>
                <a:ext uri="{FF2B5EF4-FFF2-40B4-BE49-F238E27FC236}">
                  <a16:creationId xmlns:a16="http://schemas.microsoft.com/office/drawing/2014/main" id="{DE482D07-A3EB-47EB-95C2-FF55C1A18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2700" y="2098676"/>
              <a:ext cx="681038" cy="495300"/>
            </a:xfrm>
            <a:custGeom>
              <a:avLst/>
              <a:gdLst>
                <a:gd name="T0" fmla="*/ 468 w 692"/>
                <a:gd name="T1" fmla="*/ 472 h 504"/>
                <a:gd name="T2" fmla="*/ 373 w 692"/>
                <a:gd name="T3" fmla="*/ 467 h 504"/>
                <a:gd name="T4" fmla="*/ 283 w 692"/>
                <a:gd name="T5" fmla="*/ 467 h 504"/>
                <a:gd name="T6" fmla="*/ 222 w 692"/>
                <a:gd name="T7" fmla="*/ 467 h 504"/>
                <a:gd name="T8" fmla="*/ 144 w 692"/>
                <a:gd name="T9" fmla="*/ 443 h 504"/>
                <a:gd name="T10" fmla="*/ 87 w 692"/>
                <a:gd name="T11" fmla="*/ 400 h 504"/>
                <a:gd name="T12" fmla="*/ 51 w 692"/>
                <a:gd name="T13" fmla="*/ 341 h 504"/>
                <a:gd name="T14" fmla="*/ 15 w 692"/>
                <a:gd name="T15" fmla="*/ 313 h 504"/>
                <a:gd name="T16" fmla="*/ 54 w 692"/>
                <a:gd name="T17" fmla="*/ 335 h 504"/>
                <a:gd name="T18" fmla="*/ 89 w 692"/>
                <a:gd name="T19" fmla="*/ 359 h 504"/>
                <a:gd name="T20" fmla="*/ 145 w 692"/>
                <a:gd name="T21" fmla="*/ 437 h 504"/>
                <a:gd name="T22" fmla="*/ 220 w 692"/>
                <a:gd name="T23" fmla="*/ 448 h 504"/>
                <a:gd name="T24" fmla="*/ 273 w 692"/>
                <a:gd name="T25" fmla="*/ 453 h 504"/>
                <a:gd name="T26" fmla="*/ 285 w 692"/>
                <a:gd name="T27" fmla="*/ 445 h 504"/>
                <a:gd name="T28" fmla="*/ 361 w 692"/>
                <a:gd name="T29" fmla="*/ 464 h 504"/>
                <a:gd name="T30" fmla="*/ 407 w 692"/>
                <a:gd name="T31" fmla="*/ 461 h 504"/>
                <a:gd name="T32" fmla="*/ 476 w 692"/>
                <a:gd name="T33" fmla="*/ 474 h 504"/>
                <a:gd name="T34" fmla="*/ 609 w 692"/>
                <a:gd name="T35" fmla="*/ 458 h 504"/>
                <a:gd name="T36" fmla="*/ 621 w 692"/>
                <a:gd name="T37" fmla="*/ 411 h 504"/>
                <a:gd name="T38" fmla="*/ 673 w 692"/>
                <a:gd name="T39" fmla="*/ 181 h 504"/>
                <a:gd name="T40" fmla="*/ 684 w 692"/>
                <a:gd name="T41" fmla="*/ 124 h 504"/>
                <a:gd name="T42" fmla="*/ 446 w 692"/>
                <a:gd name="T43" fmla="*/ 73 h 504"/>
                <a:gd name="T44" fmla="*/ 353 w 692"/>
                <a:gd name="T45" fmla="*/ 53 h 504"/>
                <a:gd name="T46" fmla="*/ 206 w 692"/>
                <a:gd name="T47" fmla="*/ 10 h 504"/>
                <a:gd name="T48" fmla="*/ 212 w 692"/>
                <a:gd name="T49" fmla="*/ 25 h 504"/>
                <a:gd name="T50" fmla="*/ 208 w 692"/>
                <a:gd name="T51" fmla="*/ 122 h 504"/>
                <a:gd name="T52" fmla="*/ 196 w 692"/>
                <a:gd name="T53" fmla="*/ 160 h 504"/>
                <a:gd name="T54" fmla="*/ 189 w 692"/>
                <a:gd name="T55" fmla="*/ 216 h 504"/>
                <a:gd name="T56" fmla="*/ 151 w 692"/>
                <a:gd name="T57" fmla="*/ 238 h 504"/>
                <a:gd name="T58" fmla="*/ 120 w 692"/>
                <a:gd name="T59" fmla="*/ 250 h 504"/>
                <a:gd name="T60" fmla="*/ 112 w 692"/>
                <a:gd name="T61" fmla="*/ 208 h 504"/>
                <a:gd name="T62" fmla="*/ 139 w 692"/>
                <a:gd name="T63" fmla="*/ 161 h 504"/>
                <a:gd name="T64" fmla="*/ 162 w 692"/>
                <a:gd name="T65" fmla="*/ 125 h 504"/>
                <a:gd name="T66" fmla="*/ 99 w 692"/>
                <a:gd name="T67" fmla="*/ 94 h 504"/>
                <a:gd name="T68" fmla="*/ 30 w 692"/>
                <a:gd name="T69" fmla="*/ 78 h 504"/>
                <a:gd name="T70" fmla="*/ 16 w 692"/>
                <a:gd name="T71" fmla="*/ 63 h 504"/>
                <a:gd name="T72" fmla="*/ 16 w 692"/>
                <a:gd name="T73" fmla="*/ 180 h 504"/>
                <a:gd name="T74" fmla="*/ 21 w 692"/>
                <a:gd name="T75" fmla="*/ 251 h 504"/>
                <a:gd name="T76" fmla="*/ 24 w 692"/>
                <a:gd name="T77" fmla="*/ 275 h 504"/>
                <a:gd name="T78" fmla="*/ 19 w 692"/>
                <a:gd name="T79" fmla="*/ 308 h 504"/>
                <a:gd name="T80" fmla="*/ 26 w 692"/>
                <a:gd name="T81" fmla="*/ 271 h 504"/>
                <a:gd name="T82" fmla="*/ 6 w 692"/>
                <a:gd name="T83" fmla="*/ 252 h 504"/>
                <a:gd name="T84" fmla="*/ 11 w 692"/>
                <a:gd name="T85" fmla="*/ 181 h 504"/>
                <a:gd name="T86" fmla="*/ 3 w 692"/>
                <a:gd name="T87" fmla="*/ 55 h 504"/>
                <a:gd name="T88" fmla="*/ 21 w 692"/>
                <a:gd name="T89" fmla="*/ 37 h 504"/>
                <a:gd name="T90" fmla="*/ 51 w 692"/>
                <a:gd name="T91" fmla="*/ 62 h 504"/>
                <a:gd name="T92" fmla="*/ 135 w 692"/>
                <a:gd name="T93" fmla="*/ 96 h 504"/>
                <a:gd name="T94" fmla="*/ 164 w 692"/>
                <a:gd name="T95" fmla="*/ 149 h 504"/>
                <a:gd name="T96" fmla="*/ 115 w 692"/>
                <a:gd name="T97" fmla="*/ 201 h 504"/>
                <a:gd name="T98" fmla="*/ 126 w 692"/>
                <a:gd name="T99" fmla="*/ 234 h 504"/>
                <a:gd name="T100" fmla="*/ 172 w 692"/>
                <a:gd name="T101" fmla="*/ 221 h 504"/>
                <a:gd name="T102" fmla="*/ 183 w 692"/>
                <a:gd name="T103" fmla="*/ 178 h 504"/>
                <a:gd name="T104" fmla="*/ 207 w 692"/>
                <a:gd name="T105" fmla="*/ 142 h 504"/>
                <a:gd name="T106" fmla="*/ 199 w 692"/>
                <a:gd name="T107" fmla="*/ 85 h 504"/>
                <a:gd name="T108" fmla="*/ 198 w 692"/>
                <a:gd name="T109" fmla="*/ 23 h 504"/>
                <a:gd name="T110" fmla="*/ 262 w 692"/>
                <a:gd name="T111" fmla="*/ 15 h 504"/>
                <a:gd name="T112" fmla="*/ 371 w 692"/>
                <a:gd name="T113" fmla="*/ 43 h 504"/>
                <a:gd name="T114" fmla="*/ 516 w 692"/>
                <a:gd name="T115" fmla="*/ 83 h 504"/>
                <a:gd name="T116" fmla="*/ 690 w 692"/>
                <a:gd name="T117" fmla="*/ 124 h 504"/>
                <a:gd name="T118" fmla="*/ 678 w 692"/>
                <a:gd name="T119" fmla="*/ 184 h 504"/>
                <a:gd name="T120" fmla="*/ 626 w 692"/>
                <a:gd name="T121" fmla="*/ 412 h 504"/>
                <a:gd name="T122" fmla="*/ 623 w 692"/>
                <a:gd name="T123" fmla="*/ 502 h 504"/>
                <a:gd name="T124" fmla="*/ 198 w 692"/>
                <a:gd name="T125" fmla="*/ 7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04">
                  <a:moveTo>
                    <a:pt x="607" y="504"/>
                  </a:moveTo>
                  <a:cubicBezTo>
                    <a:pt x="590" y="504"/>
                    <a:pt x="573" y="499"/>
                    <a:pt x="557" y="494"/>
                  </a:cubicBezTo>
                  <a:cubicBezTo>
                    <a:pt x="548" y="491"/>
                    <a:pt x="539" y="489"/>
                    <a:pt x="530" y="487"/>
                  </a:cubicBezTo>
                  <a:cubicBezTo>
                    <a:pt x="523" y="485"/>
                    <a:pt x="515" y="485"/>
                    <a:pt x="506" y="484"/>
                  </a:cubicBezTo>
                  <a:cubicBezTo>
                    <a:pt x="495" y="483"/>
                    <a:pt x="483" y="482"/>
                    <a:pt x="474" y="479"/>
                  </a:cubicBezTo>
                  <a:cubicBezTo>
                    <a:pt x="472" y="478"/>
                    <a:pt x="471" y="476"/>
                    <a:pt x="470" y="472"/>
                  </a:cubicBezTo>
                  <a:cubicBezTo>
                    <a:pt x="470" y="472"/>
                    <a:pt x="469" y="472"/>
                    <a:pt x="469" y="471"/>
                  </a:cubicBezTo>
                  <a:cubicBezTo>
                    <a:pt x="469" y="471"/>
                    <a:pt x="468" y="472"/>
                    <a:pt x="468" y="472"/>
                  </a:cubicBezTo>
                  <a:cubicBezTo>
                    <a:pt x="465" y="473"/>
                    <a:pt x="462" y="475"/>
                    <a:pt x="458" y="475"/>
                  </a:cubicBezTo>
                  <a:cubicBezTo>
                    <a:pt x="454" y="475"/>
                    <a:pt x="449" y="473"/>
                    <a:pt x="445" y="470"/>
                  </a:cubicBezTo>
                  <a:cubicBezTo>
                    <a:pt x="441" y="469"/>
                    <a:pt x="437" y="467"/>
                    <a:pt x="434" y="467"/>
                  </a:cubicBezTo>
                  <a:cubicBezTo>
                    <a:pt x="428" y="466"/>
                    <a:pt x="425" y="467"/>
                    <a:pt x="421" y="467"/>
                  </a:cubicBezTo>
                  <a:cubicBezTo>
                    <a:pt x="417" y="467"/>
                    <a:pt x="413" y="468"/>
                    <a:pt x="406" y="467"/>
                  </a:cubicBezTo>
                  <a:cubicBezTo>
                    <a:pt x="402" y="466"/>
                    <a:pt x="393" y="465"/>
                    <a:pt x="385" y="464"/>
                  </a:cubicBezTo>
                  <a:cubicBezTo>
                    <a:pt x="380" y="464"/>
                    <a:pt x="377" y="463"/>
                    <a:pt x="375" y="463"/>
                  </a:cubicBezTo>
                  <a:cubicBezTo>
                    <a:pt x="374" y="463"/>
                    <a:pt x="374" y="466"/>
                    <a:pt x="373" y="467"/>
                  </a:cubicBezTo>
                  <a:cubicBezTo>
                    <a:pt x="376" y="471"/>
                    <a:pt x="376" y="471"/>
                    <a:pt x="376" y="471"/>
                  </a:cubicBezTo>
                  <a:cubicBezTo>
                    <a:pt x="370" y="471"/>
                    <a:pt x="370" y="471"/>
                    <a:pt x="370" y="471"/>
                  </a:cubicBezTo>
                  <a:cubicBezTo>
                    <a:pt x="367" y="471"/>
                    <a:pt x="363" y="470"/>
                    <a:pt x="359" y="469"/>
                  </a:cubicBezTo>
                  <a:cubicBezTo>
                    <a:pt x="355" y="468"/>
                    <a:pt x="351" y="467"/>
                    <a:pt x="346" y="467"/>
                  </a:cubicBezTo>
                  <a:cubicBezTo>
                    <a:pt x="343" y="467"/>
                    <a:pt x="336" y="468"/>
                    <a:pt x="328" y="470"/>
                  </a:cubicBezTo>
                  <a:cubicBezTo>
                    <a:pt x="310" y="474"/>
                    <a:pt x="298" y="476"/>
                    <a:pt x="293" y="475"/>
                  </a:cubicBezTo>
                  <a:cubicBezTo>
                    <a:pt x="291" y="474"/>
                    <a:pt x="290" y="472"/>
                    <a:pt x="289" y="470"/>
                  </a:cubicBezTo>
                  <a:cubicBezTo>
                    <a:pt x="286" y="466"/>
                    <a:pt x="285" y="465"/>
                    <a:pt x="283" y="467"/>
                  </a:cubicBezTo>
                  <a:cubicBezTo>
                    <a:pt x="280" y="462"/>
                    <a:pt x="280" y="462"/>
                    <a:pt x="280" y="462"/>
                  </a:cubicBezTo>
                  <a:cubicBezTo>
                    <a:pt x="280" y="462"/>
                    <a:pt x="279" y="462"/>
                    <a:pt x="279" y="462"/>
                  </a:cubicBezTo>
                  <a:cubicBezTo>
                    <a:pt x="277" y="462"/>
                    <a:pt x="275" y="461"/>
                    <a:pt x="273" y="460"/>
                  </a:cubicBezTo>
                  <a:cubicBezTo>
                    <a:pt x="272" y="461"/>
                    <a:pt x="271" y="462"/>
                    <a:pt x="270" y="463"/>
                  </a:cubicBezTo>
                  <a:cubicBezTo>
                    <a:pt x="269" y="465"/>
                    <a:pt x="268" y="467"/>
                    <a:pt x="266" y="467"/>
                  </a:cubicBezTo>
                  <a:cubicBezTo>
                    <a:pt x="260" y="468"/>
                    <a:pt x="253" y="467"/>
                    <a:pt x="246" y="467"/>
                  </a:cubicBezTo>
                  <a:cubicBezTo>
                    <a:pt x="240" y="467"/>
                    <a:pt x="233" y="466"/>
                    <a:pt x="226" y="467"/>
                  </a:cubicBezTo>
                  <a:cubicBezTo>
                    <a:pt x="222" y="467"/>
                    <a:pt x="222" y="467"/>
                    <a:pt x="222" y="467"/>
                  </a:cubicBezTo>
                  <a:cubicBezTo>
                    <a:pt x="223" y="463"/>
                    <a:pt x="223" y="463"/>
                    <a:pt x="223" y="463"/>
                  </a:cubicBezTo>
                  <a:cubicBezTo>
                    <a:pt x="224" y="459"/>
                    <a:pt x="223" y="458"/>
                    <a:pt x="220" y="457"/>
                  </a:cubicBezTo>
                  <a:cubicBezTo>
                    <a:pt x="218" y="455"/>
                    <a:pt x="216" y="454"/>
                    <a:pt x="215" y="451"/>
                  </a:cubicBezTo>
                  <a:cubicBezTo>
                    <a:pt x="203" y="451"/>
                    <a:pt x="195" y="447"/>
                    <a:pt x="188" y="444"/>
                  </a:cubicBezTo>
                  <a:cubicBezTo>
                    <a:pt x="181" y="441"/>
                    <a:pt x="174" y="438"/>
                    <a:pt x="165" y="439"/>
                  </a:cubicBezTo>
                  <a:cubicBezTo>
                    <a:pt x="164" y="439"/>
                    <a:pt x="161" y="441"/>
                    <a:pt x="159" y="443"/>
                  </a:cubicBezTo>
                  <a:cubicBezTo>
                    <a:pt x="157" y="445"/>
                    <a:pt x="155" y="446"/>
                    <a:pt x="154" y="447"/>
                  </a:cubicBezTo>
                  <a:cubicBezTo>
                    <a:pt x="148" y="448"/>
                    <a:pt x="146" y="445"/>
                    <a:pt x="144" y="443"/>
                  </a:cubicBezTo>
                  <a:cubicBezTo>
                    <a:pt x="144" y="443"/>
                    <a:pt x="144" y="443"/>
                    <a:pt x="144" y="443"/>
                  </a:cubicBezTo>
                  <a:cubicBezTo>
                    <a:pt x="139" y="443"/>
                    <a:pt x="136" y="445"/>
                    <a:pt x="132" y="447"/>
                  </a:cubicBezTo>
                  <a:cubicBezTo>
                    <a:pt x="130" y="449"/>
                    <a:pt x="127" y="451"/>
                    <a:pt x="125" y="451"/>
                  </a:cubicBezTo>
                  <a:cubicBezTo>
                    <a:pt x="120" y="450"/>
                    <a:pt x="115" y="446"/>
                    <a:pt x="109" y="442"/>
                  </a:cubicBezTo>
                  <a:cubicBezTo>
                    <a:pt x="102" y="437"/>
                    <a:pt x="95" y="432"/>
                    <a:pt x="88" y="431"/>
                  </a:cubicBezTo>
                  <a:cubicBezTo>
                    <a:pt x="86" y="430"/>
                    <a:pt x="86" y="430"/>
                    <a:pt x="86" y="430"/>
                  </a:cubicBezTo>
                  <a:cubicBezTo>
                    <a:pt x="86" y="428"/>
                    <a:pt x="86" y="428"/>
                    <a:pt x="86" y="428"/>
                  </a:cubicBezTo>
                  <a:cubicBezTo>
                    <a:pt x="85" y="417"/>
                    <a:pt x="86" y="408"/>
                    <a:pt x="87" y="400"/>
                  </a:cubicBezTo>
                  <a:cubicBezTo>
                    <a:pt x="88" y="389"/>
                    <a:pt x="89" y="379"/>
                    <a:pt x="86" y="368"/>
                  </a:cubicBezTo>
                  <a:cubicBezTo>
                    <a:pt x="86" y="368"/>
                    <a:pt x="85" y="365"/>
                    <a:pt x="85" y="362"/>
                  </a:cubicBezTo>
                  <a:cubicBezTo>
                    <a:pt x="85" y="363"/>
                    <a:pt x="85" y="363"/>
                    <a:pt x="85" y="363"/>
                  </a:cubicBezTo>
                  <a:cubicBezTo>
                    <a:pt x="83" y="362"/>
                    <a:pt x="83" y="362"/>
                    <a:pt x="83" y="362"/>
                  </a:cubicBezTo>
                  <a:cubicBezTo>
                    <a:pt x="76" y="358"/>
                    <a:pt x="73" y="353"/>
                    <a:pt x="71" y="349"/>
                  </a:cubicBezTo>
                  <a:cubicBezTo>
                    <a:pt x="68" y="343"/>
                    <a:pt x="67" y="341"/>
                    <a:pt x="54" y="346"/>
                  </a:cubicBezTo>
                  <a:cubicBezTo>
                    <a:pt x="51" y="342"/>
                    <a:pt x="51" y="342"/>
                    <a:pt x="51" y="342"/>
                  </a:cubicBezTo>
                  <a:cubicBezTo>
                    <a:pt x="51" y="342"/>
                    <a:pt x="51" y="341"/>
                    <a:pt x="51" y="341"/>
                  </a:cubicBezTo>
                  <a:cubicBezTo>
                    <a:pt x="49" y="340"/>
                    <a:pt x="48" y="337"/>
                    <a:pt x="47" y="335"/>
                  </a:cubicBezTo>
                  <a:cubicBezTo>
                    <a:pt x="45" y="331"/>
                    <a:pt x="43" y="327"/>
                    <a:pt x="40" y="326"/>
                  </a:cubicBezTo>
                  <a:cubicBezTo>
                    <a:pt x="39" y="326"/>
                    <a:pt x="37" y="326"/>
                    <a:pt x="36" y="326"/>
                  </a:cubicBezTo>
                  <a:cubicBezTo>
                    <a:pt x="32" y="327"/>
                    <a:pt x="29" y="327"/>
                    <a:pt x="27" y="326"/>
                  </a:cubicBezTo>
                  <a:cubicBezTo>
                    <a:pt x="25" y="324"/>
                    <a:pt x="25" y="323"/>
                    <a:pt x="24" y="321"/>
                  </a:cubicBezTo>
                  <a:cubicBezTo>
                    <a:pt x="23" y="319"/>
                    <a:pt x="23" y="318"/>
                    <a:pt x="22" y="317"/>
                  </a:cubicBezTo>
                  <a:cubicBezTo>
                    <a:pt x="21" y="317"/>
                    <a:pt x="19" y="317"/>
                    <a:pt x="18" y="318"/>
                  </a:cubicBezTo>
                  <a:cubicBezTo>
                    <a:pt x="15" y="313"/>
                    <a:pt x="15" y="313"/>
                    <a:pt x="15" y="313"/>
                  </a:cubicBezTo>
                  <a:cubicBezTo>
                    <a:pt x="19" y="311"/>
                    <a:pt x="21" y="311"/>
                    <a:pt x="24" y="312"/>
                  </a:cubicBezTo>
                  <a:cubicBezTo>
                    <a:pt x="27" y="313"/>
                    <a:pt x="28" y="317"/>
                    <a:pt x="29" y="319"/>
                  </a:cubicBezTo>
                  <a:cubicBezTo>
                    <a:pt x="29" y="320"/>
                    <a:pt x="30" y="321"/>
                    <a:pt x="30" y="321"/>
                  </a:cubicBezTo>
                  <a:cubicBezTo>
                    <a:pt x="31" y="321"/>
                    <a:pt x="33" y="321"/>
                    <a:pt x="35" y="321"/>
                  </a:cubicBezTo>
                  <a:cubicBezTo>
                    <a:pt x="37" y="320"/>
                    <a:pt x="40" y="320"/>
                    <a:pt x="41" y="321"/>
                  </a:cubicBezTo>
                  <a:cubicBezTo>
                    <a:pt x="47" y="322"/>
                    <a:pt x="50" y="328"/>
                    <a:pt x="52" y="333"/>
                  </a:cubicBezTo>
                  <a:cubicBezTo>
                    <a:pt x="52" y="333"/>
                    <a:pt x="52" y="334"/>
                    <a:pt x="53" y="335"/>
                  </a:cubicBezTo>
                  <a:cubicBezTo>
                    <a:pt x="53" y="335"/>
                    <a:pt x="54" y="335"/>
                    <a:pt x="54" y="335"/>
                  </a:cubicBezTo>
                  <a:cubicBezTo>
                    <a:pt x="56" y="335"/>
                    <a:pt x="57" y="336"/>
                    <a:pt x="58" y="337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69" y="335"/>
                    <a:pt x="72" y="340"/>
                    <a:pt x="76" y="346"/>
                  </a:cubicBezTo>
                  <a:cubicBezTo>
                    <a:pt x="78" y="349"/>
                    <a:pt x="80" y="353"/>
                    <a:pt x="84" y="356"/>
                  </a:cubicBezTo>
                  <a:cubicBezTo>
                    <a:pt x="84" y="355"/>
                    <a:pt x="85" y="354"/>
                    <a:pt x="87" y="354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89" y="354"/>
                    <a:pt x="91" y="357"/>
                    <a:pt x="91" y="358"/>
                  </a:cubicBezTo>
                  <a:cubicBezTo>
                    <a:pt x="89" y="359"/>
                    <a:pt x="89" y="359"/>
                    <a:pt x="89" y="359"/>
                  </a:cubicBezTo>
                  <a:cubicBezTo>
                    <a:pt x="91" y="360"/>
                    <a:pt x="91" y="360"/>
                    <a:pt x="91" y="360"/>
                  </a:cubicBezTo>
                  <a:cubicBezTo>
                    <a:pt x="91" y="361"/>
                    <a:pt x="91" y="365"/>
                    <a:pt x="91" y="367"/>
                  </a:cubicBezTo>
                  <a:cubicBezTo>
                    <a:pt x="95" y="379"/>
                    <a:pt x="94" y="389"/>
                    <a:pt x="93" y="400"/>
                  </a:cubicBezTo>
                  <a:cubicBezTo>
                    <a:pt x="92" y="408"/>
                    <a:pt x="91" y="416"/>
                    <a:pt x="91" y="426"/>
                  </a:cubicBezTo>
                  <a:cubicBezTo>
                    <a:pt x="99" y="428"/>
                    <a:pt x="106" y="433"/>
                    <a:pt x="112" y="437"/>
                  </a:cubicBezTo>
                  <a:cubicBezTo>
                    <a:pt x="117" y="441"/>
                    <a:pt x="122" y="445"/>
                    <a:pt x="125" y="445"/>
                  </a:cubicBezTo>
                  <a:cubicBezTo>
                    <a:pt x="126" y="445"/>
                    <a:pt x="128" y="444"/>
                    <a:pt x="129" y="443"/>
                  </a:cubicBezTo>
                  <a:cubicBezTo>
                    <a:pt x="133" y="440"/>
                    <a:pt x="138" y="437"/>
                    <a:pt x="145" y="437"/>
                  </a:cubicBezTo>
                  <a:cubicBezTo>
                    <a:pt x="147" y="437"/>
                    <a:pt x="148" y="439"/>
                    <a:pt x="149" y="440"/>
                  </a:cubicBezTo>
                  <a:cubicBezTo>
                    <a:pt x="150" y="441"/>
                    <a:pt x="150" y="442"/>
                    <a:pt x="152" y="441"/>
                  </a:cubicBezTo>
                  <a:cubicBezTo>
                    <a:pt x="153" y="441"/>
                    <a:pt x="154" y="440"/>
                    <a:pt x="155" y="439"/>
                  </a:cubicBezTo>
                  <a:cubicBezTo>
                    <a:pt x="158" y="436"/>
                    <a:pt x="161" y="433"/>
                    <a:pt x="165" y="433"/>
                  </a:cubicBezTo>
                  <a:cubicBezTo>
                    <a:pt x="175" y="433"/>
                    <a:pt x="182" y="436"/>
                    <a:pt x="190" y="439"/>
                  </a:cubicBezTo>
                  <a:cubicBezTo>
                    <a:pt x="198" y="442"/>
                    <a:pt x="206" y="446"/>
                    <a:pt x="217" y="445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20" y="448"/>
                    <a:pt x="220" y="448"/>
                    <a:pt x="220" y="448"/>
                  </a:cubicBezTo>
                  <a:cubicBezTo>
                    <a:pt x="220" y="450"/>
                    <a:pt x="221" y="451"/>
                    <a:pt x="223" y="452"/>
                  </a:cubicBezTo>
                  <a:cubicBezTo>
                    <a:pt x="226" y="454"/>
                    <a:pt x="229" y="456"/>
                    <a:pt x="229" y="461"/>
                  </a:cubicBezTo>
                  <a:cubicBezTo>
                    <a:pt x="235" y="461"/>
                    <a:pt x="241" y="461"/>
                    <a:pt x="247" y="461"/>
                  </a:cubicBezTo>
                  <a:cubicBezTo>
                    <a:pt x="253" y="462"/>
                    <a:pt x="259" y="462"/>
                    <a:pt x="265" y="461"/>
                  </a:cubicBezTo>
                  <a:cubicBezTo>
                    <a:pt x="265" y="461"/>
                    <a:pt x="265" y="460"/>
                    <a:pt x="266" y="460"/>
                  </a:cubicBezTo>
                  <a:cubicBezTo>
                    <a:pt x="267" y="458"/>
                    <a:pt x="269" y="456"/>
                    <a:pt x="271" y="454"/>
                  </a:cubicBezTo>
                  <a:cubicBezTo>
                    <a:pt x="271" y="454"/>
                    <a:pt x="271" y="454"/>
                    <a:pt x="271" y="454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4" y="456"/>
                    <a:pt x="274" y="456"/>
                    <a:pt x="274" y="456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4"/>
                    <a:pt x="276" y="453"/>
                    <a:pt x="276" y="453"/>
                  </a:cubicBezTo>
                  <a:cubicBezTo>
                    <a:pt x="275" y="449"/>
                    <a:pt x="278" y="446"/>
                    <a:pt x="281" y="445"/>
                  </a:cubicBezTo>
                  <a:cubicBezTo>
                    <a:pt x="285" y="445"/>
                    <a:pt x="285" y="445"/>
                    <a:pt x="285" y="445"/>
                  </a:cubicBezTo>
                  <a:cubicBezTo>
                    <a:pt x="284" y="448"/>
                    <a:pt x="284" y="448"/>
                    <a:pt x="284" y="448"/>
                  </a:cubicBezTo>
                  <a:cubicBezTo>
                    <a:pt x="284" y="452"/>
                    <a:pt x="285" y="454"/>
                    <a:pt x="286" y="455"/>
                  </a:cubicBezTo>
                  <a:cubicBezTo>
                    <a:pt x="287" y="457"/>
                    <a:pt x="288" y="459"/>
                    <a:pt x="287" y="461"/>
                  </a:cubicBezTo>
                  <a:cubicBezTo>
                    <a:pt x="290" y="462"/>
                    <a:pt x="292" y="466"/>
                    <a:pt x="294" y="468"/>
                  </a:cubicBezTo>
                  <a:cubicBezTo>
                    <a:pt x="294" y="468"/>
                    <a:pt x="295" y="469"/>
                    <a:pt x="295" y="470"/>
                  </a:cubicBezTo>
                  <a:cubicBezTo>
                    <a:pt x="298" y="470"/>
                    <a:pt x="315" y="467"/>
                    <a:pt x="326" y="465"/>
                  </a:cubicBezTo>
                  <a:cubicBezTo>
                    <a:pt x="335" y="463"/>
                    <a:pt x="343" y="461"/>
                    <a:pt x="346" y="461"/>
                  </a:cubicBezTo>
                  <a:cubicBezTo>
                    <a:pt x="351" y="461"/>
                    <a:pt x="356" y="462"/>
                    <a:pt x="361" y="464"/>
                  </a:cubicBezTo>
                  <a:cubicBezTo>
                    <a:pt x="363" y="464"/>
                    <a:pt x="366" y="465"/>
                    <a:pt x="368" y="465"/>
                  </a:cubicBezTo>
                  <a:cubicBezTo>
                    <a:pt x="369" y="463"/>
                    <a:pt x="370" y="460"/>
                    <a:pt x="371" y="459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4" y="460"/>
                    <a:pt x="374" y="460"/>
                    <a:pt x="374" y="460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6" y="457"/>
                    <a:pt x="381" y="458"/>
                    <a:pt x="385" y="459"/>
                  </a:cubicBezTo>
                  <a:cubicBezTo>
                    <a:pt x="393" y="460"/>
                    <a:pt x="403" y="461"/>
                    <a:pt x="407" y="461"/>
                  </a:cubicBezTo>
                  <a:cubicBezTo>
                    <a:pt x="413" y="462"/>
                    <a:pt x="416" y="462"/>
                    <a:pt x="420" y="462"/>
                  </a:cubicBezTo>
                  <a:cubicBezTo>
                    <a:pt x="424" y="461"/>
                    <a:pt x="428" y="461"/>
                    <a:pt x="435" y="461"/>
                  </a:cubicBezTo>
                  <a:cubicBezTo>
                    <a:pt x="439" y="462"/>
                    <a:pt x="443" y="464"/>
                    <a:pt x="447" y="465"/>
                  </a:cubicBezTo>
                  <a:cubicBezTo>
                    <a:pt x="451" y="467"/>
                    <a:pt x="455" y="469"/>
                    <a:pt x="459" y="469"/>
                  </a:cubicBezTo>
                  <a:cubicBezTo>
                    <a:pt x="461" y="469"/>
                    <a:pt x="463" y="468"/>
                    <a:pt x="465" y="467"/>
                  </a:cubicBezTo>
                  <a:cubicBezTo>
                    <a:pt x="468" y="466"/>
                    <a:pt x="469" y="465"/>
                    <a:pt x="471" y="465"/>
                  </a:cubicBezTo>
                  <a:cubicBezTo>
                    <a:pt x="473" y="466"/>
                    <a:pt x="474" y="467"/>
                    <a:pt x="475" y="470"/>
                  </a:cubicBezTo>
                  <a:cubicBezTo>
                    <a:pt x="475" y="471"/>
                    <a:pt x="476" y="473"/>
                    <a:pt x="476" y="474"/>
                  </a:cubicBezTo>
                  <a:cubicBezTo>
                    <a:pt x="485" y="477"/>
                    <a:pt x="496" y="478"/>
                    <a:pt x="507" y="478"/>
                  </a:cubicBezTo>
                  <a:cubicBezTo>
                    <a:pt x="515" y="479"/>
                    <a:pt x="524" y="480"/>
                    <a:pt x="532" y="481"/>
                  </a:cubicBezTo>
                  <a:cubicBezTo>
                    <a:pt x="541" y="483"/>
                    <a:pt x="550" y="486"/>
                    <a:pt x="558" y="489"/>
                  </a:cubicBezTo>
                  <a:cubicBezTo>
                    <a:pt x="578" y="495"/>
                    <a:pt x="597" y="500"/>
                    <a:pt x="616" y="498"/>
                  </a:cubicBezTo>
                  <a:cubicBezTo>
                    <a:pt x="615" y="494"/>
                    <a:pt x="616" y="490"/>
                    <a:pt x="616" y="486"/>
                  </a:cubicBezTo>
                  <a:cubicBezTo>
                    <a:pt x="618" y="481"/>
                    <a:pt x="619" y="476"/>
                    <a:pt x="617" y="469"/>
                  </a:cubicBezTo>
                  <a:cubicBezTo>
                    <a:pt x="616" y="467"/>
                    <a:pt x="615" y="466"/>
                    <a:pt x="613" y="464"/>
                  </a:cubicBezTo>
                  <a:cubicBezTo>
                    <a:pt x="612" y="463"/>
                    <a:pt x="610" y="461"/>
                    <a:pt x="609" y="458"/>
                  </a:cubicBezTo>
                  <a:cubicBezTo>
                    <a:pt x="608" y="458"/>
                    <a:pt x="608" y="458"/>
                    <a:pt x="608" y="458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11" y="456"/>
                    <a:pt x="611" y="456"/>
                    <a:pt x="611" y="456"/>
                  </a:cubicBezTo>
                  <a:cubicBezTo>
                    <a:pt x="610" y="454"/>
                    <a:pt x="610" y="454"/>
                    <a:pt x="610" y="454"/>
                  </a:cubicBezTo>
                  <a:cubicBezTo>
                    <a:pt x="611" y="453"/>
                    <a:pt x="616" y="445"/>
                    <a:pt x="617" y="443"/>
                  </a:cubicBezTo>
                  <a:cubicBezTo>
                    <a:pt x="619" y="436"/>
                    <a:pt x="619" y="431"/>
                    <a:pt x="620" y="425"/>
                  </a:cubicBezTo>
                  <a:cubicBezTo>
                    <a:pt x="620" y="420"/>
                    <a:pt x="620" y="416"/>
                    <a:pt x="621" y="411"/>
                  </a:cubicBezTo>
                  <a:cubicBezTo>
                    <a:pt x="624" y="394"/>
                    <a:pt x="629" y="375"/>
                    <a:pt x="634" y="356"/>
                  </a:cubicBezTo>
                  <a:cubicBezTo>
                    <a:pt x="642" y="328"/>
                    <a:pt x="649" y="299"/>
                    <a:pt x="653" y="271"/>
                  </a:cubicBezTo>
                  <a:cubicBezTo>
                    <a:pt x="655" y="255"/>
                    <a:pt x="659" y="242"/>
                    <a:pt x="662" y="231"/>
                  </a:cubicBezTo>
                  <a:cubicBezTo>
                    <a:pt x="665" y="222"/>
                    <a:pt x="668" y="212"/>
                    <a:pt x="669" y="202"/>
                  </a:cubicBezTo>
                  <a:cubicBezTo>
                    <a:pt x="669" y="199"/>
                    <a:pt x="668" y="196"/>
                    <a:pt x="666" y="193"/>
                  </a:cubicBezTo>
                  <a:cubicBezTo>
                    <a:pt x="665" y="190"/>
                    <a:pt x="665" y="188"/>
                    <a:pt x="665" y="186"/>
                  </a:cubicBezTo>
                  <a:cubicBezTo>
                    <a:pt x="665" y="184"/>
                    <a:pt x="666" y="184"/>
                    <a:pt x="670" y="183"/>
                  </a:cubicBezTo>
                  <a:cubicBezTo>
                    <a:pt x="671" y="182"/>
                    <a:pt x="673" y="181"/>
                    <a:pt x="673" y="181"/>
                  </a:cubicBezTo>
                  <a:cubicBezTo>
                    <a:pt x="674" y="180"/>
                    <a:pt x="675" y="177"/>
                    <a:pt x="677" y="167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8" y="158"/>
                    <a:pt x="679" y="152"/>
                    <a:pt x="679" y="147"/>
                  </a:cubicBezTo>
                  <a:cubicBezTo>
                    <a:pt x="680" y="139"/>
                    <a:pt x="680" y="132"/>
                    <a:pt x="684" y="124"/>
                  </a:cubicBezTo>
                  <a:cubicBezTo>
                    <a:pt x="669" y="119"/>
                    <a:pt x="654" y="117"/>
                    <a:pt x="637" y="114"/>
                  </a:cubicBezTo>
                  <a:cubicBezTo>
                    <a:pt x="626" y="113"/>
                    <a:pt x="614" y="112"/>
                    <a:pt x="603" y="109"/>
                  </a:cubicBezTo>
                  <a:cubicBezTo>
                    <a:pt x="600" y="108"/>
                    <a:pt x="597" y="107"/>
                    <a:pt x="594" y="105"/>
                  </a:cubicBezTo>
                  <a:cubicBezTo>
                    <a:pt x="592" y="103"/>
                    <a:pt x="589" y="101"/>
                    <a:pt x="587" y="101"/>
                  </a:cubicBezTo>
                  <a:cubicBezTo>
                    <a:pt x="575" y="98"/>
                    <a:pt x="563" y="97"/>
                    <a:pt x="552" y="95"/>
                  </a:cubicBezTo>
                  <a:cubicBezTo>
                    <a:pt x="540" y="94"/>
                    <a:pt x="527" y="92"/>
                    <a:pt x="514" y="89"/>
                  </a:cubicBezTo>
                  <a:cubicBezTo>
                    <a:pt x="507" y="87"/>
                    <a:pt x="499" y="85"/>
                    <a:pt x="492" y="83"/>
                  </a:cubicBezTo>
                  <a:cubicBezTo>
                    <a:pt x="478" y="80"/>
                    <a:pt x="462" y="76"/>
                    <a:pt x="446" y="73"/>
                  </a:cubicBezTo>
                  <a:cubicBezTo>
                    <a:pt x="441" y="72"/>
                    <a:pt x="436" y="69"/>
                    <a:pt x="430" y="66"/>
                  </a:cubicBezTo>
                  <a:cubicBezTo>
                    <a:pt x="426" y="64"/>
                    <a:pt x="422" y="62"/>
                    <a:pt x="418" y="61"/>
                  </a:cubicBezTo>
                  <a:cubicBezTo>
                    <a:pt x="415" y="60"/>
                    <a:pt x="412" y="60"/>
                    <a:pt x="409" y="61"/>
                  </a:cubicBezTo>
                  <a:cubicBezTo>
                    <a:pt x="405" y="61"/>
                    <a:pt x="401" y="62"/>
                    <a:pt x="398" y="61"/>
                  </a:cubicBezTo>
                  <a:cubicBezTo>
                    <a:pt x="393" y="60"/>
                    <a:pt x="388" y="57"/>
                    <a:pt x="384" y="55"/>
                  </a:cubicBezTo>
                  <a:cubicBezTo>
                    <a:pt x="379" y="52"/>
                    <a:pt x="374" y="49"/>
                    <a:pt x="370" y="49"/>
                  </a:cubicBezTo>
                  <a:cubicBezTo>
                    <a:pt x="367" y="48"/>
                    <a:pt x="363" y="50"/>
                    <a:pt x="360" y="51"/>
                  </a:cubicBezTo>
                  <a:cubicBezTo>
                    <a:pt x="357" y="52"/>
                    <a:pt x="355" y="53"/>
                    <a:pt x="353" y="53"/>
                  </a:cubicBezTo>
                  <a:cubicBezTo>
                    <a:pt x="349" y="52"/>
                    <a:pt x="345" y="49"/>
                    <a:pt x="340" y="46"/>
                  </a:cubicBezTo>
                  <a:cubicBezTo>
                    <a:pt x="334" y="42"/>
                    <a:pt x="328" y="38"/>
                    <a:pt x="321" y="37"/>
                  </a:cubicBezTo>
                  <a:cubicBezTo>
                    <a:pt x="319" y="36"/>
                    <a:pt x="316" y="36"/>
                    <a:pt x="313" y="37"/>
                  </a:cubicBezTo>
                  <a:cubicBezTo>
                    <a:pt x="309" y="37"/>
                    <a:pt x="305" y="38"/>
                    <a:pt x="301" y="37"/>
                  </a:cubicBezTo>
                  <a:cubicBezTo>
                    <a:pt x="295" y="35"/>
                    <a:pt x="289" y="32"/>
                    <a:pt x="283" y="29"/>
                  </a:cubicBezTo>
                  <a:cubicBezTo>
                    <a:pt x="276" y="26"/>
                    <a:pt x="268" y="23"/>
                    <a:pt x="261" y="20"/>
                  </a:cubicBezTo>
                  <a:cubicBezTo>
                    <a:pt x="247" y="17"/>
                    <a:pt x="225" y="14"/>
                    <a:pt x="213" y="13"/>
                  </a:cubicBezTo>
                  <a:cubicBezTo>
                    <a:pt x="211" y="12"/>
                    <a:pt x="209" y="11"/>
                    <a:pt x="206" y="10"/>
                  </a:cubicBezTo>
                  <a:cubicBezTo>
                    <a:pt x="205" y="9"/>
                    <a:pt x="203" y="8"/>
                    <a:pt x="202" y="8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3" y="11"/>
                    <a:pt x="203" y="12"/>
                    <a:pt x="202" y="13"/>
                  </a:cubicBezTo>
                  <a:cubicBezTo>
                    <a:pt x="201" y="14"/>
                    <a:pt x="200" y="16"/>
                    <a:pt x="200" y="17"/>
                  </a:cubicBezTo>
                  <a:cubicBezTo>
                    <a:pt x="200" y="17"/>
                    <a:pt x="201" y="18"/>
                    <a:pt x="201" y="18"/>
                  </a:cubicBezTo>
                  <a:cubicBezTo>
                    <a:pt x="203" y="16"/>
                    <a:pt x="206" y="15"/>
                    <a:pt x="208" y="16"/>
                  </a:cubicBezTo>
                  <a:cubicBezTo>
                    <a:pt x="209" y="16"/>
                    <a:pt x="212" y="17"/>
                    <a:pt x="212" y="22"/>
                  </a:cubicBezTo>
                  <a:cubicBezTo>
                    <a:pt x="212" y="25"/>
                    <a:pt x="212" y="25"/>
                    <a:pt x="212" y="25"/>
                  </a:cubicBezTo>
                  <a:cubicBezTo>
                    <a:pt x="210" y="25"/>
                    <a:pt x="210" y="25"/>
                    <a:pt x="210" y="25"/>
                  </a:cubicBezTo>
                  <a:cubicBezTo>
                    <a:pt x="211" y="26"/>
                    <a:pt x="210" y="28"/>
                    <a:pt x="210" y="30"/>
                  </a:cubicBezTo>
                  <a:cubicBezTo>
                    <a:pt x="209" y="30"/>
                    <a:pt x="209" y="31"/>
                    <a:pt x="208" y="32"/>
                  </a:cubicBezTo>
                  <a:cubicBezTo>
                    <a:pt x="209" y="32"/>
                    <a:pt x="209" y="32"/>
                    <a:pt x="209" y="32"/>
                  </a:cubicBezTo>
                  <a:cubicBezTo>
                    <a:pt x="211" y="32"/>
                    <a:pt x="215" y="32"/>
                    <a:pt x="216" y="37"/>
                  </a:cubicBezTo>
                  <a:cubicBezTo>
                    <a:pt x="219" y="56"/>
                    <a:pt x="209" y="77"/>
                    <a:pt x="205" y="85"/>
                  </a:cubicBezTo>
                  <a:cubicBezTo>
                    <a:pt x="214" y="92"/>
                    <a:pt x="211" y="102"/>
                    <a:pt x="209" y="110"/>
                  </a:cubicBezTo>
                  <a:cubicBezTo>
                    <a:pt x="208" y="114"/>
                    <a:pt x="207" y="118"/>
                    <a:pt x="208" y="122"/>
                  </a:cubicBezTo>
                  <a:cubicBezTo>
                    <a:pt x="209" y="128"/>
                    <a:pt x="214" y="134"/>
                    <a:pt x="218" y="139"/>
                  </a:cubicBezTo>
                  <a:cubicBezTo>
                    <a:pt x="222" y="144"/>
                    <a:pt x="226" y="149"/>
                    <a:pt x="225" y="154"/>
                  </a:cubicBezTo>
                  <a:cubicBezTo>
                    <a:pt x="224" y="157"/>
                    <a:pt x="222" y="159"/>
                    <a:pt x="219" y="161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7" y="155"/>
                    <a:pt x="218" y="154"/>
                    <a:pt x="218" y="153"/>
                  </a:cubicBezTo>
                  <a:cubicBezTo>
                    <a:pt x="217" y="150"/>
                    <a:pt x="214" y="148"/>
                    <a:pt x="211" y="146"/>
                  </a:cubicBezTo>
                  <a:cubicBezTo>
                    <a:pt x="209" y="151"/>
                    <a:pt x="205" y="153"/>
                    <a:pt x="201" y="156"/>
                  </a:cubicBezTo>
                  <a:cubicBezTo>
                    <a:pt x="199" y="157"/>
                    <a:pt x="197" y="158"/>
                    <a:pt x="196" y="160"/>
                  </a:cubicBezTo>
                  <a:cubicBezTo>
                    <a:pt x="195" y="161"/>
                    <a:pt x="196" y="164"/>
                    <a:pt x="196" y="166"/>
                  </a:cubicBezTo>
                  <a:cubicBezTo>
                    <a:pt x="197" y="170"/>
                    <a:pt x="197" y="173"/>
                    <a:pt x="196" y="176"/>
                  </a:cubicBezTo>
                  <a:cubicBezTo>
                    <a:pt x="194" y="179"/>
                    <a:pt x="191" y="179"/>
                    <a:pt x="189" y="179"/>
                  </a:cubicBezTo>
                  <a:cubicBezTo>
                    <a:pt x="189" y="179"/>
                    <a:pt x="189" y="179"/>
                    <a:pt x="189" y="179"/>
                  </a:cubicBezTo>
                  <a:cubicBezTo>
                    <a:pt x="191" y="183"/>
                    <a:pt x="192" y="190"/>
                    <a:pt x="192" y="191"/>
                  </a:cubicBezTo>
                  <a:cubicBezTo>
                    <a:pt x="192" y="194"/>
                    <a:pt x="191" y="198"/>
                    <a:pt x="189" y="201"/>
                  </a:cubicBezTo>
                  <a:cubicBezTo>
                    <a:pt x="188" y="206"/>
                    <a:pt x="186" y="210"/>
                    <a:pt x="188" y="214"/>
                  </a:cubicBezTo>
                  <a:cubicBezTo>
                    <a:pt x="189" y="216"/>
                    <a:pt x="189" y="216"/>
                    <a:pt x="189" y="216"/>
                  </a:cubicBezTo>
                  <a:cubicBezTo>
                    <a:pt x="186" y="217"/>
                    <a:pt x="186" y="217"/>
                    <a:pt x="186" y="217"/>
                  </a:cubicBezTo>
                  <a:cubicBezTo>
                    <a:pt x="183" y="219"/>
                    <a:pt x="179" y="222"/>
                    <a:pt x="175" y="225"/>
                  </a:cubicBezTo>
                  <a:cubicBezTo>
                    <a:pt x="171" y="229"/>
                    <a:pt x="166" y="233"/>
                    <a:pt x="162" y="234"/>
                  </a:cubicBezTo>
                  <a:cubicBezTo>
                    <a:pt x="160" y="234"/>
                    <a:pt x="160" y="234"/>
                    <a:pt x="160" y="234"/>
                  </a:cubicBezTo>
                  <a:cubicBezTo>
                    <a:pt x="159" y="232"/>
                    <a:pt x="159" y="232"/>
                    <a:pt x="159" y="232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58" y="230"/>
                    <a:pt x="158" y="230"/>
                    <a:pt x="158" y="230"/>
                  </a:cubicBezTo>
                  <a:cubicBezTo>
                    <a:pt x="155" y="232"/>
                    <a:pt x="153" y="235"/>
                    <a:pt x="151" y="238"/>
                  </a:cubicBezTo>
                  <a:cubicBezTo>
                    <a:pt x="147" y="244"/>
                    <a:pt x="143" y="250"/>
                    <a:pt x="134" y="254"/>
                  </a:cubicBezTo>
                  <a:cubicBezTo>
                    <a:pt x="126" y="257"/>
                    <a:pt x="126" y="257"/>
                    <a:pt x="126" y="257"/>
                  </a:cubicBezTo>
                  <a:cubicBezTo>
                    <a:pt x="131" y="249"/>
                    <a:pt x="131" y="249"/>
                    <a:pt x="131" y="249"/>
                  </a:cubicBezTo>
                  <a:cubicBezTo>
                    <a:pt x="133" y="246"/>
                    <a:pt x="132" y="245"/>
                    <a:pt x="130" y="242"/>
                  </a:cubicBezTo>
                  <a:cubicBezTo>
                    <a:pt x="130" y="242"/>
                    <a:pt x="129" y="242"/>
                    <a:pt x="129" y="241"/>
                  </a:cubicBezTo>
                  <a:cubicBezTo>
                    <a:pt x="127" y="244"/>
                    <a:pt x="125" y="247"/>
                    <a:pt x="123" y="249"/>
                  </a:cubicBezTo>
                  <a:cubicBezTo>
                    <a:pt x="122" y="250"/>
                    <a:pt x="122" y="250"/>
                    <a:pt x="122" y="250"/>
                  </a:cubicBezTo>
                  <a:cubicBezTo>
                    <a:pt x="120" y="250"/>
                    <a:pt x="120" y="250"/>
                    <a:pt x="120" y="250"/>
                  </a:cubicBezTo>
                  <a:cubicBezTo>
                    <a:pt x="113" y="248"/>
                    <a:pt x="111" y="241"/>
                    <a:pt x="109" y="235"/>
                  </a:cubicBezTo>
                  <a:cubicBezTo>
                    <a:pt x="107" y="231"/>
                    <a:pt x="106" y="227"/>
                    <a:pt x="103" y="225"/>
                  </a:cubicBezTo>
                  <a:cubicBezTo>
                    <a:pt x="96" y="221"/>
                    <a:pt x="96" y="221"/>
                    <a:pt x="96" y="221"/>
                  </a:cubicBezTo>
                  <a:cubicBezTo>
                    <a:pt x="105" y="220"/>
                    <a:pt x="105" y="220"/>
                    <a:pt x="105" y="220"/>
                  </a:cubicBezTo>
                  <a:cubicBezTo>
                    <a:pt x="117" y="219"/>
                    <a:pt x="123" y="213"/>
                    <a:pt x="130" y="206"/>
                  </a:cubicBezTo>
                  <a:cubicBezTo>
                    <a:pt x="130" y="205"/>
                    <a:pt x="131" y="205"/>
                    <a:pt x="131" y="204"/>
                  </a:cubicBezTo>
                  <a:cubicBezTo>
                    <a:pt x="130" y="204"/>
                    <a:pt x="128" y="205"/>
                    <a:pt x="127" y="205"/>
                  </a:cubicBezTo>
                  <a:cubicBezTo>
                    <a:pt x="121" y="205"/>
                    <a:pt x="116" y="206"/>
                    <a:pt x="112" y="208"/>
                  </a:cubicBezTo>
                  <a:cubicBezTo>
                    <a:pt x="111" y="209"/>
                    <a:pt x="111" y="209"/>
                    <a:pt x="110" y="209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4"/>
                    <a:pt x="109" y="204"/>
                    <a:pt x="109" y="203"/>
                  </a:cubicBezTo>
                  <a:cubicBezTo>
                    <a:pt x="110" y="203"/>
                    <a:pt x="110" y="203"/>
                    <a:pt x="110" y="203"/>
                  </a:cubicBezTo>
                  <a:cubicBezTo>
                    <a:pt x="110" y="202"/>
                    <a:pt x="108" y="201"/>
                    <a:pt x="107" y="200"/>
                  </a:cubicBezTo>
                  <a:cubicBezTo>
                    <a:pt x="105" y="198"/>
                    <a:pt x="101" y="195"/>
                    <a:pt x="102" y="190"/>
                  </a:cubicBezTo>
                  <a:cubicBezTo>
                    <a:pt x="104" y="183"/>
                    <a:pt x="119" y="173"/>
                    <a:pt x="134" y="164"/>
                  </a:cubicBezTo>
                  <a:cubicBezTo>
                    <a:pt x="136" y="162"/>
                    <a:pt x="138" y="161"/>
                    <a:pt x="139" y="161"/>
                  </a:cubicBezTo>
                  <a:cubicBezTo>
                    <a:pt x="140" y="158"/>
                    <a:pt x="139" y="156"/>
                    <a:pt x="137" y="153"/>
                  </a:cubicBezTo>
                  <a:cubicBezTo>
                    <a:pt x="135" y="151"/>
                    <a:pt x="134" y="149"/>
                    <a:pt x="135" y="147"/>
                  </a:cubicBezTo>
                  <a:cubicBezTo>
                    <a:pt x="136" y="144"/>
                    <a:pt x="138" y="144"/>
                    <a:pt x="141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5" y="147"/>
                    <a:pt x="146" y="146"/>
                    <a:pt x="148" y="145"/>
                  </a:cubicBezTo>
                  <a:cubicBezTo>
                    <a:pt x="151" y="143"/>
                    <a:pt x="155" y="140"/>
                    <a:pt x="162" y="142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47" y="120"/>
                    <a:pt x="147" y="120"/>
                    <a:pt x="147" y="120"/>
                  </a:cubicBezTo>
                  <a:cubicBezTo>
                    <a:pt x="149" y="119"/>
                    <a:pt x="149" y="118"/>
                    <a:pt x="149" y="118"/>
                  </a:cubicBezTo>
                  <a:cubicBezTo>
                    <a:pt x="149" y="117"/>
                    <a:pt x="146" y="116"/>
                    <a:pt x="145" y="116"/>
                  </a:cubicBezTo>
                  <a:cubicBezTo>
                    <a:pt x="141" y="114"/>
                    <a:pt x="134" y="111"/>
                    <a:pt x="134" y="103"/>
                  </a:cubicBezTo>
                  <a:cubicBezTo>
                    <a:pt x="124" y="107"/>
                    <a:pt x="119" y="102"/>
                    <a:pt x="115" y="99"/>
                  </a:cubicBezTo>
                  <a:cubicBezTo>
                    <a:pt x="114" y="98"/>
                    <a:pt x="113" y="97"/>
                    <a:pt x="112" y="97"/>
                  </a:cubicBezTo>
                  <a:cubicBezTo>
                    <a:pt x="109" y="95"/>
                    <a:pt x="104" y="95"/>
                    <a:pt x="99" y="94"/>
                  </a:cubicBezTo>
                  <a:cubicBezTo>
                    <a:pt x="95" y="94"/>
                    <a:pt x="91" y="94"/>
                    <a:pt x="88" y="93"/>
                  </a:cubicBezTo>
                  <a:cubicBezTo>
                    <a:pt x="86" y="92"/>
                    <a:pt x="85" y="90"/>
                    <a:pt x="84" y="87"/>
                  </a:cubicBezTo>
                  <a:cubicBezTo>
                    <a:pt x="84" y="87"/>
                    <a:pt x="84" y="85"/>
                    <a:pt x="83" y="85"/>
                  </a:cubicBezTo>
                  <a:cubicBezTo>
                    <a:pt x="78" y="83"/>
                    <a:pt x="73" y="82"/>
                    <a:pt x="68" y="81"/>
                  </a:cubicBezTo>
                  <a:cubicBezTo>
                    <a:pt x="58" y="78"/>
                    <a:pt x="48" y="76"/>
                    <a:pt x="46" y="65"/>
                  </a:cubicBezTo>
                  <a:cubicBezTo>
                    <a:pt x="44" y="65"/>
                    <a:pt x="43" y="66"/>
                    <a:pt x="42" y="68"/>
                  </a:cubicBezTo>
                  <a:cubicBezTo>
                    <a:pt x="41" y="70"/>
                    <a:pt x="40" y="71"/>
                    <a:pt x="38" y="72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8" y="60"/>
                    <a:pt x="36" y="58"/>
                    <a:pt x="30" y="54"/>
                  </a:cubicBezTo>
                  <a:cubicBezTo>
                    <a:pt x="28" y="52"/>
                    <a:pt x="25" y="50"/>
                    <a:pt x="23" y="48"/>
                  </a:cubicBezTo>
                  <a:cubicBezTo>
                    <a:pt x="21" y="47"/>
                    <a:pt x="20" y="45"/>
                    <a:pt x="18" y="43"/>
                  </a:cubicBezTo>
                  <a:cubicBezTo>
                    <a:pt x="18" y="43"/>
                    <a:pt x="17" y="44"/>
                    <a:pt x="17" y="44"/>
                  </a:cubicBezTo>
                  <a:cubicBezTo>
                    <a:pt x="15" y="46"/>
                    <a:pt x="11" y="49"/>
                    <a:pt x="11" y="50"/>
                  </a:cubicBezTo>
                  <a:cubicBezTo>
                    <a:pt x="11" y="52"/>
                    <a:pt x="12" y="56"/>
                    <a:pt x="15" y="61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6"/>
                    <a:pt x="10" y="65"/>
                    <a:pt x="7" y="63"/>
                  </a:cubicBezTo>
                  <a:cubicBezTo>
                    <a:pt x="6" y="72"/>
                    <a:pt x="6" y="82"/>
                    <a:pt x="7" y="90"/>
                  </a:cubicBezTo>
                  <a:cubicBezTo>
                    <a:pt x="7" y="92"/>
                    <a:pt x="9" y="93"/>
                    <a:pt x="10" y="95"/>
                  </a:cubicBezTo>
                  <a:cubicBezTo>
                    <a:pt x="12" y="97"/>
                    <a:pt x="14" y="98"/>
                    <a:pt x="15" y="101"/>
                  </a:cubicBezTo>
                  <a:cubicBezTo>
                    <a:pt x="21" y="117"/>
                    <a:pt x="17" y="136"/>
                    <a:pt x="16" y="147"/>
                  </a:cubicBezTo>
                  <a:cubicBezTo>
                    <a:pt x="15" y="149"/>
                    <a:pt x="15" y="150"/>
                    <a:pt x="15" y="151"/>
                  </a:cubicBezTo>
                  <a:cubicBezTo>
                    <a:pt x="14" y="161"/>
                    <a:pt x="15" y="171"/>
                    <a:pt x="16" y="180"/>
                  </a:cubicBezTo>
                  <a:cubicBezTo>
                    <a:pt x="17" y="190"/>
                    <a:pt x="19" y="200"/>
                    <a:pt x="16" y="209"/>
                  </a:cubicBezTo>
                  <a:cubicBezTo>
                    <a:pt x="21" y="212"/>
                    <a:pt x="24" y="215"/>
                    <a:pt x="28" y="219"/>
                  </a:cubicBezTo>
                  <a:cubicBezTo>
                    <a:pt x="32" y="223"/>
                    <a:pt x="36" y="226"/>
                    <a:pt x="41" y="228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38" y="236"/>
                    <a:pt x="33" y="237"/>
                    <a:pt x="27" y="238"/>
                  </a:cubicBezTo>
                  <a:cubicBezTo>
                    <a:pt x="17" y="240"/>
                    <a:pt x="11" y="242"/>
                    <a:pt x="11" y="250"/>
                  </a:cubicBezTo>
                  <a:cubicBezTo>
                    <a:pt x="13" y="253"/>
                    <a:pt x="15" y="253"/>
                    <a:pt x="21" y="251"/>
                  </a:cubicBezTo>
                  <a:cubicBezTo>
                    <a:pt x="24" y="250"/>
                    <a:pt x="27" y="249"/>
                    <a:pt x="29" y="251"/>
                  </a:cubicBezTo>
                  <a:cubicBezTo>
                    <a:pt x="30" y="251"/>
                    <a:pt x="31" y="253"/>
                    <a:pt x="31" y="255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3" y="259"/>
                    <a:pt x="36" y="261"/>
                    <a:pt x="37" y="264"/>
                  </a:cubicBezTo>
                  <a:cubicBezTo>
                    <a:pt x="37" y="267"/>
                    <a:pt x="37" y="269"/>
                    <a:pt x="35" y="273"/>
                  </a:cubicBezTo>
                  <a:cubicBezTo>
                    <a:pt x="34" y="273"/>
                    <a:pt x="34" y="273"/>
                    <a:pt x="34" y="273"/>
                  </a:cubicBezTo>
                  <a:cubicBezTo>
                    <a:pt x="29" y="278"/>
                    <a:pt x="27" y="277"/>
                    <a:pt x="24" y="275"/>
                  </a:cubicBezTo>
                  <a:cubicBezTo>
                    <a:pt x="22" y="275"/>
                    <a:pt x="21" y="274"/>
                    <a:pt x="19" y="274"/>
                  </a:cubicBezTo>
                  <a:cubicBezTo>
                    <a:pt x="19" y="276"/>
                    <a:pt x="21" y="276"/>
                    <a:pt x="22" y="278"/>
                  </a:cubicBezTo>
                  <a:cubicBezTo>
                    <a:pt x="24" y="279"/>
                    <a:pt x="26" y="280"/>
                    <a:pt x="27" y="282"/>
                  </a:cubicBezTo>
                  <a:cubicBezTo>
                    <a:pt x="29" y="286"/>
                    <a:pt x="29" y="286"/>
                    <a:pt x="29" y="286"/>
                  </a:cubicBezTo>
                  <a:cubicBezTo>
                    <a:pt x="25" y="286"/>
                    <a:pt x="25" y="286"/>
                    <a:pt x="25" y="286"/>
                  </a:cubicBezTo>
                  <a:cubicBezTo>
                    <a:pt x="18" y="286"/>
                    <a:pt x="17" y="287"/>
                    <a:pt x="17" y="287"/>
                  </a:cubicBezTo>
                  <a:cubicBezTo>
                    <a:pt x="17" y="288"/>
                    <a:pt x="17" y="291"/>
                    <a:pt x="18" y="293"/>
                  </a:cubicBezTo>
                  <a:cubicBezTo>
                    <a:pt x="19" y="296"/>
                    <a:pt x="20" y="302"/>
                    <a:pt x="19" y="308"/>
                  </a:cubicBezTo>
                  <a:cubicBezTo>
                    <a:pt x="14" y="307"/>
                    <a:pt x="14" y="307"/>
                    <a:pt x="14" y="307"/>
                  </a:cubicBezTo>
                  <a:cubicBezTo>
                    <a:pt x="15" y="302"/>
                    <a:pt x="13" y="298"/>
                    <a:pt x="12" y="294"/>
                  </a:cubicBezTo>
                  <a:cubicBezTo>
                    <a:pt x="11" y="290"/>
                    <a:pt x="10" y="287"/>
                    <a:pt x="13" y="284"/>
                  </a:cubicBezTo>
                  <a:cubicBezTo>
                    <a:pt x="14" y="283"/>
                    <a:pt x="15" y="282"/>
                    <a:pt x="18" y="281"/>
                  </a:cubicBezTo>
                  <a:cubicBezTo>
                    <a:pt x="15" y="279"/>
                    <a:pt x="13" y="276"/>
                    <a:pt x="14" y="271"/>
                  </a:cubicBezTo>
                  <a:cubicBezTo>
                    <a:pt x="14" y="268"/>
                    <a:pt x="14" y="268"/>
                    <a:pt x="14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22" y="268"/>
                    <a:pt x="25" y="270"/>
                    <a:pt x="26" y="271"/>
                  </a:cubicBezTo>
                  <a:cubicBezTo>
                    <a:pt x="27" y="271"/>
                    <a:pt x="27" y="271"/>
                    <a:pt x="27" y="271"/>
                  </a:cubicBezTo>
                  <a:cubicBezTo>
                    <a:pt x="27" y="271"/>
                    <a:pt x="28" y="271"/>
                    <a:pt x="30" y="269"/>
                  </a:cubicBezTo>
                  <a:cubicBezTo>
                    <a:pt x="31" y="268"/>
                    <a:pt x="32" y="266"/>
                    <a:pt x="31" y="265"/>
                  </a:cubicBezTo>
                  <a:cubicBezTo>
                    <a:pt x="31" y="264"/>
                    <a:pt x="28" y="262"/>
                    <a:pt x="26" y="261"/>
                  </a:cubicBezTo>
                  <a:cubicBezTo>
                    <a:pt x="24" y="260"/>
                    <a:pt x="22" y="259"/>
                    <a:pt x="22" y="257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18" y="258"/>
                    <a:pt x="10" y="260"/>
                    <a:pt x="6" y="252"/>
                  </a:cubicBezTo>
                  <a:cubicBezTo>
                    <a:pt x="6" y="251"/>
                    <a:pt x="6" y="251"/>
                    <a:pt x="6" y="251"/>
                  </a:cubicBezTo>
                  <a:cubicBezTo>
                    <a:pt x="5" y="237"/>
                    <a:pt x="17" y="235"/>
                    <a:pt x="26" y="233"/>
                  </a:cubicBezTo>
                  <a:cubicBezTo>
                    <a:pt x="29" y="232"/>
                    <a:pt x="32" y="232"/>
                    <a:pt x="34" y="231"/>
                  </a:cubicBezTo>
                  <a:cubicBezTo>
                    <a:pt x="30" y="229"/>
                    <a:pt x="27" y="226"/>
                    <a:pt x="24" y="223"/>
                  </a:cubicBezTo>
                  <a:cubicBezTo>
                    <a:pt x="20" y="219"/>
                    <a:pt x="17" y="215"/>
                    <a:pt x="11" y="213"/>
                  </a:cubicBezTo>
                  <a:cubicBezTo>
                    <a:pt x="9" y="212"/>
                    <a:pt x="9" y="212"/>
                    <a:pt x="9" y="212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3" y="201"/>
                    <a:pt x="12" y="192"/>
                    <a:pt x="11" y="181"/>
                  </a:cubicBezTo>
                  <a:cubicBezTo>
                    <a:pt x="9" y="171"/>
                    <a:pt x="8" y="161"/>
                    <a:pt x="10" y="150"/>
                  </a:cubicBezTo>
                  <a:cubicBezTo>
                    <a:pt x="10" y="149"/>
                    <a:pt x="10" y="148"/>
                    <a:pt x="10" y="146"/>
                  </a:cubicBezTo>
                  <a:cubicBezTo>
                    <a:pt x="12" y="136"/>
                    <a:pt x="15" y="117"/>
                    <a:pt x="10" y="103"/>
                  </a:cubicBezTo>
                  <a:cubicBezTo>
                    <a:pt x="9" y="101"/>
                    <a:pt x="8" y="100"/>
                    <a:pt x="7" y="99"/>
                  </a:cubicBezTo>
                  <a:cubicBezTo>
                    <a:pt x="5" y="97"/>
                    <a:pt x="2" y="95"/>
                    <a:pt x="2" y="91"/>
                  </a:cubicBezTo>
                  <a:cubicBezTo>
                    <a:pt x="0" y="80"/>
                    <a:pt x="1" y="65"/>
                    <a:pt x="2" y="58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5" y="55"/>
                    <a:pt x="5" y="55"/>
                    <a:pt x="7" y="56"/>
                  </a:cubicBezTo>
                  <a:cubicBezTo>
                    <a:pt x="6" y="54"/>
                    <a:pt x="5" y="51"/>
                    <a:pt x="6" y="50"/>
                  </a:cubicBezTo>
                  <a:cubicBezTo>
                    <a:pt x="6" y="46"/>
                    <a:pt x="9" y="43"/>
                    <a:pt x="12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6"/>
                    <a:pt x="10" y="32"/>
                    <a:pt x="13" y="31"/>
                  </a:cubicBezTo>
                  <a:cubicBezTo>
                    <a:pt x="16" y="31"/>
                    <a:pt x="18" y="33"/>
                    <a:pt x="20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2" y="38"/>
                    <a:pt x="22" y="38"/>
                  </a:cubicBezTo>
                  <a:cubicBezTo>
                    <a:pt x="23" y="40"/>
                    <a:pt x="25" y="43"/>
                    <a:pt x="26" y="44"/>
                  </a:cubicBezTo>
                  <a:cubicBezTo>
                    <a:pt x="29" y="46"/>
                    <a:pt x="31" y="48"/>
                    <a:pt x="33" y="49"/>
                  </a:cubicBezTo>
                  <a:cubicBezTo>
                    <a:pt x="38" y="52"/>
                    <a:pt x="42" y="55"/>
                    <a:pt x="42" y="60"/>
                  </a:cubicBezTo>
                  <a:cubicBezTo>
                    <a:pt x="44" y="59"/>
                    <a:pt x="46" y="59"/>
                    <a:pt x="49" y="59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71"/>
                    <a:pt x="58" y="73"/>
                    <a:pt x="70" y="75"/>
                  </a:cubicBezTo>
                  <a:cubicBezTo>
                    <a:pt x="75" y="76"/>
                    <a:pt x="80" y="77"/>
                    <a:pt x="86" y="80"/>
                  </a:cubicBezTo>
                  <a:cubicBezTo>
                    <a:pt x="88" y="80"/>
                    <a:pt x="89" y="83"/>
                    <a:pt x="90" y="86"/>
                  </a:cubicBezTo>
                  <a:cubicBezTo>
                    <a:pt x="90" y="86"/>
                    <a:pt x="90" y="87"/>
                    <a:pt x="90" y="88"/>
                  </a:cubicBezTo>
                  <a:cubicBezTo>
                    <a:pt x="93" y="89"/>
                    <a:pt x="96" y="89"/>
                    <a:pt x="99" y="89"/>
                  </a:cubicBezTo>
                  <a:cubicBezTo>
                    <a:pt x="105" y="89"/>
                    <a:pt x="110" y="90"/>
                    <a:pt x="114" y="92"/>
                  </a:cubicBezTo>
                  <a:cubicBezTo>
                    <a:pt x="116" y="93"/>
                    <a:pt x="117" y="94"/>
                    <a:pt x="118" y="95"/>
                  </a:cubicBezTo>
                  <a:cubicBezTo>
                    <a:pt x="123" y="99"/>
                    <a:pt x="126" y="102"/>
                    <a:pt x="135" y="96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38" y="106"/>
                    <a:pt x="141" y="108"/>
                    <a:pt x="147" y="111"/>
                  </a:cubicBezTo>
                  <a:cubicBezTo>
                    <a:pt x="150" y="112"/>
                    <a:pt x="154" y="114"/>
                    <a:pt x="154" y="117"/>
                  </a:cubicBezTo>
                  <a:cubicBezTo>
                    <a:pt x="154" y="118"/>
                    <a:pt x="154" y="119"/>
                    <a:pt x="154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151"/>
                    <a:pt x="168" y="151"/>
                    <a:pt x="168" y="151"/>
                  </a:cubicBezTo>
                  <a:cubicBezTo>
                    <a:pt x="164" y="149"/>
                    <a:pt x="164" y="149"/>
                    <a:pt x="164" y="149"/>
                  </a:cubicBezTo>
                  <a:cubicBezTo>
                    <a:pt x="156" y="145"/>
                    <a:pt x="154" y="147"/>
                    <a:pt x="151" y="149"/>
                  </a:cubicBezTo>
                  <a:cubicBezTo>
                    <a:pt x="149" y="151"/>
                    <a:pt x="146" y="153"/>
                    <a:pt x="142" y="151"/>
                  </a:cubicBezTo>
                  <a:cubicBezTo>
                    <a:pt x="144" y="154"/>
                    <a:pt x="147" y="158"/>
                    <a:pt x="143" y="164"/>
                  </a:cubicBezTo>
                  <a:cubicBezTo>
                    <a:pt x="143" y="165"/>
                    <a:pt x="143" y="165"/>
                    <a:pt x="143" y="165"/>
                  </a:cubicBezTo>
                  <a:cubicBezTo>
                    <a:pt x="142" y="166"/>
                    <a:pt x="140" y="167"/>
                    <a:pt x="137" y="168"/>
                  </a:cubicBezTo>
                  <a:cubicBezTo>
                    <a:pt x="129" y="173"/>
                    <a:pt x="109" y="186"/>
                    <a:pt x="107" y="191"/>
                  </a:cubicBezTo>
                  <a:cubicBezTo>
                    <a:pt x="107" y="193"/>
                    <a:pt x="109" y="194"/>
                    <a:pt x="111" y="196"/>
                  </a:cubicBezTo>
                  <a:cubicBezTo>
                    <a:pt x="113" y="197"/>
                    <a:pt x="115" y="199"/>
                    <a:pt x="115" y="201"/>
                  </a:cubicBezTo>
                  <a:cubicBezTo>
                    <a:pt x="119" y="200"/>
                    <a:pt x="122" y="200"/>
                    <a:pt x="126" y="199"/>
                  </a:cubicBezTo>
                  <a:cubicBezTo>
                    <a:pt x="131" y="199"/>
                    <a:pt x="136" y="198"/>
                    <a:pt x="140" y="196"/>
                  </a:cubicBezTo>
                  <a:cubicBezTo>
                    <a:pt x="143" y="201"/>
                    <a:pt x="143" y="201"/>
                    <a:pt x="143" y="201"/>
                  </a:cubicBezTo>
                  <a:cubicBezTo>
                    <a:pt x="139" y="203"/>
                    <a:pt x="137" y="206"/>
                    <a:pt x="134" y="210"/>
                  </a:cubicBezTo>
                  <a:cubicBezTo>
                    <a:pt x="128" y="216"/>
                    <a:pt x="121" y="223"/>
                    <a:pt x="111" y="225"/>
                  </a:cubicBezTo>
                  <a:cubicBezTo>
                    <a:pt x="112" y="227"/>
                    <a:pt x="113" y="230"/>
                    <a:pt x="114" y="233"/>
                  </a:cubicBezTo>
                  <a:cubicBezTo>
                    <a:pt x="116" y="239"/>
                    <a:pt x="117" y="242"/>
                    <a:pt x="120" y="244"/>
                  </a:cubicBezTo>
                  <a:cubicBezTo>
                    <a:pt x="123" y="241"/>
                    <a:pt x="125" y="237"/>
                    <a:pt x="126" y="234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32" y="236"/>
                    <a:pt x="133" y="237"/>
                    <a:pt x="134" y="239"/>
                  </a:cubicBezTo>
                  <a:cubicBezTo>
                    <a:pt x="135" y="240"/>
                    <a:pt x="137" y="242"/>
                    <a:pt x="138" y="245"/>
                  </a:cubicBezTo>
                  <a:cubicBezTo>
                    <a:pt x="141" y="242"/>
                    <a:pt x="144" y="239"/>
                    <a:pt x="146" y="235"/>
                  </a:cubicBezTo>
                  <a:cubicBezTo>
                    <a:pt x="149" y="231"/>
                    <a:pt x="151" y="227"/>
                    <a:pt x="156" y="225"/>
                  </a:cubicBezTo>
                  <a:cubicBezTo>
                    <a:pt x="158" y="223"/>
                    <a:pt x="159" y="224"/>
                    <a:pt x="160" y="224"/>
                  </a:cubicBezTo>
                  <a:cubicBezTo>
                    <a:pt x="162" y="225"/>
                    <a:pt x="163" y="226"/>
                    <a:pt x="163" y="227"/>
                  </a:cubicBezTo>
                  <a:cubicBezTo>
                    <a:pt x="166" y="226"/>
                    <a:pt x="169" y="223"/>
                    <a:pt x="172" y="221"/>
                  </a:cubicBezTo>
                  <a:cubicBezTo>
                    <a:pt x="175" y="218"/>
                    <a:pt x="178" y="215"/>
                    <a:pt x="182" y="213"/>
                  </a:cubicBezTo>
                  <a:cubicBezTo>
                    <a:pt x="181" y="208"/>
                    <a:pt x="183" y="203"/>
                    <a:pt x="184" y="199"/>
                  </a:cubicBezTo>
                  <a:cubicBezTo>
                    <a:pt x="185" y="196"/>
                    <a:pt x="186" y="193"/>
                    <a:pt x="186" y="191"/>
                  </a:cubicBezTo>
                  <a:cubicBezTo>
                    <a:pt x="187" y="188"/>
                    <a:pt x="184" y="182"/>
                    <a:pt x="184" y="180"/>
                  </a:cubicBezTo>
                  <a:cubicBezTo>
                    <a:pt x="184" y="181"/>
                    <a:pt x="185" y="181"/>
                    <a:pt x="186" y="181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6"/>
                    <a:pt x="183" y="176"/>
                    <a:pt x="183" y="176"/>
                  </a:cubicBezTo>
                  <a:cubicBezTo>
                    <a:pt x="184" y="176"/>
                    <a:pt x="184" y="176"/>
                    <a:pt x="184" y="176"/>
                  </a:cubicBezTo>
                  <a:cubicBezTo>
                    <a:pt x="185" y="173"/>
                    <a:pt x="188" y="173"/>
                    <a:pt x="190" y="173"/>
                  </a:cubicBezTo>
                  <a:cubicBezTo>
                    <a:pt x="190" y="173"/>
                    <a:pt x="191" y="173"/>
                    <a:pt x="191" y="173"/>
                  </a:cubicBezTo>
                  <a:cubicBezTo>
                    <a:pt x="192" y="172"/>
                    <a:pt x="191" y="169"/>
                    <a:pt x="191" y="167"/>
                  </a:cubicBezTo>
                  <a:cubicBezTo>
                    <a:pt x="190" y="164"/>
                    <a:pt x="189" y="160"/>
                    <a:pt x="191" y="157"/>
                  </a:cubicBezTo>
                  <a:cubicBezTo>
                    <a:pt x="193" y="154"/>
                    <a:pt x="196" y="153"/>
                    <a:pt x="198" y="151"/>
                  </a:cubicBezTo>
                  <a:cubicBezTo>
                    <a:pt x="202" y="148"/>
                    <a:pt x="206" y="146"/>
                    <a:pt x="207" y="142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11" y="140"/>
                    <a:pt x="212" y="141"/>
                    <a:pt x="212" y="141"/>
                  </a:cubicBezTo>
                  <a:cubicBezTo>
                    <a:pt x="208" y="136"/>
                    <a:pt x="204" y="130"/>
                    <a:pt x="203" y="123"/>
                  </a:cubicBezTo>
                  <a:cubicBezTo>
                    <a:pt x="202" y="118"/>
                    <a:pt x="203" y="113"/>
                    <a:pt x="204" y="108"/>
                  </a:cubicBezTo>
                  <a:cubicBezTo>
                    <a:pt x="206" y="99"/>
                    <a:pt x="207" y="93"/>
                    <a:pt x="200" y="89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9" y="85"/>
                    <a:pt x="199" y="85"/>
                    <a:pt x="199" y="85"/>
                  </a:cubicBezTo>
                  <a:cubicBezTo>
                    <a:pt x="202" y="79"/>
                    <a:pt x="214" y="57"/>
                    <a:pt x="211" y="38"/>
                  </a:cubicBezTo>
                  <a:cubicBezTo>
                    <a:pt x="211" y="38"/>
                    <a:pt x="210" y="38"/>
                    <a:pt x="210" y="38"/>
                  </a:cubicBezTo>
                  <a:cubicBezTo>
                    <a:pt x="210" y="38"/>
                    <a:pt x="210" y="38"/>
                    <a:pt x="209" y="38"/>
                  </a:cubicBezTo>
                  <a:cubicBezTo>
                    <a:pt x="208" y="38"/>
                    <a:pt x="204" y="38"/>
                    <a:pt x="203" y="35"/>
                  </a:cubicBezTo>
                  <a:cubicBezTo>
                    <a:pt x="202" y="34"/>
                    <a:pt x="202" y="33"/>
                    <a:pt x="203" y="32"/>
                  </a:cubicBezTo>
                  <a:cubicBezTo>
                    <a:pt x="199" y="30"/>
                    <a:pt x="199" y="27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5" y="21"/>
                    <a:pt x="195" y="17"/>
                    <a:pt x="195" y="16"/>
                  </a:cubicBezTo>
                  <a:cubicBezTo>
                    <a:pt x="195" y="16"/>
                    <a:pt x="195" y="16"/>
                    <a:pt x="195" y="15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3" y="11"/>
                    <a:pt x="192" y="5"/>
                    <a:pt x="195" y="3"/>
                  </a:cubicBezTo>
                  <a:cubicBezTo>
                    <a:pt x="198" y="0"/>
                    <a:pt x="203" y="2"/>
                    <a:pt x="208" y="5"/>
                  </a:cubicBezTo>
                  <a:cubicBezTo>
                    <a:pt x="210" y="6"/>
                    <a:pt x="213" y="7"/>
                    <a:pt x="214" y="7"/>
                  </a:cubicBezTo>
                  <a:cubicBezTo>
                    <a:pt x="226" y="8"/>
                    <a:pt x="248" y="11"/>
                    <a:pt x="262" y="15"/>
                  </a:cubicBezTo>
                  <a:cubicBezTo>
                    <a:pt x="270" y="17"/>
                    <a:pt x="278" y="21"/>
                    <a:pt x="285" y="24"/>
                  </a:cubicBezTo>
                  <a:cubicBezTo>
                    <a:pt x="291" y="27"/>
                    <a:pt x="297" y="30"/>
                    <a:pt x="303" y="31"/>
                  </a:cubicBezTo>
                  <a:cubicBezTo>
                    <a:pt x="305" y="32"/>
                    <a:pt x="309" y="32"/>
                    <a:pt x="312" y="31"/>
                  </a:cubicBezTo>
                  <a:cubicBezTo>
                    <a:pt x="315" y="31"/>
                    <a:pt x="319" y="31"/>
                    <a:pt x="322" y="31"/>
                  </a:cubicBezTo>
                  <a:cubicBezTo>
                    <a:pt x="330" y="33"/>
                    <a:pt x="337" y="37"/>
                    <a:pt x="343" y="41"/>
                  </a:cubicBezTo>
                  <a:cubicBezTo>
                    <a:pt x="347" y="44"/>
                    <a:pt x="351" y="46"/>
                    <a:pt x="355" y="47"/>
                  </a:cubicBezTo>
                  <a:cubicBezTo>
                    <a:pt x="355" y="47"/>
                    <a:pt x="357" y="47"/>
                    <a:pt x="358" y="46"/>
                  </a:cubicBezTo>
                  <a:cubicBezTo>
                    <a:pt x="361" y="45"/>
                    <a:pt x="366" y="43"/>
                    <a:pt x="371" y="43"/>
                  </a:cubicBezTo>
                  <a:cubicBezTo>
                    <a:pt x="376" y="44"/>
                    <a:pt x="381" y="47"/>
                    <a:pt x="387" y="50"/>
                  </a:cubicBezTo>
                  <a:cubicBezTo>
                    <a:pt x="391" y="52"/>
                    <a:pt x="395" y="54"/>
                    <a:pt x="399" y="55"/>
                  </a:cubicBezTo>
                  <a:cubicBezTo>
                    <a:pt x="402" y="56"/>
                    <a:pt x="405" y="56"/>
                    <a:pt x="408" y="55"/>
                  </a:cubicBezTo>
                  <a:cubicBezTo>
                    <a:pt x="412" y="55"/>
                    <a:pt x="415" y="55"/>
                    <a:pt x="419" y="55"/>
                  </a:cubicBezTo>
                  <a:cubicBezTo>
                    <a:pt x="423" y="56"/>
                    <a:pt x="428" y="59"/>
                    <a:pt x="433" y="61"/>
                  </a:cubicBezTo>
                  <a:cubicBezTo>
                    <a:pt x="438" y="64"/>
                    <a:pt x="443" y="67"/>
                    <a:pt x="447" y="67"/>
                  </a:cubicBezTo>
                  <a:cubicBezTo>
                    <a:pt x="464" y="70"/>
                    <a:pt x="479" y="74"/>
                    <a:pt x="493" y="78"/>
                  </a:cubicBezTo>
                  <a:cubicBezTo>
                    <a:pt x="501" y="80"/>
                    <a:pt x="508" y="82"/>
                    <a:pt x="516" y="83"/>
                  </a:cubicBezTo>
                  <a:cubicBezTo>
                    <a:pt x="528" y="86"/>
                    <a:pt x="541" y="88"/>
                    <a:pt x="553" y="90"/>
                  </a:cubicBezTo>
                  <a:cubicBezTo>
                    <a:pt x="564" y="91"/>
                    <a:pt x="576" y="93"/>
                    <a:pt x="588" y="96"/>
                  </a:cubicBezTo>
                  <a:cubicBezTo>
                    <a:pt x="591" y="96"/>
                    <a:pt x="594" y="98"/>
                    <a:pt x="597" y="100"/>
                  </a:cubicBezTo>
                  <a:cubicBezTo>
                    <a:pt x="600" y="102"/>
                    <a:pt x="602" y="103"/>
                    <a:pt x="604" y="104"/>
                  </a:cubicBezTo>
                  <a:cubicBezTo>
                    <a:pt x="615" y="106"/>
                    <a:pt x="627" y="108"/>
                    <a:pt x="638" y="109"/>
                  </a:cubicBezTo>
                  <a:cubicBezTo>
                    <a:pt x="656" y="111"/>
                    <a:pt x="673" y="113"/>
                    <a:pt x="689" y="120"/>
                  </a:cubicBezTo>
                  <a:cubicBezTo>
                    <a:pt x="692" y="121"/>
                    <a:pt x="692" y="121"/>
                    <a:pt x="692" y="121"/>
                  </a:cubicBezTo>
                  <a:cubicBezTo>
                    <a:pt x="690" y="124"/>
                    <a:pt x="690" y="124"/>
                    <a:pt x="690" y="124"/>
                  </a:cubicBezTo>
                  <a:cubicBezTo>
                    <a:pt x="686" y="132"/>
                    <a:pt x="685" y="138"/>
                    <a:pt x="685" y="147"/>
                  </a:cubicBezTo>
                  <a:cubicBezTo>
                    <a:pt x="684" y="152"/>
                    <a:pt x="684" y="158"/>
                    <a:pt x="683" y="164"/>
                  </a:cubicBezTo>
                  <a:cubicBezTo>
                    <a:pt x="683" y="164"/>
                    <a:pt x="683" y="164"/>
                    <a:pt x="683" y="164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0" y="167"/>
                    <a:pt x="680" y="167"/>
                    <a:pt x="680" y="167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2" y="168"/>
                    <a:pt x="682" y="168"/>
                    <a:pt x="682" y="168"/>
                  </a:cubicBezTo>
                  <a:cubicBezTo>
                    <a:pt x="680" y="180"/>
                    <a:pt x="679" y="183"/>
                    <a:pt x="678" y="184"/>
                  </a:cubicBezTo>
                  <a:cubicBezTo>
                    <a:pt x="677" y="185"/>
                    <a:pt x="676" y="186"/>
                    <a:pt x="672" y="188"/>
                  </a:cubicBezTo>
                  <a:cubicBezTo>
                    <a:pt x="671" y="188"/>
                    <a:pt x="671" y="188"/>
                    <a:pt x="671" y="188"/>
                  </a:cubicBezTo>
                  <a:cubicBezTo>
                    <a:pt x="671" y="189"/>
                    <a:pt x="671" y="190"/>
                    <a:pt x="672" y="191"/>
                  </a:cubicBezTo>
                  <a:cubicBezTo>
                    <a:pt x="673" y="194"/>
                    <a:pt x="675" y="199"/>
                    <a:pt x="674" y="203"/>
                  </a:cubicBezTo>
                  <a:cubicBezTo>
                    <a:pt x="673" y="213"/>
                    <a:pt x="670" y="223"/>
                    <a:pt x="667" y="233"/>
                  </a:cubicBezTo>
                  <a:cubicBezTo>
                    <a:pt x="664" y="244"/>
                    <a:pt x="660" y="256"/>
                    <a:pt x="658" y="271"/>
                  </a:cubicBezTo>
                  <a:cubicBezTo>
                    <a:pt x="655" y="300"/>
                    <a:pt x="647" y="329"/>
                    <a:pt x="640" y="357"/>
                  </a:cubicBezTo>
                  <a:cubicBezTo>
                    <a:pt x="634" y="377"/>
                    <a:pt x="629" y="395"/>
                    <a:pt x="626" y="412"/>
                  </a:cubicBezTo>
                  <a:cubicBezTo>
                    <a:pt x="625" y="417"/>
                    <a:pt x="625" y="421"/>
                    <a:pt x="625" y="425"/>
                  </a:cubicBezTo>
                  <a:cubicBezTo>
                    <a:pt x="625" y="431"/>
                    <a:pt x="625" y="437"/>
                    <a:pt x="622" y="445"/>
                  </a:cubicBezTo>
                  <a:cubicBezTo>
                    <a:pt x="622" y="445"/>
                    <a:pt x="618" y="453"/>
                    <a:pt x="614" y="457"/>
                  </a:cubicBezTo>
                  <a:cubicBezTo>
                    <a:pt x="615" y="458"/>
                    <a:pt x="616" y="459"/>
                    <a:pt x="617" y="460"/>
                  </a:cubicBezTo>
                  <a:cubicBezTo>
                    <a:pt x="619" y="462"/>
                    <a:pt x="621" y="465"/>
                    <a:pt x="622" y="467"/>
                  </a:cubicBezTo>
                  <a:cubicBezTo>
                    <a:pt x="624" y="476"/>
                    <a:pt x="623" y="482"/>
                    <a:pt x="622" y="487"/>
                  </a:cubicBezTo>
                  <a:cubicBezTo>
                    <a:pt x="621" y="492"/>
                    <a:pt x="620" y="495"/>
                    <a:pt x="622" y="499"/>
                  </a:cubicBezTo>
                  <a:cubicBezTo>
                    <a:pt x="623" y="502"/>
                    <a:pt x="623" y="502"/>
                    <a:pt x="623" y="502"/>
                  </a:cubicBezTo>
                  <a:cubicBezTo>
                    <a:pt x="620" y="503"/>
                    <a:pt x="620" y="503"/>
                    <a:pt x="620" y="503"/>
                  </a:cubicBezTo>
                  <a:cubicBezTo>
                    <a:pt x="616" y="504"/>
                    <a:pt x="611" y="504"/>
                    <a:pt x="607" y="504"/>
                  </a:cubicBezTo>
                  <a:close/>
                  <a:moveTo>
                    <a:pt x="87" y="361"/>
                  </a:moveTo>
                  <a:cubicBezTo>
                    <a:pt x="87" y="362"/>
                    <a:pt x="88" y="362"/>
                    <a:pt x="89" y="362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7" y="361"/>
                    <a:pt x="87" y="361"/>
                  </a:cubicBezTo>
                  <a:close/>
                  <a:moveTo>
                    <a:pt x="198" y="7"/>
                  </a:moveTo>
                  <a:cubicBezTo>
                    <a:pt x="198" y="7"/>
                    <a:pt x="198" y="7"/>
                    <a:pt x="199" y="8"/>
                  </a:cubicBezTo>
                  <a:cubicBezTo>
                    <a:pt x="199" y="8"/>
                    <a:pt x="199" y="8"/>
                    <a:pt x="200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0" y="7"/>
                    <a:pt x="199" y="7"/>
                    <a:pt x="19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96">
              <a:extLst>
                <a:ext uri="{FF2B5EF4-FFF2-40B4-BE49-F238E27FC236}">
                  <a16:creationId xmlns:a16="http://schemas.microsoft.com/office/drawing/2014/main" id="{398D7006-8EAC-4FF0-A4BE-E6B83946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2265363"/>
              <a:ext cx="49213" cy="36513"/>
            </a:xfrm>
            <a:custGeom>
              <a:avLst/>
              <a:gdLst>
                <a:gd name="T0" fmla="*/ 33 w 50"/>
                <a:gd name="T1" fmla="*/ 5 h 37"/>
                <a:gd name="T2" fmla="*/ 45 w 50"/>
                <a:gd name="T3" fmla="*/ 17 h 37"/>
                <a:gd name="T4" fmla="*/ 29 w 50"/>
                <a:gd name="T5" fmla="*/ 37 h 37"/>
                <a:gd name="T6" fmla="*/ 1 w 50"/>
                <a:gd name="T7" fmla="*/ 25 h 37"/>
                <a:gd name="T8" fmla="*/ 13 w 50"/>
                <a:gd name="T9" fmla="*/ 9 h 37"/>
                <a:gd name="T10" fmla="*/ 29 w 50"/>
                <a:gd name="T11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7">
                  <a:moveTo>
                    <a:pt x="33" y="5"/>
                  </a:moveTo>
                  <a:cubicBezTo>
                    <a:pt x="31" y="15"/>
                    <a:pt x="35" y="19"/>
                    <a:pt x="45" y="17"/>
                  </a:cubicBezTo>
                  <a:cubicBezTo>
                    <a:pt x="50" y="34"/>
                    <a:pt x="32" y="27"/>
                    <a:pt x="29" y="37"/>
                  </a:cubicBezTo>
                  <a:cubicBezTo>
                    <a:pt x="24" y="29"/>
                    <a:pt x="18" y="21"/>
                    <a:pt x="1" y="25"/>
                  </a:cubicBezTo>
                  <a:cubicBezTo>
                    <a:pt x="0" y="9"/>
                    <a:pt x="22" y="12"/>
                    <a:pt x="13" y="9"/>
                  </a:cubicBezTo>
                  <a:cubicBezTo>
                    <a:pt x="19" y="0"/>
                    <a:pt x="24" y="13"/>
                    <a:pt x="2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97">
              <a:extLst>
                <a:ext uri="{FF2B5EF4-FFF2-40B4-BE49-F238E27FC236}">
                  <a16:creationId xmlns:a16="http://schemas.microsoft.com/office/drawing/2014/main" id="{58AF828F-755C-4C81-A697-4FBD2C9D1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265363"/>
              <a:ext cx="53975" cy="42863"/>
            </a:xfrm>
            <a:custGeom>
              <a:avLst/>
              <a:gdLst>
                <a:gd name="T0" fmla="*/ 33 w 55"/>
                <a:gd name="T1" fmla="*/ 43 h 43"/>
                <a:gd name="T2" fmla="*/ 30 w 55"/>
                <a:gd name="T3" fmla="*/ 38 h 43"/>
                <a:gd name="T4" fmla="*/ 4 w 55"/>
                <a:gd name="T5" fmla="*/ 27 h 43"/>
                <a:gd name="T6" fmla="*/ 1 w 55"/>
                <a:gd name="T7" fmla="*/ 28 h 43"/>
                <a:gd name="T8" fmla="*/ 1 w 55"/>
                <a:gd name="T9" fmla="*/ 25 h 43"/>
                <a:gd name="T10" fmla="*/ 12 w 55"/>
                <a:gd name="T11" fmla="*/ 10 h 43"/>
                <a:gd name="T12" fmla="*/ 14 w 55"/>
                <a:gd name="T13" fmla="*/ 7 h 43"/>
                <a:gd name="T14" fmla="*/ 25 w 55"/>
                <a:gd name="T15" fmla="*/ 3 h 43"/>
                <a:gd name="T16" fmla="*/ 29 w 55"/>
                <a:gd name="T17" fmla="*/ 0 h 43"/>
                <a:gd name="T18" fmla="*/ 35 w 55"/>
                <a:gd name="T19" fmla="*/ 2 h 43"/>
                <a:gd name="T20" fmla="*/ 34 w 55"/>
                <a:gd name="T21" fmla="*/ 4 h 43"/>
                <a:gd name="T22" fmla="*/ 39 w 55"/>
                <a:gd name="T23" fmla="*/ 5 h 43"/>
                <a:gd name="T24" fmla="*/ 39 w 55"/>
                <a:gd name="T25" fmla="*/ 14 h 43"/>
                <a:gd name="T26" fmla="*/ 48 w 55"/>
                <a:gd name="T27" fmla="*/ 14 h 43"/>
                <a:gd name="T28" fmla="*/ 50 w 55"/>
                <a:gd name="T29" fmla="*/ 13 h 43"/>
                <a:gd name="T30" fmla="*/ 51 w 55"/>
                <a:gd name="T31" fmla="*/ 16 h 43"/>
                <a:gd name="T32" fmla="*/ 41 w 55"/>
                <a:gd name="T33" fmla="*/ 33 h 43"/>
                <a:gd name="T34" fmla="*/ 35 w 55"/>
                <a:gd name="T35" fmla="*/ 38 h 43"/>
                <a:gd name="T36" fmla="*/ 33 w 55"/>
                <a:gd name="T37" fmla="*/ 43 h 43"/>
                <a:gd name="T38" fmla="*/ 12 w 55"/>
                <a:gd name="T39" fmla="*/ 21 h 43"/>
                <a:gd name="T40" fmla="*/ 32 w 55"/>
                <a:gd name="T41" fmla="*/ 32 h 43"/>
                <a:gd name="T42" fmla="*/ 39 w 55"/>
                <a:gd name="T43" fmla="*/ 28 h 43"/>
                <a:gd name="T44" fmla="*/ 46 w 55"/>
                <a:gd name="T45" fmla="*/ 20 h 43"/>
                <a:gd name="T46" fmla="*/ 35 w 55"/>
                <a:gd name="T47" fmla="*/ 17 h 43"/>
                <a:gd name="T48" fmla="*/ 33 w 55"/>
                <a:gd name="T49" fmla="*/ 5 h 43"/>
                <a:gd name="T50" fmla="*/ 23 w 55"/>
                <a:gd name="T51" fmla="*/ 9 h 43"/>
                <a:gd name="T52" fmla="*/ 21 w 55"/>
                <a:gd name="T53" fmla="*/ 8 h 43"/>
                <a:gd name="T54" fmla="*/ 21 w 55"/>
                <a:gd name="T55" fmla="*/ 10 h 43"/>
                <a:gd name="T56" fmla="*/ 17 w 55"/>
                <a:gd name="T57" fmla="*/ 14 h 43"/>
                <a:gd name="T58" fmla="*/ 7 w 55"/>
                <a:gd name="T59" fmla="*/ 21 h 43"/>
                <a:gd name="T60" fmla="*/ 12 w 55"/>
                <a:gd name="T6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43">
                  <a:moveTo>
                    <a:pt x="33" y="43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25" y="31"/>
                    <a:pt x="20" y="24"/>
                    <a:pt x="4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15"/>
                    <a:pt x="7" y="12"/>
                    <a:pt x="12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1"/>
                    <a:pt x="22" y="3"/>
                    <a:pt x="25" y="3"/>
                  </a:cubicBezTo>
                  <a:cubicBezTo>
                    <a:pt x="27" y="4"/>
                    <a:pt x="28" y="4"/>
                    <a:pt x="29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4" y="3"/>
                    <a:pt x="34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9"/>
                    <a:pt x="38" y="12"/>
                    <a:pt x="39" y="14"/>
                  </a:cubicBezTo>
                  <a:cubicBezTo>
                    <a:pt x="41" y="15"/>
                    <a:pt x="43" y="15"/>
                    <a:pt x="48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5" y="29"/>
                    <a:pt x="47" y="31"/>
                    <a:pt x="41" y="33"/>
                  </a:cubicBezTo>
                  <a:cubicBezTo>
                    <a:pt x="38" y="34"/>
                    <a:pt x="35" y="35"/>
                    <a:pt x="35" y="38"/>
                  </a:cubicBezTo>
                  <a:lnTo>
                    <a:pt x="33" y="43"/>
                  </a:lnTo>
                  <a:close/>
                  <a:moveTo>
                    <a:pt x="12" y="21"/>
                  </a:moveTo>
                  <a:cubicBezTo>
                    <a:pt x="22" y="21"/>
                    <a:pt x="28" y="26"/>
                    <a:pt x="32" y="32"/>
                  </a:cubicBezTo>
                  <a:cubicBezTo>
                    <a:pt x="34" y="30"/>
                    <a:pt x="37" y="29"/>
                    <a:pt x="39" y="28"/>
                  </a:cubicBezTo>
                  <a:cubicBezTo>
                    <a:pt x="44" y="26"/>
                    <a:pt x="47" y="25"/>
                    <a:pt x="46" y="20"/>
                  </a:cubicBezTo>
                  <a:cubicBezTo>
                    <a:pt x="41" y="21"/>
                    <a:pt x="38" y="20"/>
                    <a:pt x="35" y="17"/>
                  </a:cubicBezTo>
                  <a:cubicBezTo>
                    <a:pt x="33" y="15"/>
                    <a:pt x="32" y="11"/>
                    <a:pt x="33" y="5"/>
                  </a:cubicBezTo>
                  <a:cubicBezTo>
                    <a:pt x="30" y="10"/>
                    <a:pt x="27" y="9"/>
                    <a:pt x="23" y="9"/>
                  </a:cubicBezTo>
                  <a:cubicBezTo>
                    <a:pt x="22" y="8"/>
                    <a:pt x="21" y="8"/>
                    <a:pt x="21" y="8"/>
                  </a:cubicBezTo>
                  <a:cubicBezTo>
                    <a:pt x="21" y="9"/>
                    <a:pt x="21" y="9"/>
                    <a:pt x="21" y="10"/>
                  </a:cubicBezTo>
                  <a:cubicBezTo>
                    <a:pt x="21" y="13"/>
                    <a:pt x="19" y="13"/>
                    <a:pt x="17" y="14"/>
                  </a:cubicBezTo>
                  <a:cubicBezTo>
                    <a:pt x="12" y="15"/>
                    <a:pt x="8" y="17"/>
                    <a:pt x="7" y="21"/>
                  </a:cubicBezTo>
                  <a:cubicBezTo>
                    <a:pt x="9" y="21"/>
                    <a:pt x="10" y="21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98">
              <a:extLst>
                <a:ext uri="{FF2B5EF4-FFF2-40B4-BE49-F238E27FC236}">
                  <a16:creationId xmlns:a16="http://schemas.microsoft.com/office/drawing/2014/main" id="{C8ECDB9B-D116-4201-90DD-CBB670FB2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6951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299">
              <a:extLst>
                <a:ext uri="{FF2B5EF4-FFF2-40B4-BE49-F238E27FC236}">
                  <a16:creationId xmlns:a16="http://schemas.microsoft.com/office/drawing/2014/main" id="{C99888CD-B789-4803-9E5B-A41A19AE3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66951"/>
              <a:ext cx="0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300">
              <a:extLst>
                <a:ext uri="{FF2B5EF4-FFF2-40B4-BE49-F238E27FC236}">
                  <a16:creationId xmlns:a16="http://schemas.microsoft.com/office/drawing/2014/main" id="{03B9C0C2-0516-4976-B0BA-35D2179F1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266951"/>
              <a:ext cx="6350" cy="3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01">
              <a:extLst>
                <a:ext uri="{FF2B5EF4-FFF2-40B4-BE49-F238E27FC236}">
                  <a16:creationId xmlns:a16="http://schemas.microsoft.com/office/drawing/2014/main" id="{17886511-35FB-4BD3-810A-B54BF5303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3776"/>
              <a:ext cx="4763" cy="6350"/>
            </a:xfrm>
            <a:custGeom>
              <a:avLst/>
              <a:gdLst>
                <a:gd name="T0" fmla="*/ 0 w 6"/>
                <a:gd name="T1" fmla="*/ 6 h 6"/>
                <a:gd name="T2" fmla="*/ 6 w 6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cubicBezTo>
                    <a:pt x="3" y="4"/>
                    <a:pt x="5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02">
              <a:extLst>
                <a:ext uri="{FF2B5EF4-FFF2-40B4-BE49-F238E27FC236}">
                  <a16:creationId xmlns:a16="http://schemas.microsoft.com/office/drawing/2014/main" id="{1BA04741-101E-460D-A665-A43EF118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0" y="2262188"/>
              <a:ext cx="9525" cy="9525"/>
            </a:xfrm>
            <a:custGeom>
              <a:avLst/>
              <a:gdLst>
                <a:gd name="T0" fmla="*/ 2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3 h 10"/>
                <a:gd name="T8" fmla="*/ 2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3" y="3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6"/>
                    <a:pt x="5" y="9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03">
              <a:extLst>
                <a:ext uri="{FF2B5EF4-FFF2-40B4-BE49-F238E27FC236}">
                  <a16:creationId xmlns:a16="http://schemas.microsoft.com/office/drawing/2014/main" id="{523754FC-AC37-4E90-A254-4FDE1B888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70126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304">
              <a:extLst>
                <a:ext uri="{FF2B5EF4-FFF2-40B4-BE49-F238E27FC236}">
                  <a16:creationId xmlns:a16="http://schemas.microsoft.com/office/drawing/2014/main" id="{2759B8CD-8C26-41CF-A044-405FA031D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70126"/>
              <a:ext cx="3175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305">
              <a:extLst>
                <a:ext uri="{FF2B5EF4-FFF2-40B4-BE49-F238E27FC236}">
                  <a16:creationId xmlns:a16="http://schemas.microsoft.com/office/drawing/2014/main" id="{FBE2FAB2-B8F6-4BC7-8685-92B69C55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338" y="2266951"/>
              <a:ext cx="3175" cy="4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06">
              <a:extLst>
                <a:ext uri="{FF2B5EF4-FFF2-40B4-BE49-F238E27FC236}">
                  <a16:creationId xmlns:a16="http://schemas.microsoft.com/office/drawing/2014/main" id="{A51BBC3A-80BC-4897-A146-50B9DD51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4725" y="2233613"/>
              <a:ext cx="381000" cy="588963"/>
            </a:xfrm>
            <a:custGeom>
              <a:avLst/>
              <a:gdLst>
                <a:gd name="T0" fmla="*/ 0 w 387"/>
                <a:gd name="T1" fmla="*/ 330 h 601"/>
                <a:gd name="T2" fmla="*/ 16 w 387"/>
                <a:gd name="T3" fmla="*/ 326 h 601"/>
                <a:gd name="T4" fmla="*/ 37 w 387"/>
                <a:gd name="T5" fmla="*/ 310 h 601"/>
                <a:gd name="T6" fmla="*/ 28 w 387"/>
                <a:gd name="T7" fmla="*/ 286 h 601"/>
                <a:gd name="T8" fmla="*/ 49 w 387"/>
                <a:gd name="T9" fmla="*/ 258 h 601"/>
                <a:gd name="T10" fmla="*/ 53 w 387"/>
                <a:gd name="T11" fmla="*/ 234 h 601"/>
                <a:gd name="T12" fmla="*/ 41 w 387"/>
                <a:gd name="T13" fmla="*/ 189 h 601"/>
                <a:gd name="T14" fmla="*/ 45 w 387"/>
                <a:gd name="T15" fmla="*/ 169 h 601"/>
                <a:gd name="T16" fmla="*/ 53 w 387"/>
                <a:gd name="T17" fmla="*/ 161 h 601"/>
                <a:gd name="T18" fmla="*/ 49 w 387"/>
                <a:gd name="T19" fmla="*/ 121 h 601"/>
                <a:gd name="T20" fmla="*/ 61 w 387"/>
                <a:gd name="T21" fmla="*/ 93 h 601"/>
                <a:gd name="T22" fmla="*/ 65 w 387"/>
                <a:gd name="T23" fmla="*/ 65 h 601"/>
                <a:gd name="T24" fmla="*/ 73 w 387"/>
                <a:gd name="T25" fmla="*/ 45 h 601"/>
                <a:gd name="T26" fmla="*/ 81 w 387"/>
                <a:gd name="T27" fmla="*/ 25 h 601"/>
                <a:gd name="T28" fmla="*/ 93 w 387"/>
                <a:gd name="T29" fmla="*/ 8 h 601"/>
                <a:gd name="T30" fmla="*/ 101 w 387"/>
                <a:gd name="T31" fmla="*/ 21 h 601"/>
                <a:gd name="T32" fmla="*/ 117 w 387"/>
                <a:gd name="T33" fmla="*/ 37 h 601"/>
                <a:gd name="T34" fmla="*/ 169 w 387"/>
                <a:gd name="T35" fmla="*/ 0 h 601"/>
                <a:gd name="T36" fmla="*/ 197 w 387"/>
                <a:gd name="T37" fmla="*/ 4 h 601"/>
                <a:gd name="T38" fmla="*/ 205 w 387"/>
                <a:gd name="T39" fmla="*/ 17 h 601"/>
                <a:gd name="T40" fmla="*/ 221 w 387"/>
                <a:gd name="T41" fmla="*/ 21 h 601"/>
                <a:gd name="T42" fmla="*/ 233 w 387"/>
                <a:gd name="T43" fmla="*/ 57 h 601"/>
                <a:gd name="T44" fmla="*/ 262 w 387"/>
                <a:gd name="T45" fmla="*/ 145 h 601"/>
                <a:gd name="T46" fmla="*/ 274 w 387"/>
                <a:gd name="T47" fmla="*/ 189 h 601"/>
                <a:gd name="T48" fmla="*/ 314 w 387"/>
                <a:gd name="T49" fmla="*/ 197 h 601"/>
                <a:gd name="T50" fmla="*/ 338 w 387"/>
                <a:gd name="T51" fmla="*/ 254 h 601"/>
                <a:gd name="T52" fmla="*/ 350 w 387"/>
                <a:gd name="T53" fmla="*/ 242 h 601"/>
                <a:gd name="T54" fmla="*/ 370 w 387"/>
                <a:gd name="T55" fmla="*/ 258 h 601"/>
                <a:gd name="T56" fmla="*/ 362 w 387"/>
                <a:gd name="T57" fmla="*/ 274 h 601"/>
                <a:gd name="T58" fmla="*/ 378 w 387"/>
                <a:gd name="T59" fmla="*/ 278 h 601"/>
                <a:gd name="T60" fmla="*/ 354 w 387"/>
                <a:gd name="T61" fmla="*/ 302 h 601"/>
                <a:gd name="T62" fmla="*/ 330 w 387"/>
                <a:gd name="T63" fmla="*/ 334 h 601"/>
                <a:gd name="T64" fmla="*/ 322 w 387"/>
                <a:gd name="T65" fmla="*/ 326 h 601"/>
                <a:gd name="T66" fmla="*/ 318 w 387"/>
                <a:gd name="T67" fmla="*/ 342 h 601"/>
                <a:gd name="T68" fmla="*/ 306 w 387"/>
                <a:gd name="T69" fmla="*/ 358 h 601"/>
                <a:gd name="T70" fmla="*/ 282 w 387"/>
                <a:gd name="T71" fmla="*/ 350 h 601"/>
                <a:gd name="T72" fmla="*/ 262 w 387"/>
                <a:gd name="T73" fmla="*/ 358 h 601"/>
                <a:gd name="T74" fmla="*/ 262 w 387"/>
                <a:gd name="T75" fmla="*/ 390 h 601"/>
                <a:gd name="T76" fmla="*/ 238 w 387"/>
                <a:gd name="T77" fmla="*/ 362 h 601"/>
                <a:gd name="T78" fmla="*/ 229 w 387"/>
                <a:gd name="T79" fmla="*/ 378 h 601"/>
                <a:gd name="T80" fmla="*/ 221 w 387"/>
                <a:gd name="T81" fmla="*/ 378 h 601"/>
                <a:gd name="T82" fmla="*/ 225 w 387"/>
                <a:gd name="T83" fmla="*/ 398 h 601"/>
                <a:gd name="T84" fmla="*/ 221 w 387"/>
                <a:gd name="T85" fmla="*/ 443 h 601"/>
                <a:gd name="T86" fmla="*/ 193 w 387"/>
                <a:gd name="T87" fmla="*/ 463 h 601"/>
                <a:gd name="T88" fmla="*/ 189 w 387"/>
                <a:gd name="T89" fmla="*/ 447 h 601"/>
                <a:gd name="T90" fmla="*/ 161 w 387"/>
                <a:gd name="T91" fmla="*/ 451 h 601"/>
                <a:gd name="T92" fmla="*/ 157 w 387"/>
                <a:gd name="T93" fmla="*/ 491 h 601"/>
                <a:gd name="T94" fmla="*/ 153 w 387"/>
                <a:gd name="T95" fmla="*/ 479 h 601"/>
                <a:gd name="T96" fmla="*/ 133 w 387"/>
                <a:gd name="T97" fmla="*/ 499 h 601"/>
                <a:gd name="T98" fmla="*/ 133 w 387"/>
                <a:gd name="T99" fmla="*/ 523 h 601"/>
                <a:gd name="T100" fmla="*/ 125 w 387"/>
                <a:gd name="T101" fmla="*/ 535 h 601"/>
                <a:gd name="T102" fmla="*/ 129 w 387"/>
                <a:gd name="T103" fmla="*/ 551 h 601"/>
                <a:gd name="T104" fmla="*/ 117 w 387"/>
                <a:gd name="T105" fmla="*/ 567 h 601"/>
                <a:gd name="T106" fmla="*/ 113 w 387"/>
                <a:gd name="T107" fmla="*/ 599 h 601"/>
                <a:gd name="T108" fmla="*/ 101 w 387"/>
                <a:gd name="T109" fmla="*/ 583 h 601"/>
                <a:gd name="T110" fmla="*/ 77 w 387"/>
                <a:gd name="T111" fmla="*/ 567 h 601"/>
                <a:gd name="T112" fmla="*/ 57 w 387"/>
                <a:gd name="T113" fmla="*/ 503 h 601"/>
                <a:gd name="T114" fmla="*/ 49 w 387"/>
                <a:gd name="T115" fmla="*/ 463 h 601"/>
                <a:gd name="T116" fmla="*/ 45 w 387"/>
                <a:gd name="T117" fmla="*/ 459 h 601"/>
                <a:gd name="T118" fmla="*/ 49 w 387"/>
                <a:gd name="T119" fmla="*/ 455 h 601"/>
                <a:gd name="T120" fmla="*/ 37 w 387"/>
                <a:gd name="T121" fmla="*/ 443 h 601"/>
                <a:gd name="T122" fmla="*/ 32 w 387"/>
                <a:gd name="T123" fmla="*/ 427 h 601"/>
                <a:gd name="T124" fmla="*/ 0 w 387"/>
                <a:gd name="T125" fmla="*/ 33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601">
                  <a:moveTo>
                    <a:pt x="0" y="330"/>
                  </a:moveTo>
                  <a:cubicBezTo>
                    <a:pt x="1" y="323"/>
                    <a:pt x="11" y="328"/>
                    <a:pt x="16" y="326"/>
                  </a:cubicBezTo>
                  <a:cubicBezTo>
                    <a:pt x="26" y="322"/>
                    <a:pt x="22" y="307"/>
                    <a:pt x="37" y="310"/>
                  </a:cubicBezTo>
                  <a:cubicBezTo>
                    <a:pt x="34" y="302"/>
                    <a:pt x="27" y="298"/>
                    <a:pt x="28" y="286"/>
                  </a:cubicBezTo>
                  <a:cubicBezTo>
                    <a:pt x="32" y="273"/>
                    <a:pt x="38" y="264"/>
                    <a:pt x="49" y="258"/>
                  </a:cubicBezTo>
                  <a:cubicBezTo>
                    <a:pt x="38" y="247"/>
                    <a:pt x="53" y="243"/>
                    <a:pt x="53" y="234"/>
                  </a:cubicBezTo>
                  <a:cubicBezTo>
                    <a:pt x="52" y="217"/>
                    <a:pt x="39" y="206"/>
                    <a:pt x="41" y="189"/>
                  </a:cubicBezTo>
                  <a:cubicBezTo>
                    <a:pt x="40" y="190"/>
                    <a:pt x="43" y="173"/>
                    <a:pt x="45" y="169"/>
                  </a:cubicBezTo>
                  <a:cubicBezTo>
                    <a:pt x="46" y="166"/>
                    <a:pt x="52" y="167"/>
                    <a:pt x="53" y="161"/>
                  </a:cubicBezTo>
                  <a:cubicBezTo>
                    <a:pt x="54" y="148"/>
                    <a:pt x="48" y="134"/>
                    <a:pt x="49" y="121"/>
                  </a:cubicBezTo>
                  <a:cubicBezTo>
                    <a:pt x="49" y="110"/>
                    <a:pt x="57" y="104"/>
                    <a:pt x="61" y="93"/>
                  </a:cubicBezTo>
                  <a:cubicBezTo>
                    <a:pt x="63" y="85"/>
                    <a:pt x="62" y="74"/>
                    <a:pt x="65" y="65"/>
                  </a:cubicBezTo>
                  <a:cubicBezTo>
                    <a:pt x="67" y="57"/>
                    <a:pt x="70" y="51"/>
                    <a:pt x="73" y="45"/>
                  </a:cubicBezTo>
                  <a:cubicBezTo>
                    <a:pt x="75" y="39"/>
                    <a:pt x="79" y="30"/>
                    <a:pt x="81" y="25"/>
                  </a:cubicBezTo>
                  <a:cubicBezTo>
                    <a:pt x="83" y="19"/>
                    <a:pt x="83" y="6"/>
                    <a:pt x="93" y="8"/>
                  </a:cubicBezTo>
                  <a:cubicBezTo>
                    <a:pt x="103" y="5"/>
                    <a:pt x="98" y="16"/>
                    <a:pt x="101" y="21"/>
                  </a:cubicBezTo>
                  <a:cubicBezTo>
                    <a:pt x="105" y="28"/>
                    <a:pt x="114" y="29"/>
                    <a:pt x="117" y="37"/>
                  </a:cubicBezTo>
                  <a:cubicBezTo>
                    <a:pt x="139" y="29"/>
                    <a:pt x="153" y="14"/>
                    <a:pt x="169" y="0"/>
                  </a:cubicBezTo>
                  <a:cubicBezTo>
                    <a:pt x="177" y="2"/>
                    <a:pt x="188" y="0"/>
                    <a:pt x="197" y="4"/>
                  </a:cubicBezTo>
                  <a:cubicBezTo>
                    <a:pt x="201" y="6"/>
                    <a:pt x="202" y="14"/>
                    <a:pt x="205" y="17"/>
                  </a:cubicBezTo>
                  <a:cubicBezTo>
                    <a:pt x="209" y="19"/>
                    <a:pt x="219" y="17"/>
                    <a:pt x="221" y="21"/>
                  </a:cubicBezTo>
                  <a:cubicBezTo>
                    <a:pt x="224" y="24"/>
                    <a:pt x="229" y="42"/>
                    <a:pt x="233" y="57"/>
                  </a:cubicBezTo>
                  <a:cubicBezTo>
                    <a:pt x="242" y="83"/>
                    <a:pt x="249" y="113"/>
                    <a:pt x="262" y="145"/>
                  </a:cubicBezTo>
                  <a:cubicBezTo>
                    <a:pt x="265" y="155"/>
                    <a:pt x="273" y="170"/>
                    <a:pt x="274" y="189"/>
                  </a:cubicBezTo>
                  <a:cubicBezTo>
                    <a:pt x="281" y="198"/>
                    <a:pt x="297" y="198"/>
                    <a:pt x="314" y="197"/>
                  </a:cubicBezTo>
                  <a:cubicBezTo>
                    <a:pt x="314" y="224"/>
                    <a:pt x="326" y="239"/>
                    <a:pt x="338" y="254"/>
                  </a:cubicBezTo>
                  <a:cubicBezTo>
                    <a:pt x="342" y="250"/>
                    <a:pt x="346" y="246"/>
                    <a:pt x="350" y="242"/>
                  </a:cubicBezTo>
                  <a:cubicBezTo>
                    <a:pt x="359" y="244"/>
                    <a:pt x="361" y="255"/>
                    <a:pt x="370" y="258"/>
                  </a:cubicBezTo>
                  <a:cubicBezTo>
                    <a:pt x="370" y="266"/>
                    <a:pt x="359" y="263"/>
                    <a:pt x="362" y="274"/>
                  </a:cubicBezTo>
                  <a:cubicBezTo>
                    <a:pt x="365" y="282"/>
                    <a:pt x="375" y="291"/>
                    <a:pt x="378" y="278"/>
                  </a:cubicBezTo>
                  <a:cubicBezTo>
                    <a:pt x="387" y="286"/>
                    <a:pt x="367" y="315"/>
                    <a:pt x="354" y="302"/>
                  </a:cubicBezTo>
                  <a:cubicBezTo>
                    <a:pt x="349" y="315"/>
                    <a:pt x="341" y="327"/>
                    <a:pt x="330" y="334"/>
                  </a:cubicBezTo>
                  <a:cubicBezTo>
                    <a:pt x="326" y="333"/>
                    <a:pt x="327" y="326"/>
                    <a:pt x="322" y="326"/>
                  </a:cubicBezTo>
                  <a:cubicBezTo>
                    <a:pt x="311" y="327"/>
                    <a:pt x="318" y="343"/>
                    <a:pt x="318" y="342"/>
                  </a:cubicBezTo>
                  <a:cubicBezTo>
                    <a:pt x="315" y="349"/>
                    <a:pt x="300" y="344"/>
                    <a:pt x="306" y="358"/>
                  </a:cubicBezTo>
                  <a:cubicBezTo>
                    <a:pt x="299" y="355"/>
                    <a:pt x="286" y="357"/>
                    <a:pt x="282" y="350"/>
                  </a:cubicBezTo>
                  <a:cubicBezTo>
                    <a:pt x="275" y="361"/>
                    <a:pt x="273" y="371"/>
                    <a:pt x="262" y="358"/>
                  </a:cubicBezTo>
                  <a:cubicBezTo>
                    <a:pt x="262" y="369"/>
                    <a:pt x="262" y="380"/>
                    <a:pt x="262" y="390"/>
                  </a:cubicBezTo>
                  <a:cubicBezTo>
                    <a:pt x="237" y="398"/>
                    <a:pt x="249" y="368"/>
                    <a:pt x="238" y="362"/>
                  </a:cubicBezTo>
                  <a:cubicBezTo>
                    <a:pt x="226" y="355"/>
                    <a:pt x="232" y="374"/>
                    <a:pt x="229" y="378"/>
                  </a:cubicBezTo>
                  <a:cubicBezTo>
                    <a:pt x="229" y="379"/>
                    <a:pt x="222" y="377"/>
                    <a:pt x="221" y="378"/>
                  </a:cubicBezTo>
                  <a:cubicBezTo>
                    <a:pt x="219" y="385"/>
                    <a:pt x="225" y="391"/>
                    <a:pt x="225" y="398"/>
                  </a:cubicBezTo>
                  <a:cubicBezTo>
                    <a:pt x="225" y="412"/>
                    <a:pt x="217" y="426"/>
                    <a:pt x="221" y="443"/>
                  </a:cubicBezTo>
                  <a:cubicBezTo>
                    <a:pt x="213" y="451"/>
                    <a:pt x="187" y="440"/>
                    <a:pt x="193" y="463"/>
                  </a:cubicBezTo>
                  <a:cubicBezTo>
                    <a:pt x="189" y="476"/>
                    <a:pt x="189" y="452"/>
                    <a:pt x="189" y="447"/>
                  </a:cubicBezTo>
                  <a:cubicBezTo>
                    <a:pt x="177" y="452"/>
                    <a:pt x="166" y="471"/>
                    <a:pt x="161" y="451"/>
                  </a:cubicBezTo>
                  <a:cubicBezTo>
                    <a:pt x="151" y="463"/>
                    <a:pt x="165" y="476"/>
                    <a:pt x="157" y="491"/>
                  </a:cubicBezTo>
                  <a:cubicBezTo>
                    <a:pt x="152" y="494"/>
                    <a:pt x="155" y="479"/>
                    <a:pt x="153" y="479"/>
                  </a:cubicBezTo>
                  <a:cubicBezTo>
                    <a:pt x="149" y="478"/>
                    <a:pt x="136" y="487"/>
                    <a:pt x="133" y="499"/>
                  </a:cubicBezTo>
                  <a:cubicBezTo>
                    <a:pt x="131" y="506"/>
                    <a:pt x="134" y="517"/>
                    <a:pt x="133" y="523"/>
                  </a:cubicBezTo>
                  <a:cubicBezTo>
                    <a:pt x="132" y="530"/>
                    <a:pt x="125" y="532"/>
                    <a:pt x="125" y="535"/>
                  </a:cubicBezTo>
                  <a:cubicBezTo>
                    <a:pt x="123" y="542"/>
                    <a:pt x="131" y="544"/>
                    <a:pt x="129" y="551"/>
                  </a:cubicBezTo>
                  <a:cubicBezTo>
                    <a:pt x="128" y="557"/>
                    <a:pt x="119" y="562"/>
                    <a:pt x="117" y="567"/>
                  </a:cubicBezTo>
                  <a:cubicBezTo>
                    <a:pt x="112" y="581"/>
                    <a:pt x="119" y="595"/>
                    <a:pt x="113" y="599"/>
                  </a:cubicBezTo>
                  <a:cubicBezTo>
                    <a:pt x="102" y="601"/>
                    <a:pt x="100" y="594"/>
                    <a:pt x="101" y="583"/>
                  </a:cubicBezTo>
                  <a:cubicBezTo>
                    <a:pt x="87" y="584"/>
                    <a:pt x="83" y="574"/>
                    <a:pt x="77" y="567"/>
                  </a:cubicBezTo>
                  <a:cubicBezTo>
                    <a:pt x="80" y="543"/>
                    <a:pt x="63" y="523"/>
                    <a:pt x="57" y="503"/>
                  </a:cubicBezTo>
                  <a:cubicBezTo>
                    <a:pt x="52" y="489"/>
                    <a:pt x="52" y="478"/>
                    <a:pt x="49" y="463"/>
                  </a:cubicBezTo>
                  <a:cubicBezTo>
                    <a:pt x="48" y="462"/>
                    <a:pt x="45" y="462"/>
                    <a:pt x="45" y="459"/>
                  </a:cubicBezTo>
                  <a:cubicBezTo>
                    <a:pt x="45" y="457"/>
                    <a:pt x="48" y="453"/>
                    <a:pt x="49" y="455"/>
                  </a:cubicBezTo>
                  <a:cubicBezTo>
                    <a:pt x="47" y="450"/>
                    <a:pt x="38" y="447"/>
                    <a:pt x="37" y="443"/>
                  </a:cubicBezTo>
                  <a:cubicBezTo>
                    <a:pt x="35" y="439"/>
                    <a:pt x="33" y="427"/>
                    <a:pt x="32" y="427"/>
                  </a:cubicBezTo>
                  <a:cubicBezTo>
                    <a:pt x="24" y="396"/>
                    <a:pt x="15" y="361"/>
                    <a:pt x="0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07">
              <a:extLst>
                <a:ext uri="{FF2B5EF4-FFF2-40B4-BE49-F238E27FC236}">
                  <a16:creationId xmlns:a16="http://schemas.microsoft.com/office/drawing/2014/main" id="{585DA11C-034F-494A-A34C-EF07A30D1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1550" y="2230438"/>
              <a:ext cx="381000" cy="593725"/>
            </a:xfrm>
            <a:custGeom>
              <a:avLst/>
              <a:gdLst>
                <a:gd name="T0" fmla="*/ 77 w 387"/>
                <a:gd name="T1" fmla="*/ 571 h 605"/>
                <a:gd name="T2" fmla="*/ 45 w 387"/>
                <a:gd name="T3" fmla="*/ 462 h 605"/>
                <a:gd name="T4" fmla="*/ 30 w 387"/>
                <a:gd name="T5" fmla="*/ 419 h 605"/>
                <a:gd name="T6" fmla="*/ 18 w 387"/>
                <a:gd name="T7" fmla="*/ 327 h 605"/>
                <a:gd name="T8" fmla="*/ 49 w 387"/>
                <a:gd name="T9" fmla="*/ 244 h 605"/>
                <a:gd name="T10" fmla="*/ 41 w 387"/>
                <a:gd name="T11" fmla="*/ 192 h 605"/>
                <a:gd name="T12" fmla="*/ 53 w 387"/>
                <a:gd name="T13" fmla="*/ 164 h 605"/>
                <a:gd name="T14" fmla="*/ 65 w 387"/>
                <a:gd name="T15" fmla="*/ 67 h 605"/>
                <a:gd name="T16" fmla="*/ 94 w 387"/>
                <a:gd name="T17" fmla="*/ 8 h 605"/>
                <a:gd name="T18" fmla="*/ 121 w 387"/>
                <a:gd name="T19" fmla="*/ 36 h 605"/>
                <a:gd name="T20" fmla="*/ 201 w 387"/>
                <a:gd name="T21" fmla="*/ 5 h 605"/>
                <a:gd name="T22" fmla="*/ 239 w 387"/>
                <a:gd name="T23" fmla="*/ 59 h 605"/>
                <a:gd name="T24" fmla="*/ 317 w 387"/>
                <a:gd name="T25" fmla="*/ 198 h 605"/>
                <a:gd name="T26" fmla="*/ 354 w 387"/>
                <a:gd name="T27" fmla="*/ 242 h 605"/>
                <a:gd name="T28" fmla="*/ 368 w 387"/>
                <a:gd name="T29" fmla="*/ 276 h 605"/>
                <a:gd name="T30" fmla="*/ 365 w 387"/>
                <a:gd name="T31" fmla="*/ 311 h 605"/>
                <a:gd name="T32" fmla="*/ 325 w 387"/>
                <a:gd name="T33" fmla="*/ 332 h 605"/>
                <a:gd name="T34" fmla="*/ 322 w 387"/>
                <a:gd name="T35" fmla="*/ 348 h 605"/>
                <a:gd name="T36" fmla="*/ 298 w 387"/>
                <a:gd name="T37" fmla="*/ 361 h 605"/>
                <a:gd name="T38" fmla="*/ 265 w 387"/>
                <a:gd name="T39" fmla="*/ 396 h 605"/>
                <a:gd name="T40" fmla="*/ 235 w 387"/>
                <a:gd name="T41" fmla="*/ 383 h 605"/>
                <a:gd name="T42" fmla="*/ 229 w 387"/>
                <a:gd name="T43" fmla="*/ 418 h 605"/>
                <a:gd name="T44" fmla="*/ 199 w 387"/>
                <a:gd name="T45" fmla="*/ 465 h 605"/>
                <a:gd name="T46" fmla="*/ 189 w 387"/>
                <a:gd name="T47" fmla="*/ 454 h 605"/>
                <a:gd name="T48" fmla="*/ 162 w 387"/>
                <a:gd name="T49" fmla="*/ 496 h 605"/>
                <a:gd name="T50" fmla="*/ 139 w 387"/>
                <a:gd name="T51" fmla="*/ 515 h 605"/>
                <a:gd name="T52" fmla="*/ 127 w 387"/>
                <a:gd name="T53" fmla="*/ 565 h 605"/>
                <a:gd name="T54" fmla="*/ 114 w 387"/>
                <a:gd name="T55" fmla="*/ 605 h 605"/>
                <a:gd name="T56" fmla="*/ 117 w 387"/>
                <a:gd name="T57" fmla="*/ 569 h 605"/>
                <a:gd name="T58" fmla="*/ 133 w 387"/>
                <a:gd name="T59" fmla="*/ 525 h 605"/>
                <a:gd name="T60" fmla="*/ 159 w 387"/>
                <a:gd name="T61" fmla="*/ 488 h 605"/>
                <a:gd name="T62" fmla="*/ 180 w 387"/>
                <a:gd name="T63" fmla="*/ 455 h 605"/>
                <a:gd name="T64" fmla="*/ 221 w 387"/>
                <a:gd name="T65" fmla="*/ 444 h 605"/>
                <a:gd name="T66" fmla="*/ 229 w 387"/>
                <a:gd name="T67" fmla="*/ 379 h 605"/>
                <a:gd name="T68" fmla="*/ 258 w 387"/>
                <a:gd name="T69" fmla="*/ 392 h 605"/>
                <a:gd name="T70" fmla="*/ 282 w 387"/>
                <a:gd name="T71" fmla="*/ 352 h 605"/>
                <a:gd name="T72" fmla="*/ 313 w 387"/>
                <a:gd name="T73" fmla="*/ 347 h 605"/>
                <a:gd name="T74" fmla="*/ 355 w 387"/>
                <a:gd name="T75" fmla="*/ 304 h 605"/>
                <a:gd name="T76" fmla="*/ 376 w 387"/>
                <a:gd name="T77" fmla="*/ 290 h 605"/>
                <a:gd name="T78" fmla="*/ 343 w 387"/>
                <a:gd name="T79" fmla="*/ 259 h 605"/>
                <a:gd name="T80" fmla="*/ 274 w 387"/>
                <a:gd name="T81" fmla="*/ 193 h 605"/>
                <a:gd name="T82" fmla="*/ 229 w 387"/>
                <a:gd name="T83" fmla="*/ 44 h 605"/>
                <a:gd name="T84" fmla="*/ 181 w 387"/>
                <a:gd name="T85" fmla="*/ 7 h 605"/>
                <a:gd name="T86" fmla="*/ 110 w 387"/>
                <a:gd name="T87" fmla="*/ 33 h 605"/>
                <a:gd name="T88" fmla="*/ 96 w 387"/>
                <a:gd name="T89" fmla="*/ 14 h 605"/>
                <a:gd name="T90" fmla="*/ 75 w 387"/>
                <a:gd name="T91" fmla="*/ 56 h 605"/>
                <a:gd name="T92" fmla="*/ 56 w 387"/>
                <a:gd name="T93" fmla="*/ 144 h 605"/>
                <a:gd name="T94" fmla="*/ 46 w 387"/>
                <a:gd name="T95" fmla="*/ 193 h 605"/>
                <a:gd name="T96" fmla="*/ 53 w 387"/>
                <a:gd name="T97" fmla="*/ 263 h 605"/>
                <a:gd name="T98" fmla="*/ 36 w 387"/>
                <a:gd name="T99" fmla="*/ 315 h 605"/>
                <a:gd name="T100" fmla="*/ 35 w 387"/>
                <a:gd name="T101" fmla="*/ 417 h 605"/>
                <a:gd name="T102" fmla="*/ 54 w 387"/>
                <a:gd name="T103" fmla="*/ 457 h 605"/>
                <a:gd name="T104" fmla="*/ 50 w 387"/>
                <a:gd name="T105" fmla="*/ 462 h 605"/>
                <a:gd name="T106" fmla="*/ 83 w 387"/>
                <a:gd name="T107" fmla="*/ 569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605">
                  <a:moveTo>
                    <a:pt x="114" y="605"/>
                  </a:moveTo>
                  <a:cubicBezTo>
                    <a:pt x="110" y="605"/>
                    <a:pt x="106" y="604"/>
                    <a:pt x="104" y="602"/>
                  </a:cubicBezTo>
                  <a:cubicBezTo>
                    <a:pt x="102" y="599"/>
                    <a:pt x="101" y="595"/>
                    <a:pt x="101" y="589"/>
                  </a:cubicBezTo>
                  <a:cubicBezTo>
                    <a:pt x="91" y="588"/>
                    <a:pt x="86" y="582"/>
                    <a:pt x="82" y="577"/>
                  </a:cubicBezTo>
                  <a:cubicBezTo>
                    <a:pt x="80" y="575"/>
                    <a:pt x="79" y="574"/>
                    <a:pt x="78" y="572"/>
                  </a:cubicBezTo>
                  <a:cubicBezTo>
                    <a:pt x="77" y="571"/>
                    <a:pt x="77" y="571"/>
                    <a:pt x="77" y="571"/>
                  </a:cubicBezTo>
                  <a:cubicBezTo>
                    <a:pt x="77" y="570"/>
                    <a:pt x="77" y="570"/>
                    <a:pt x="77" y="570"/>
                  </a:cubicBezTo>
                  <a:cubicBezTo>
                    <a:pt x="79" y="554"/>
                    <a:pt x="72" y="540"/>
                    <a:pt x="66" y="527"/>
                  </a:cubicBezTo>
                  <a:cubicBezTo>
                    <a:pt x="62" y="520"/>
                    <a:pt x="59" y="513"/>
                    <a:pt x="57" y="507"/>
                  </a:cubicBezTo>
                  <a:cubicBezTo>
                    <a:pt x="54" y="498"/>
                    <a:pt x="53" y="491"/>
                    <a:pt x="52" y="484"/>
                  </a:cubicBezTo>
                  <a:cubicBezTo>
                    <a:pt x="51" y="479"/>
                    <a:pt x="51" y="474"/>
                    <a:pt x="49" y="468"/>
                  </a:cubicBezTo>
                  <a:cubicBezTo>
                    <a:pt x="47" y="467"/>
                    <a:pt x="45" y="466"/>
                    <a:pt x="45" y="462"/>
                  </a:cubicBezTo>
                  <a:cubicBezTo>
                    <a:pt x="45" y="460"/>
                    <a:pt x="46" y="458"/>
                    <a:pt x="47" y="456"/>
                  </a:cubicBezTo>
                  <a:cubicBezTo>
                    <a:pt x="46" y="455"/>
                    <a:pt x="45" y="454"/>
                    <a:pt x="43" y="453"/>
                  </a:cubicBezTo>
                  <a:cubicBezTo>
                    <a:pt x="41" y="451"/>
                    <a:pt x="38" y="449"/>
                    <a:pt x="37" y="447"/>
                  </a:cubicBezTo>
                  <a:cubicBezTo>
                    <a:pt x="36" y="444"/>
                    <a:pt x="34" y="437"/>
                    <a:pt x="33" y="431"/>
                  </a:cubicBezTo>
                  <a:cubicBezTo>
                    <a:pt x="33" y="430"/>
                    <a:pt x="33" y="430"/>
                    <a:pt x="33" y="430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22" y="392"/>
                    <a:pt x="14" y="361"/>
                    <a:pt x="1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" y="333"/>
                    <a:pt x="1" y="333"/>
                    <a:pt x="1" y="333"/>
                  </a:cubicBezTo>
                  <a:cubicBezTo>
                    <a:pt x="1" y="330"/>
                    <a:pt x="2" y="327"/>
                    <a:pt x="9" y="327"/>
                  </a:cubicBezTo>
                  <a:cubicBezTo>
                    <a:pt x="10" y="327"/>
                    <a:pt x="11" y="327"/>
                    <a:pt x="12" y="327"/>
                  </a:cubicBezTo>
                  <a:cubicBezTo>
                    <a:pt x="15" y="327"/>
                    <a:pt x="17" y="327"/>
                    <a:pt x="18" y="327"/>
                  </a:cubicBezTo>
                  <a:cubicBezTo>
                    <a:pt x="21" y="325"/>
                    <a:pt x="22" y="323"/>
                    <a:pt x="24" y="319"/>
                  </a:cubicBezTo>
                  <a:cubicBezTo>
                    <a:pt x="26" y="315"/>
                    <a:pt x="28" y="310"/>
                    <a:pt x="35" y="310"/>
                  </a:cubicBezTo>
                  <a:cubicBezTo>
                    <a:pt x="35" y="309"/>
                    <a:pt x="34" y="308"/>
                    <a:pt x="33" y="307"/>
                  </a:cubicBezTo>
                  <a:cubicBezTo>
                    <a:pt x="31" y="302"/>
                    <a:pt x="27" y="298"/>
                    <a:pt x="29" y="288"/>
                  </a:cubicBezTo>
                  <a:cubicBezTo>
                    <a:pt x="32" y="276"/>
                    <a:pt x="38" y="266"/>
                    <a:pt x="47" y="260"/>
                  </a:cubicBezTo>
                  <a:cubicBezTo>
                    <a:pt x="42" y="253"/>
                    <a:pt x="46" y="248"/>
                    <a:pt x="49" y="244"/>
                  </a:cubicBezTo>
                  <a:cubicBezTo>
                    <a:pt x="51" y="241"/>
                    <a:pt x="53" y="239"/>
                    <a:pt x="53" y="237"/>
                  </a:cubicBezTo>
                  <a:cubicBezTo>
                    <a:pt x="53" y="229"/>
                    <a:pt x="50" y="223"/>
                    <a:pt x="47" y="217"/>
                  </a:cubicBezTo>
                  <a:cubicBezTo>
                    <a:pt x="44" y="210"/>
                    <a:pt x="40" y="202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2"/>
                    <a:pt x="41" y="192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1" y="190"/>
                    <a:pt x="41" y="190"/>
                    <a:pt x="41" y="190"/>
                  </a:cubicBezTo>
                  <a:cubicBezTo>
                    <a:pt x="42" y="183"/>
                    <a:pt x="44" y="174"/>
                    <a:pt x="45" y="171"/>
                  </a:cubicBezTo>
                  <a:cubicBezTo>
                    <a:pt x="46" y="169"/>
                    <a:pt x="48" y="168"/>
                    <a:pt x="50" y="167"/>
                  </a:cubicBezTo>
                  <a:cubicBezTo>
                    <a:pt x="52" y="166"/>
                    <a:pt x="53" y="166"/>
                    <a:pt x="53" y="164"/>
                  </a:cubicBezTo>
                  <a:cubicBezTo>
                    <a:pt x="53" y="158"/>
                    <a:pt x="52" y="151"/>
                    <a:pt x="51" y="145"/>
                  </a:cubicBezTo>
                  <a:cubicBezTo>
                    <a:pt x="50" y="138"/>
                    <a:pt x="48" y="131"/>
                    <a:pt x="49" y="124"/>
                  </a:cubicBezTo>
                  <a:cubicBezTo>
                    <a:pt x="49" y="116"/>
                    <a:pt x="52" y="111"/>
                    <a:pt x="56" y="106"/>
                  </a:cubicBezTo>
                  <a:cubicBezTo>
                    <a:pt x="58" y="103"/>
                    <a:pt x="60" y="99"/>
                    <a:pt x="61" y="95"/>
                  </a:cubicBezTo>
                  <a:cubicBezTo>
                    <a:pt x="62" y="91"/>
                    <a:pt x="63" y="87"/>
                    <a:pt x="63" y="82"/>
                  </a:cubicBezTo>
                  <a:cubicBezTo>
                    <a:pt x="63" y="77"/>
                    <a:pt x="63" y="72"/>
                    <a:pt x="65" y="67"/>
                  </a:cubicBezTo>
                  <a:cubicBezTo>
                    <a:pt x="66" y="62"/>
                    <a:pt x="68" y="58"/>
                    <a:pt x="70" y="54"/>
                  </a:cubicBezTo>
                  <a:cubicBezTo>
                    <a:pt x="71" y="52"/>
                    <a:pt x="72" y="49"/>
                    <a:pt x="73" y="47"/>
                  </a:cubicBezTo>
                  <a:cubicBezTo>
                    <a:pt x="74" y="43"/>
                    <a:pt x="76" y="38"/>
                    <a:pt x="78" y="34"/>
                  </a:cubicBezTo>
                  <a:cubicBezTo>
                    <a:pt x="79" y="31"/>
                    <a:pt x="80" y="29"/>
                    <a:pt x="81" y="27"/>
                  </a:cubicBezTo>
                  <a:cubicBezTo>
                    <a:pt x="82" y="25"/>
                    <a:pt x="82" y="24"/>
                    <a:pt x="82" y="23"/>
                  </a:cubicBezTo>
                  <a:cubicBezTo>
                    <a:pt x="84" y="17"/>
                    <a:pt x="86" y="8"/>
                    <a:pt x="94" y="8"/>
                  </a:cubicBezTo>
                  <a:cubicBezTo>
                    <a:pt x="94" y="8"/>
                    <a:pt x="95" y="9"/>
                    <a:pt x="96" y="9"/>
                  </a:cubicBezTo>
                  <a:cubicBezTo>
                    <a:pt x="97" y="8"/>
                    <a:pt x="98" y="8"/>
                    <a:pt x="99" y="8"/>
                  </a:cubicBezTo>
                  <a:cubicBezTo>
                    <a:pt x="105" y="8"/>
                    <a:pt x="105" y="14"/>
                    <a:pt x="106" y="17"/>
                  </a:cubicBezTo>
                  <a:cubicBezTo>
                    <a:pt x="106" y="19"/>
                    <a:pt x="106" y="21"/>
                    <a:pt x="106" y="22"/>
                  </a:cubicBezTo>
                  <a:cubicBezTo>
                    <a:pt x="108" y="25"/>
                    <a:pt x="111" y="27"/>
                    <a:pt x="113" y="29"/>
                  </a:cubicBezTo>
                  <a:cubicBezTo>
                    <a:pt x="116" y="31"/>
                    <a:pt x="119" y="33"/>
                    <a:pt x="121" y="36"/>
                  </a:cubicBezTo>
                  <a:cubicBezTo>
                    <a:pt x="137" y="30"/>
                    <a:pt x="149" y="19"/>
                    <a:pt x="162" y="8"/>
                  </a:cubicBezTo>
                  <a:cubicBezTo>
                    <a:pt x="165" y="6"/>
                    <a:pt x="168" y="4"/>
                    <a:pt x="170" y="1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1"/>
                    <a:pt x="173" y="1"/>
                    <a:pt x="173" y="1"/>
                  </a:cubicBezTo>
                  <a:cubicBezTo>
                    <a:pt x="175" y="1"/>
                    <a:pt x="178" y="1"/>
                    <a:pt x="181" y="1"/>
                  </a:cubicBezTo>
                  <a:cubicBezTo>
                    <a:pt x="187" y="2"/>
                    <a:pt x="195" y="2"/>
                    <a:pt x="201" y="5"/>
                  </a:cubicBezTo>
                  <a:cubicBezTo>
                    <a:pt x="204" y="6"/>
                    <a:pt x="206" y="9"/>
                    <a:pt x="207" y="13"/>
                  </a:cubicBezTo>
                  <a:cubicBezTo>
                    <a:pt x="208" y="14"/>
                    <a:pt x="209" y="17"/>
                    <a:pt x="210" y="17"/>
                  </a:cubicBezTo>
                  <a:cubicBezTo>
                    <a:pt x="211" y="18"/>
                    <a:pt x="214" y="18"/>
                    <a:pt x="216" y="18"/>
                  </a:cubicBezTo>
                  <a:cubicBezTo>
                    <a:pt x="220" y="19"/>
                    <a:pt x="224" y="19"/>
                    <a:pt x="227" y="22"/>
                  </a:cubicBezTo>
                  <a:cubicBezTo>
                    <a:pt x="229" y="24"/>
                    <a:pt x="231" y="31"/>
                    <a:pt x="234" y="43"/>
                  </a:cubicBezTo>
                  <a:cubicBezTo>
                    <a:pt x="236" y="48"/>
                    <a:pt x="237" y="54"/>
                    <a:pt x="239" y="59"/>
                  </a:cubicBezTo>
                  <a:cubicBezTo>
                    <a:pt x="243" y="69"/>
                    <a:pt x="246" y="80"/>
                    <a:pt x="249" y="91"/>
                  </a:cubicBezTo>
                  <a:cubicBezTo>
                    <a:pt x="254" y="109"/>
                    <a:pt x="260" y="127"/>
                    <a:pt x="267" y="147"/>
                  </a:cubicBezTo>
                  <a:cubicBezTo>
                    <a:pt x="268" y="149"/>
                    <a:pt x="269" y="151"/>
                    <a:pt x="269" y="153"/>
                  </a:cubicBezTo>
                  <a:cubicBezTo>
                    <a:pt x="273" y="162"/>
                    <a:pt x="279" y="175"/>
                    <a:pt x="279" y="191"/>
                  </a:cubicBezTo>
                  <a:cubicBezTo>
                    <a:pt x="285" y="197"/>
                    <a:pt x="297" y="198"/>
                    <a:pt x="307" y="198"/>
                  </a:cubicBezTo>
                  <a:cubicBezTo>
                    <a:pt x="310" y="198"/>
                    <a:pt x="314" y="198"/>
                    <a:pt x="317" y="198"/>
                  </a:cubicBezTo>
                  <a:cubicBezTo>
                    <a:pt x="320" y="198"/>
                    <a:pt x="320" y="198"/>
                    <a:pt x="320" y="198"/>
                  </a:cubicBezTo>
                  <a:cubicBezTo>
                    <a:pt x="320" y="200"/>
                    <a:pt x="320" y="200"/>
                    <a:pt x="320" y="200"/>
                  </a:cubicBezTo>
                  <a:cubicBezTo>
                    <a:pt x="320" y="225"/>
                    <a:pt x="330" y="239"/>
                    <a:pt x="341" y="253"/>
                  </a:cubicBezTo>
                  <a:cubicBezTo>
                    <a:pt x="345" y="249"/>
                    <a:pt x="348" y="246"/>
                    <a:pt x="351" y="243"/>
                  </a:cubicBezTo>
                  <a:cubicBezTo>
                    <a:pt x="352" y="241"/>
                    <a:pt x="352" y="241"/>
                    <a:pt x="352" y="241"/>
                  </a:cubicBezTo>
                  <a:cubicBezTo>
                    <a:pt x="354" y="242"/>
                    <a:pt x="354" y="242"/>
                    <a:pt x="354" y="242"/>
                  </a:cubicBezTo>
                  <a:cubicBezTo>
                    <a:pt x="359" y="244"/>
                    <a:pt x="362" y="247"/>
                    <a:pt x="365" y="251"/>
                  </a:cubicBezTo>
                  <a:cubicBezTo>
                    <a:pt x="368" y="254"/>
                    <a:pt x="370" y="257"/>
                    <a:pt x="374" y="258"/>
                  </a:cubicBezTo>
                  <a:cubicBezTo>
                    <a:pt x="376" y="259"/>
                    <a:pt x="376" y="259"/>
                    <a:pt x="376" y="259"/>
                  </a:cubicBezTo>
                  <a:cubicBezTo>
                    <a:pt x="376" y="261"/>
                    <a:pt x="376" y="261"/>
                    <a:pt x="376" y="261"/>
                  </a:cubicBezTo>
                  <a:cubicBezTo>
                    <a:pt x="376" y="266"/>
                    <a:pt x="373" y="268"/>
                    <a:pt x="370" y="269"/>
                  </a:cubicBezTo>
                  <a:cubicBezTo>
                    <a:pt x="368" y="271"/>
                    <a:pt x="367" y="272"/>
                    <a:pt x="368" y="276"/>
                  </a:cubicBezTo>
                  <a:cubicBezTo>
                    <a:pt x="369" y="281"/>
                    <a:pt x="374" y="285"/>
                    <a:pt x="376" y="285"/>
                  </a:cubicBezTo>
                  <a:cubicBezTo>
                    <a:pt x="377" y="285"/>
                    <a:pt x="378" y="281"/>
                    <a:pt x="378" y="280"/>
                  </a:cubicBezTo>
                  <a:cubicBezTo>
                    <a:pt x="379" y="275"/>
                    <a:pt x="379" y="275"/>
                    <a:pt x="379" y="275"/>
                  </a:cubicBezTo>
                  <a:cubicBezTo>
                    <a:pt x="383" y="279"/>
                    <a:pt x="383" y="279"/>
                    <a:pt x="383" y="279"/>
                  </a:cubicBezTo>
                  <a:cubicBezTo>
                    <a:pt x="387" y="282"/>
                    <a:pt x="387" y="288"/>
                    <a:pt x="385" y="294"/>
                  </a:cubicBezTo>
                  <a:cubicBezTo>
                    <a:pt x="382" y="302"/>
                    <a:pt x="373" y="311"/>
                    <a:pt x="365" y="311"/>
                  </a:cubicBezTo>
                  <a:cubicBezTo>
                    <a:pt x="362" y="311"/>
                    <a:pt x="360" y="310"/>
                    <a:pt x="358" y="309"/>
                  </a:cubicBezTo>
                  <a:cubicBezTo>
                    <a:pt x="352" y="323"/>
                    <a:pt x="344" y="333"/>
                    <a:pt x="334" y="339"/>
                  </a:cubicBezTo>
                  <a:cubicBezTo>
                    <a:pt x="334" y="340"/>
                    <a:pt x="334" y="340"/>
                    <a:pt x="334" y="340"/>
                  </a:cubicBezTo>
                  <a:cubicBezTo>
                    <a:pt x="332" y="340"/>
                    <a:pt x="332" y="340"/>
                    <a:pt x="332" y="340"/>
                  </a:cubicBezTo>
                  <a:cubicBezTo>
                    <a:pt x="329" y="339"/>
                    <a:pt x="328" y="336"/>
                    <a:pt x="327" y="334"/>
                  </a:cubicBezTo>
                  <a:cubicBezTo>
                    <a:pt x="326" y="332"/>
                    <a:pt x="326" y="332"/>
                    <a:pt x="325" y="332"/>
                  </a:cubicBezTo>
                  <a:cubicBezTo>
                    <a:pt x="323" y="332"/>
                    <a:pt x="322" y="333"/>
                    <a:pt x="322" y="334"/>
                  </a:cubicBezTo>
                  <a:cubicBezTo>
                    <a:pt x="320" y="337"/>
                    <a:pt x="322" y="342"/>
                    <a:pt x="323" y="343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3" y="346"/>
                    <a:pt x="323" y="346"/>
                    <a:pt x="323" y="346"/>
                  </a:cubicBezTo>
                  <a:cubicBezTo>
                    <a:pt x="322" y="348"/>
                    <a:pt x="322" y="348"/>
                    <a:pt x="322" y="348"/>
                  </a:cubicBezTo>
                  <a:cubicBezTo>
                    <a:pt x="320" y="350"/>
                    <a:pt x="317" y="351"/>
                    <a:pt x="315" y="352"/>
                  </a:cubicBezTo>
                  <a:cubicBezTo>
                    <a:pt x="313" y="353"/>
                    <a:pt x="311" y="353"/>
                    <a:pt x="310" y="354"/>
                  </a:cubicBezTo>
                  <a:cubicBezTo>
                    <a:pt x="310" y="355"/>
                    <a:pt x="310" y="357"/>
                    <a:pt x="311" y="360"/>
                  </a:cubicBezTo>
                  <a:cubicBezTo>
                    <a:pt x="314" y="367"/>
                    <a:pt x="314" y="367"/>
                    <a:pt x="314" y="367"/>
                  </a:cubicBezTo>
                  <a:cubicBezTo>
                    <a:pt x="308" y="364"/>
                    <a:pt x="308" y="364"/>
                    <a:pt x="308" y="364"/>
                  </a:cubicBezTo>
                  <a:cubicBezTo>
                    <a:pt x="305" y="362"/>
                    <a:pt x="302" y="362"/>
                    <a:pt x="298" y="361"/>
                  </a:cubicBezTo>
                  <a:cubicBezTo>
                    <a:pt x="293" y="361"/>
                    <a:pt x="289" y="360"/>
                    <a:pt x="285" y="358"/>
                  </a:cubicBezTo>
                  <a:cubicBezTo>
                    <a:pt x="285" y="358"/>
                    <a:pt x="285" y="359"/>
                    <a:pt x="285" y="359"/>
                  </a:cubicBezTo>
                  <a:cubicBezTo>
                    <a:pt x="281" y="365"/>
                    <a:pt x="279" y="370"/>
                    <a:pt x="273" y="370"/>
                  </a:cubicBezTo>
                  <a:cubicBezTo>
                    <a:pt x="272" y="370"/>
                    <a:pt x="270" y="369"/>
                    <a:pt x="267" y="368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5" y="396"/>
                    <a:pt x="265" y="396"/>
                    <a:pt x="265" y="396"/>
                  </a:cubicBezTo>
                  <a:cubicBezTo>
                    <a:pt x="263" y="397"/>
                    <a:pt x="260" y="397"/>
                    <a:pt x="258" y="397"/>
                  </a:cubicBezTo>
                  <a:cubicBezTo>
                    <a:pt x="247" y="397"/>
                    <a:pt x="245" y="387"/>
                    <a:pt x="244" y="380"/>
                  </a:cubicBezTo>
                  <a:cubicBezTo>
                    <a:pt x="243" y="374"/>
                    <a:pt x="243" y="369"/>
                    <a:pt x="239" y="368"/>
                  </a:cubicBezTo>
                  <a:cubicBezTo>
                    <a:pt x="237" y="366"/>
                    <a:pt x="236" y="366"/>
                    <a:pt x="236" y="366"/>
                  </a:cubicBezTo>
                  <a:cubicBezTo>
                    <a:pt x="236" y="367"/>
                    <a:pt x="236" y="371"/>
                    <a:pt x="236" y="373"/>
                  </a:cubicBezTo>
                  <a:cubicBezTo>
                    <a:pt x="236" y="377"/>
                    <a:pt x="236" y="381"/>
                    <a:pt x="235" y="383"/>
                  </a:cubicBezTo>
                  <a:cubicBezTo>
                    <a:pt x="234" y="384"/>
                    <a:pt x="232" y="384"/>
                    <a:pt x="231" y="384"/>
                  </a:cubicBezTo>
                  <a:cubicBezTo>
                    <a:pt x="230" y="384"/>
                    <a:pt x="229" y="384"/>
                    <a:pt x="228" y="384"/>
                  </a:cubicBezTo>
                  <a:cubicBezTo>
                    <a:pt x="228" y="384"/>
                    <a:pt x="227" y="384"/>
                    <a:pt x="227" y="384"/>
                  </a:cubicBezTo>
                  <a:cubicBezTo>
                    <a:pt x="227" y="386"/>
                    <a:pt x="228" y="388"/>
                    <a:pt x="229" y="391"/>
                  </a:cubicBezTo>
                  <a:cubicBezTo>
                    <a:pt x="230" y="394"/>
                    <a:pt x="231" y="397"/>
                    <a:pt x="231" y="401"/>
                  </a:cubicBezTo>
                  <a:cubicBezTo>
                    <a:pt x="231" y="407"/>
                    <a:pt x="230" y="413"/>
                    <a:pt x="229" y="418"/>
                  </a:cubicBezTo>
                  <a:cubicBezTo>
                    <a:pt x="227" y="427"/>
                    <a:pt x="225" y="435"/>
                    <a:pt x="227" y="445"/>
                  </a:cubicBezTo>
                  <a:cubicBezTo>
                    <a:pt x="227" y="446"/>
                    <a:pt x="227" y="446"/>
                    <a:pt x="227" y="446"/>
                  </a:cubicBezTo>
                  <a:cubicBezTo>
                    <a:pt x="226" y="448"/>
                    <a:pt x="226" y="448"/>
                    <a:pt x="226" y="448"/>
                  </a:cubicBezTo>
                  <a:cubicBezTo>
                    <a:pt x="223" y="451"/>
                    <a:pt x="217" y="452"/>
                    <a:pt x="211" y="452"/>
                  </a:cubicBezTo>
                  <a:cubicBezTo>
                    <a:pt x="206" y="453"/>
                    <a:pt x="201" y="453"/>
                    <a:pt x="199" y="456"/>
                  </a:cubicBezTo>
                  <a:cubicBezTo>
                    <a:pt x="198" y="458"/>
                    <a:pt x="198" y="461"/>
                    <a:pt x="199" y="465"/>
                  </a:cubicBezTo>
                  <a:cubicBezTo>
                    <a:pt x="199" y="466"/>
                    <a:pt x="199" y="466"/>
                    <a:pt x="199" y="466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8" y="469"/>
                    <a:pt x="197" y="472"/>
                    <a:pt x="194" y="472"/>
                  </a:cubicBezTo>
                  <a:cubicBezTo>
                    <a:pt x="193" y="472"/>
                    <a:pt x="193" y="472"/>
                    <a:pt x="193" y="472"/>
                  </a:cubicBezTo>
                  <a:cubicBezTo>
                    <a:pt x="191" y="471"/>
                    <a:pt x="191" y="471"/>
                    <a:pt x="191" y="471"/>
                  </a:cubicBezTo>
                  <a:cubicBezTo>
                    <a:pt x="189" y="469"/>
                    <a:pt x="189" y="460"/>
                    <a:pt x="189" y="454"/>
                  </a:cubicBezTo>
                  <a:cubicBezTo>
                    <a:pt x="187" y="456"/>
                    <a:pt x="185" y="457"/>
                    <a:pt x="183" y="459"/>
                  </a:cubicBezTo>
                  <a:cubicBezTo>
                    <a:pt x="179" y="463"/>
                    <a:pt x="175" y="466"/>
                    <a:pt x="171" y="466"/>
                  </a:cubicBezTo>
                  <a:cubicBezTo>
                    <a:pt x="167" y="466"/>
                    <a:pt x="165" y="463"/>
                    <a:pt x="164" y="460"/>
                  </a:cubicBezTo>
                  <a:cubicBezTo>
                    <a:pt x="162" y="464"/>
                    <a:pt x="163" y="468"/>
                    <a:pt x="164" y="473"/>
                  </a:cubicBezTo>
                  <a:cubicBezTo>
                    <a:pt x="165" y="480"/>
                    <a:pt x="167" y="487"/>
                    <a:pt x="163" y="495"/>
                  </a:cubicBezTo>
                  <a:cubicBezTo>
                    <a:pt x="162" y="496"/>
                    <a:pt x="162" y="496"/>
                    <a:pt x="162" y="496"/>
                  </a:cubicBezTo>
                  <a:cubicBezTo>
                    <a:pt x="161" y="496"/>
                    <a:pt x="161" y="496"/>
                    <a:pt x="161" y="496"/>
                  </a:cubicBezTo>
                  <a:cubicBezTo>
                    <a:pt x="159" y="497"/>
                    <a:pt x="157" y="497"/>
                    <a:pt x="156" y="496"/>
                  </a:cubicBezTo>
                  <a:cubicBezTo>
                    <a:pt x="154" y="494"/>
                    <a:pt x="154" y="490"/>
                    <a:pt x="154" y="486"/>
                  </a:cubicBezTo>
                  <a:cubicBezTo>
                    <a:pt x="154" y="486"/>
                    <a:pt x="154" y="485"/>
                    <a:pt x="154" y="485"/>
                  </a:cubicBezTo>
                  <a:cubicBezTo>
                    <a:pt x="150" y="487"/>
                    <a:pt x="141" y="494"/>
                    <a:pt x="139" y="503"/>
                  </a:cubicBezTo>
                  <a:cubicBezTo>
                    <a:pt x="138" y="506"/>
                    <a:pt x="138" y="510"/>
                    <a:pt x="139" y="515"/>
                  </a:cubicBezTo>
                  <a:cubicBezTo>
                    <a:pt x="139" y="519"/>
                    <a:pt x="139" y="523"/>
                    <a:pt x="139" y="527"/>
                  </a:cubicBezTo>
                  <a:cubicBezTo>
                    <a:pt x="138" y="531"/>
                    <a:pt x="135" y="534"/>
                    <a:pt x="132" y="537"/>
                  </a:cubicBezTo>
                  <a:cubicBezTo>
                    <a:pt x="132" y="537"/>
                    <a:pt x="131" y="538"/>
                    <a:pt x="131" y="539"/>
                  </a:cubicBezTo>
                  <a:cubicBezTo>
                    <a:pt x="130" y="541"/>
                    <a:pt x="131" y="542"/>
                    <a:pt x="132" y="544"/>
                  </a:cubicBezTo>
                  <a:cubicBezTo>
                    <a:pt x="134" y="547"/>
                    <a:pt x="136" y="550"/>
                    <a:pt x="135" y="555"/>
                  </a:cubicBezTo>
                  <a:cubicBezTo>
                    <a:pt x="134" y="559"/>
                    <a:pt x="131" y="562"/>
                    <a:pt x="127" y="565"/>
                  </a:cubicBezTo>
                  <a:cubicBezTo>
                    <a:pt x="125" y="567"/>
                    <a:pt x="123" y="569"/>
                    <a:pt x="123" y="571"/>
                  </a:cubicBezTo>
                  <a:cubicBezTo>
                    <a:pt x="121" y="577"/>
                    <a:pt x="121" y="584"/>
                    <a:pt x="121" y="589"/>
                  </a:cubicBezTo>
                  <a:cubicBezTo>
                    <a:pt x="122" y="596"/>
                    <a:pt x="122" y="602"/>
                    <a:pt x="117" y="605"/>
                  </a:cubicBezTo>
                  <a:cubicBezTo>
                    <a:pt x="117" y="605"/>
                    <a:pt x="117" y="605"/>
                    <a:pt x="117" y="605"/>
                  </a:cubicBezTo>
                  <a:cubicBezTo>
                    <a:pt x="116" y="605"/>
                    <a:pt x="116" y="605"/>
                    <a:pt x="116" y="605"/>
                  </a:cubicBezTo>
                  <a:cubicBezTo>
                    <a:pt x="115" y="605"/>
                    <a:pt x="114" y="605"/>
                    <a:pt x="114" y="605"/>
                  </a:cubicBezTo>
                  <a:close/>
                  <a:moveTo>
                    <a:pt x="106" y="584"/>
                  </a:moveTo>
                  <a:cubicBezTo>
                    <a:pt x="107" y="587"/>
                    <a:pt x="107" y="587"/>
                    <a:pt x="107" y="587"/>
                  </a:cubicBezTo>
                  <a:cubicBezTo>
                    <a:pt x="106" y="592"/>
                    <a:pt x="107" y="596"/>
                    <a:pt x="108" y="598"/>
                  </a:cubicBezTo>
                  <a:cubicBezTo>
                    <a:pt x="110" y="599"/>
                    <a:pt x="112" y="600"/>
                    <a:pt x="115" y="600"/>
                  </a:cubicBezTo>
                  <a:cubicBezTo>
                    <a:pt x="116" y="598"/>
                    <a:pt x="116" y="594"/>
                    <a:pt x="116" y="590"/>
                  </a:cubicBezTo>
                  <a:cubicBezTo>
                    <a:pt x="115" y="584"/>
                    <a:pt x="115" y="577"/>
                    <a:pt x="117" y="569"/>
                  </a:cubicBezTo>
                  <a:cubicBezTo>
                    <a:pt x="118" y="566"/>
                    <a:pt x="121" y="564"/>
                    <a:pt x="124" y="561"/>
                  </a:cubicBezTo>
                  <a:cubicBezTo>
                    <a:pt x="126" y="558"/>
                    <a:pt x="129" y="556"/>
                    <a:pt x="129" y="554"/>
                  </a:cubicBezTo>
                  <a:cubicBezTo>
                    <a:pt x="130" y="551"/>
                    <a:pt x="129" y="549"/>
                    <a:pt x="128" y="547"/>
                  </a:cubicBezTo>
                  <a:cubicBezTo>
                    <a:pt x="126" y="545"/>
                    <a:pt x="124" y="542"/>
                    <a:pt x="125" y="537"/>
                  </a:cubicBezTo>
                  <a:cubicBezTo>
                    <a:pt x="126" y="536"/>
                    <a:pt x="127" y="534"/>
                    <a:pt x="129" y="533"/>
                  </a:cubicBezTo>
                  <a:cubicBezTo>
                    <a:pt x="130" y="531"/>
                    <a:pt x="133" y="529"/>
                    <a:pt x="133" y="525"/>
                  </a:cubicBezTo>
                  <a:cubicBezTo>
                    <a:pt x="134" y="523"/>
                    <a:pt x="133" y="519"/>
                    <a:pt x="133" y="515"/>
                  </a:cubicBezTo>
                  <a:cubicBezTo>
                    <a:pt x="133" y="510"/>
                    <a:pt x="132" y="505"/>
                    <a:pt x="133" y="501"/>
                  </a:cubicBezTo>
                  <a:cubicBezTo>
                    <a:pt x="137" y="489"/>
                    <a:pt x="150" y="479"/>
                    <a:pt x="156" y="479"/>
                  </a:cubicBezTo>
                  <a:cubicBezTo>
                    <a:pt x="157" y="479"/>
                    <a:pt x="157" y="479"/>
                    <a:pt x="157" y="479"/>
                  </a:cubicBezTo>
                  <a:cubicBezTo>
                    <a:pt x="159" y="480"/>
                    <a:pt x="159" y="482"/>
                    <a:pt x="159" y="486"/>
                  </a:cubicBezTo>
                  <a:cubicBezTo>
                    <a:pt x="159" y="487"/>
                    <a:pt x="159" y="487"/>
                    <a:pt x="159" y="488"/>
                  </a:cubicBezTo>
                  <a:cubicBezTo>
                    <a:pt x="161" y="483"/>
                    <a:pt x="160" y="479"/>
                    <a:pt x="159" y="474"/>
                  </a:cubicBezTo>
                  <a:cubicBezTo>
                    <a:pt x="157" y="467"/>
                    <a:pt x="156" y="459"/>
                    <a:pt x="162" y="452"/>
                  </a:cubicBezTo>
                  <a:cubicBezTo>
                    <a:pt x="165" y="448"/>
                    <a:pt x="165" y="448"/>
                    <a:pt x="165" y="448"/>
                  </a:cubicBezTo>
                  <a:cubicBezTo>
                    <a:pt x="167" y="453"/>
                    <a:pt x="167" y="453"/>
                    <a:pt x="167" y="453"/>
                  </a:cubicBezTo>
                  <a:cubicBezTo>
                    <a:pt x="167" y="456"/>
                    <a:pt x="169" y="460"/>
                    <a:pt x="171" y="460"/>
                  </a:cubicBezTo>
                  <a:cubicBezTo>
                    <a:pt x="173" y="460"/>
                    <a:pt x="177" y="457"/>
                    <a:pt x="180" y="455"/>
                  </a:cubicBezTo>
                  <a:cubicBezTo>
                    <a:pt x="183" y="452"/>
                    <a:pt x="187" y="449"/>
                    <a:pt x="191" y="447"/>
                  </a:cubicBezTo>
                  <a:cubicBezTo>
                    <a:pt x="195" y="445"/>
                    <a:pt x="195" y="445"/>
                    <a:pt x="195" y="445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5" y="451"/>
                    <a:pt x="195" y="451"/>
                    <a:pt x="195" y="452"/>
                  </a:cubicBezTo>
                  <a:cubicBezTo>
                    <a:pt x="198" y="448"/>
                    <a:pt x="205" y="447"/>
                    <a:pt x="211" y="447"/>
                  </a:cubicBezTo>
                  <a:cubicBezTo>
                    <a:pt x="215" y="446"/>
                    <a:pt x="219" y="446"/>
                    <a:pt x="221" y="444"/>
                  </a:cubicBezTo>
                  <a:cubicBezTo>
                    <a:pt x="219" y="434"/>
                    <a:pt x="221" y="426"/>
                    <a:pt x="223" y="417"/>
                  </a:cubicBezTo>
                  <a:cubicBezTo>
                    <a:pt x="224" y="412"/>
                    <a:pt x="226" y="406"/>
                    <a:pt x="226" y="401"/>
                  </a:cubicBezTo>
                  <a:cubicBezTo>
                    <a:pt x="226" y="398"/>
                    <a:pt x="225" y="396"/>
                    <a:pt x="223" y="393"/>
                  </a:cubicBezTo>
                  <a:cubicBezTo>
                    <a:pt x="222" y="389"/>
                    <a:pt x="220" y="385"/>
                    <a:pt x="222" y="380"/>
                  </a:cubicBezTo>
                  <a:cubicBezTo>
                    <a:pt x="222" y="380"/>
                    <a:pt x="223" y="378"/>
                    <a:pt x="225" y="378"/>
                  </a:cubicBezTo>
                  <a:cubicBezTo>
                    <a:pt x="226" y="378"/>
                    <a:pt x="227" y="378"/>
                    <a:pt x="229" y="379"/>
                  </a:cubicBezTo>
                  <a:cubicBezTo>
                    <a:pt x="229" y="379"/>
                    <a:pt x="230" y="379"/>
                    <a:pt x="230" y="379"/>
                  </a:cubicBezTo>
                  <a:cubicBezTo>
                    <a:pt x="230" y="377"/>
                    <a:pt x="230" y="375"/>
                    <a:pt x="230" y="374"/>
                  </a:cubicBezTo>
                  <a:cubicBezTo>
                    <a:pt x="230" y="369"/>
                    <a:pt x="230" y="365"/>
                    <a:pt x="232" y="362"/>
                  </a:cubicBezTo>
                  <a:cubicBezTo>
                    <a:pt x="234" y="360"/>
                    <a:pt x="238" y="360"/>
                    <a:pt x="242" y="363"/>
                  </a:cubicBezTo>
                  <a:cubicBezTo>
                    <a:pt x="248" y="366"/>
                    <a:pt x="249" y="373"/>
                    <a:pt x="250" y="379"/>
                  </a:cubicBezTo>
                  <a:cubicBezTo>
                    <a:pt x="251" y="388"/>
                    <a:pt x="252" y="392"/>
                    <a:pt x="258" y="392"/>
                  </a:cubicBezTo>
                  <a:cubicBezTo>
                    <a:pt x="259" y="392"/>
                    <a:pt x="260" y="392"/>
                    <a:pt x="262" y="391"/>
                  </a:cubicBezTo>
                  <a:cubicBezTo>
                    <a:pt x="262" y="354"/>
                    <a:pt x="262" y="354"/>
                    <a:pt x="262" y="354"/>
                  </a:cubicBezTo>
                  <a:cubicBezTo>
                    <a:pt x="267" y="359"/>
                    <a:pt x="267" y="359"/>
                    <a:pt x="267" y="359"/>
                  </a:cubicBezTo>
                  <a:cubicBezTo>
                    <a:pt x="271" y="364"/>
                    <a:pt x="273" y="365"/>
                    <a:pt x="273" y="365"/>
                  </a:cubicBezTo>
                  <a:cubicBezTo>
                    <a:pt x="275" y="365"/>
                    <a:pt x="278" y="361"/>
                    <a:pt x="280" y="357"/>
                  </a:cubicBezTo>
                  <a:cubicBezTo>
                    <a:pt x="280" y="355"/>
                    <a:pt x="281" y="353"/>
                    <a:pt x="282" y="352"/>
                  </a:cubicBezTo>
                  <a:cubicBezTo>
                    <a:pt x="285" y="348"/>
                    <a:pt x="285" y="348"/>
                    <a:pt x="285" y="348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9" y="355"/>
                    <a:pt x="294" y="355"/>
                    <a:pt x="299" y="356"/>
                  </a:cubicBezTo>
                  <a:cubicBezTo>
                    <a:pt x="301" y="356"/>
                    <a:pt x="303" y="356"/>
                    <a:pt x="305" y="357"/>
                  </a:cubicBezTo>
                  <a:cubicBezTo>
                    <a:pt x="305" y="355"/>
                    <a:pt x="305" y="354"/>
                    <a:pt x="305" y="352"/>
                  </a:cubicBezTo>
                  <a:cubicBezTo>
                    <a:pt x="307" y="349"/>
                    <a:pt x="310" y="348"/>
                    <a:pt x="313" y="347"/>
                  </a:cubicBezTo>
                  <a:cubicBezTo>
                    <a:pt x="315" y="346"/>
                    <a:pt x="317" y="346"/>
                    <a:pt x="318" y="345"/>
                  </a:cubicBezTo>
                  <a:cubicBezTo>
                    <a:pt x="316" y="342"/>
                    <a:pt x="316" y="337"/>
                    <a:pt x="316" y="337"/>
                  </a:cubicBezTo>
                  <a:cubicBezTo>
                    <a:pt x="316" y="331"/>
                    <a:pt x="319" y="327"/>
                    <a:pt x="325" y="326"/>
                  </a:cubicBezTo>
                  <a:cubicBezTo>
                    <a:pt x="330" y="326"/>
                    <a:pt x="331" y="330"/>
                    <a:pt x="332" y="332"/>
                  </a:cubicBezTo>
                  <a:cubicBezTo>
                    <a:pt x="332" y="333"/>
                    <a:pt x="333" y="333"/>
                    <a:pt x="333" y="334"/>
                  </a:cubicBezTo>
                  <a:cubicBezTo>
                    <a:pt x="342" y="327"/>
                    <a:pt x="349" y="317"/>
                    <a:pt x="355" y="304"/>
                  </a:cubicBezTo>
                  <a:cubicBezTo>
                    <a:pt x="356" y="300"/>
                    <a:pt x="356" y="300"/>
                    <a:pt x="356" y="300"/>
                  </a:cubicBezTo>
                  <a:cubicBezTo>
                    <a:pt x="359" y="303"/>
                    <a:pt x="359" y="303"/>
                    <a:pt x="359" y="303"/>
                  </a:cubicBezTo>
                  <a:cubicBezTo>
                    <a:pt x="361" y="305"/>
                    <a:pt x="363" y="306"/>
                    <a:pt x="365" y="306"/>
                  </a:cubicBezTo>
                  <a:cubicBezTo>
                    <a:pt x="371" y="306"/>
                    <a:pt x="377" y="299"/>
                    <a:pt x="380" y="292"/>
                  </a:cubicBezTo>
                  <a:cubicBezTo>
                    <a:pt x="380" y="291"/>
                    <a:pt x="380" y="290"/>
                    <a:pt x="381" y="288"/>
                  </a:cubicBezTo>
                  <a:cubicBezTo>
                    <a:pt x="379" y="290"/>
                    <a:pt x="377" y="290"/>
                    <a:pt x="376" y="290"/>
                  </a:cubicBezTo>
                  <a:cubicBezTo>
                    <a:pt x="370" y="290"/>
                    <a:pt x="364" y="283"/>
                    <a:pt x="362" y="278"/>
                  </a:cubicBezTo>
                  <a:cubicBezTo>
                    <a:pt x="360" y="269"/>
                    <a:pt x="365" y="267"/>
                    <a:pt x="367" y="265"/>
                  </a:cubicBezTo>
                  <a:cubicBezTo>
                    <a:pt x="369" y="264"/>
                    <a:pt x="370" y="263"/>
                    <a:pt x="370" y="262"/>
                  </a:cubicBezTo>
                  <a:cubicBezTo>
                    <a:pt x="366" y="261"/>
                    <a:pt x="363" y="257"/>
                    <a:pt x="361" y="254"/>
                  </a:cubicBezTo>
                  <a:cubicBezTo>
                    <a:pt x="359" y="252"/>
                    <a:pt x="357" y="249"/>
                    <a:pt x="354" y="248"/>
                  </a:cubicBezTo>
                  <a:cubicBezTo>
                    <a:pt x="350" y="252"/>
                    <a:pt x="347" y="255"/>
                    <a:pt x="343" y="259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8" y="257"/>
                    <a:pt x="338" y="257"/>
                    <a:pt x="338" y="257"/>
                  </a:cubicBezTo>
                  <a:cubicBezTo>
                    <a:pt x="327" y="243"/>
                    <a:pt x="315" y="229"/>
                    <a:pt x="314" y="203"/>
                  </a:cubicBezTo>
                  <a:cubicBezTo>
                    <a:pt x="312" y="203"/>
                    <a:pt x="309" y="203"/>
                    <a:pt x="307" y="203"/>
                  </a:cubicBezTo>
                  <a:cubicBezTo>
                    <a:pt x="294" y="203"/>
                    <a:pt x="281" y="202"/>
                    <a:pt x="275" y="194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3" y="177"/>
                    <a:pt x="268" y="164"/>
                    <a:pt x="264" y="155"/>
                  </a:cubicBezTo>
                  <a:cubicBezTo>
                    <a:pt x="263" y="153"/>
                    <a:pt x="263" y="151"/>
                    <a:pt x="262" y="149"/>
                  </a:cubicBezTo>
                  <a:cubicBezTo>
                    <a:pt x="254" y="129"/>
                    <a:pt x="249" y="111"/>
                    <a:pt x="244" y="93"/>
                  </a:cubicBezTo>
                  <a:cubicBezTo>
                    <a:pt x="240" y="81"/>
                    <a:pt x="237" y="71"/>
                    <a:pt x="234" y="61"/>
                  </a:cubicBezTo>
                  <a:cubicBezTo>
                    <a:pt x="232" y="55"/>
                    <a:pt x="230" y="50"/>
                    <a:pt x="229" y="44"/>
                  </a:cubicBezTo>
                  <a:cubicBezTo>
                    <a:pt x="226" y="36"/>
                    <a:pt x="224" y="27"/>
                    <a:pt x="222" y="25"/>
                  </a:cubicBezTo>
                  <a:cubicBezTo>
                    <a:pt x="222" y="24"/>
                    <a:pt x="218" y="24"/>
                    <a:pt x="216" y="24"/>
                  </a:cubicBezTo>
                  <a:cubicBezTo>
                    <a:pt x="212" y="24"/>
                    <a:pt x="209" y="23"/>
                    <a:pt x="207" y="22"/>
                  </a:cubicBezTo>
                  <a:cubicBezTo>
                    <a:pt x="205" y="20"/>
                    <a:pt x="203" y="18"/>
                    <a:pt x="202" y="15"/>
                  </a:cubicBezTo>
                  <a:cubicBezTo>
                    <a:pt x="201" y="13"/>
                    <a:pt x="200" y="10"/>
                    <a:pt x="199" y="10"/>
                  </a:cubicBezTo>
                  <a:cubicBezTo>
                    <a:pt x="193" y="7"/>
                    <a:pt x="187" y="7"/>
                    <a:pt x="181" y="7"/>
                  </a:cubicBezTo>
                  <a:cubicBezTo>
                    <a:pt x="178" y="7"/>
                    <a:pt x="175" y="7"/>
                    <a:pt x="173" y="6"/>
                  </a:cubicBezTo>
                  <a:cubicBezTo>
                    <a:pt x="171" y="8"/>
                    <a:pt x="168" y="10"/>
                    <a:pt x="166" y="13"/>
                  </a:cubicBezTo>
                  <a:cubicBezTo>
                    <a:pt x="153" y="24"/>
                    <a:pt x="139" y="36"/>
                    <a:pt x="121" y="42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37"/>
                    <a:pt x="113" y="36"/>
                    <a:pt x="110" y="33"/>
                  </a:cubicBezTo>
                  <a:cubicBezTo>
                    <a:pt x="107" y="31"/>
                    <a:pt x="104" y="29"/>
                    <a:pt x="101" y="25"/>
                  </a:cubicBezTo>
                  <a:cubicBezTo>
                    <a:pt x="100" y="23"/>
                    <a:pt x="100" y="20"/>
                    <a:pt x="100" y="17"/>
                  </a:cubicBezTo>
                  <a:cubicBezTo>
                    <a:pt x="100" y="16"/>
                    <a:pt x="100" y="14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4"/>
                    <a:pt x="99" y="13"/>
                    <a:pt x="97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89" y="18"/>
                    <a:pt x="88" y="24"/>
                  </a:cubicBezTo>
                  <a:cubicBezTo>
                    <a:pt x="87" y="26"/>
                    <a:pt x="87" y="27"/>
                    <a:pt x="86" y="29"/>
                  </a:cubicBezTo>
                  <a:cubicBezTo>
                    <a:pt x="85" y="31"/>
                    <a:pt x="84" y="33"/>
                    <a:pt x="83" y="36"/>
                  </a:cubicBezTo>
                  <a:cubicBezTo>
                    <a:pt x="81" y="40"/>
                    <a:pt x="80" y="45"/>
                    <a:pt x="78" y="49"/>
                  </a:cubicBezTo>
                  <a:cubicBezTo>
                    <a:pt x="77" y="51"/>
                    <a:pt x="76" y="54"/>
                    <a:pt x="75" y="56"/>
                  </a:cubicBezTo>
                  <a:cubicBezTo>
                    <a:pt x="73" y="60"/>
                    <a:pt x="72" y="64"/>
                    <a:pt x="70" y="69"/>
                  </a:cubicBezTo>
                  <a:cubicBezTo>
                    <a:pt x="69" y="73"/>
                    <a:pt x="69" y="78"/>
                    <a:pt x="68" y="83"/>
                  </a:cubicBezTo>
                  <a:cubicBezTo>
                    <a:pt x="68" y="88"/>
                    <a:pt x="68" y="92"/>
                    <a:pt x="66" y="97"/>
                  </a:cubicBezTo>
                  <a:cubicBezTo>
                    <a:pt x="65" y="102"/>
                    <a:pt x="62" y="105"/>
                    <a:pt x="60" y="109"/>
                  </a:cubicBezTo>
                  <a:cubicBezTo>
                    <a:pt x="57" y="114"/>
                    <a:pt x="55" y="118"/>
                    <a:pt x="54" y="124"/>
                  </a:cubicBezTo>
                  <a:cubicBezTo>
                    <a:pt x="54" y="130"/>
                    <a:pt x="55" y="137"/>
                    <a:pt x="56" y="144"/>
                  </a:cubicBezTo>
                  <a:cubicBezTo>
                    <a:pt x="58" y="150"/>
                    <a:pt x="59" y="158"/>
                    <a:pt x="58" y="164"/>
                  </a:cubicBezTo>
                  <a:cubicBezTo>
                    <a:pt x="58" y="169"/>
                    <a:pt x="54" y="171"/>
                    <a:pt x="52" y="172"/>
                  </a:cubicBezTo>
                  <a:cubicBezTo>
                    <a:pt x="51" y="172"/>
                    <a:pt x="50" y="173"/>
                    <a:pt x="50" y="173"/>
                  </a:cubicBezTo>
                  <a:cubicBezTo>
                    <a:pt x="49" y="175"/>
                    <a:pt x="48" y="181"/>
                    <a:pt x="47" y="191"/>
                  </a:cubicBezTo>
                  <a:cubicBezTo>
                    <a:pt x="46" y="192"/>
                    <a:pt x="46" y="192"/>
                    <a:pt x="46" y="193"/>
                  </a:cubicBezTo>
                  <a:cubicBezTo>
                    <a:pt x="46" y="193"/>
                    <a:pt x="46" y="193"/>
                    <a:pt x="46" y="193"/>
                  </a:cubicBezTo>
                  <a:cubicBezTo>
                    <a:pt x="46" y="200"/>
                    <a:pt x="49" y="207"/>
                    <a:pt x="52" y="214"/>
                  </a:cubicBezTo>
                  <a:cubicBezTo>
                    <a:pt x="55" y="221"/>
                    <a:pt x="58" y="228"/>
                    <a:pt x="58" y="237"/>
                  </a:cubicBezTo>
                  <a:cubicBezTo>
                    <a:pt x="58" y="241"/>
                    <a:pt x="56" y="244"/>
                    <a:pt x="54" y="247"/>
                  </a:cubicBezTo>
                  <a:cubicBezTo>
                    <a:pt x="50" y="252"/>
                    <a:pt x="49" y="254"/>
                    <a:pt x="54" y="259"/>
                  </a:cubicBezTo>
                  <a:cubicBezTo>
                    <a:pt x="56" y="261"/>
                    <a:pt x="56" y="261"/>
                    <a:pt x="56" y="261"/>
                  </a:cubicBezTo>
                  <a:cubicBezTo>
                    <a:pt x="53" y="263"/>
                    <a:pt x="53" y="263"/>
                    <a:pt x="53" y="263"/>
                  </a:cubicBezTo>
                  <a:cubicBezTo>
                    <a:pt x="44" y="268"/>
                    <a:pt x="38" y="277"/>
                    <a:pt x="34" y="290"/>
                  </a:cubicBezTo>
                  <a:cubicBezTo>
                    <a:pt x="33" y="296"/>
                    <a:pt x="35" y="300"/>
                    <a:pt x="38" y="304"/>
                  </a:cubicBezTo>
                  <a:cubicBezTo>
                    <a:pt x="40" y="306"/>
                    <a:pt x="41" y="309"/>
                    <a:pt x="42" y="312"/>
                  </a:cubicBezTo>
                  <a:cubicBezTo>
                    <a:pt x="43" y="317"/>
                    <a:pt x="43" y="317"/>
                    <a:pt x="43" y="317"/>
                  </a:cubicBezTo>
                  <a:cubicBezTo>
                    <a:pt x="39" y="316"/>
                    <a:pt x="39" y="316"/>
                    <a:pt x="39" y="316"/>
                  </a:cubicBezTo>
                  <a:cubicBezTo>
                    <a:pt x="38" y="315"/>
                    <a:pt x="37" y="315"/>
                    <a:pt x="36" y="315"/>
                  </a:cubicBezTo>
                  <a:cubicBezTo>
                    <a:pt x="32" y="315"/>
                    <a:pt x="31" y="317"/>
                    <a:pt x="29" y="322"/>
                  </a:cubicBezTo>
                  <a:cubicBezTo>
                    <a:pt x="27" y="325"/>
                    <a:pt x="25" y="329"/>
                    <a:pt x="21" y="332"/>
                  </a:cubicBezTo>
                  <a:cubicBezTo>
                    <a:pt x="18" y="333"/>
                    <a:pt x="15" y="333"/>
                    <a:pt x="12" y="332"/>
                  </a:cubicBezTo>
                  <a:cubicBezTo>
                    <a:pt x="11" y="332"/>
                    <a:pt x="10" y="332"/>
                    <a:pt x="9" y="332"/>
                  </a:cubicBezTo>
                  <a:cubicBezTo>
                    <a:pt x="7" y="332"/>
                    <a:pt x="6" y="332"/>
                    <a:pt x="6" y="333"/>
                  </a:cubicBezTo>
                  <a:cubicBezTo>
                    <a:pt x="19" y="360"/>
                    <a:pt x="27" y="390"/>
                    <a:pt x="35" y="417"/>
                  </a:cubicBezTo>
                  <a:cubicBezTo>
                    <a:pt x="38" y="429"/>
                    <a:pt x="38" y="429"/>
                    <a:pt x="38" y="429"/>
                  </a:cubicBezTo>
                  <a:cubicBezTo>
                    <a:pt x="38" y="429"/>
                    <a:pt x="38" y="429"/>
                    <a:pt x="38" y="430"/>
                  </a:cubicBezTo>
                  <a:cubicBezTo>
                    <a:pt x="39" y="433"/>
                    <a:pt x="41" y="442"/>
                    <a:pt x="42" y="444"/>
                  </a:cubicBezTo>
                  <a:cubicBezTo>
                    <a:pt x="43" y="446"/>
                    <a:pt x="45" y="447"/>
                    <a:pt x="47" y="449"/>
                  </a:cubicBezTo>
                  <a:cubicBezTo>
                    <a:pt x="50" y="451"/>
                    <a:pt x="53" y="453"/>
                    <a:pt x="54" y="457"/>
                  </a:cubicBezTo>
                  <a:cubicBezTo>
                    <a:pt x="54" y="457"/>
                    <a:pt x="54" y="457"/>
                    <a:pt x="54" y="457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50" y="460"/>
                    <a:pt x="51" y="460"/>
                  </a:cubicBezTo>
                  <a:cubicBezTo>
                    <a:pt x="51" y="460"/>
                    <a:pt x="52" y="460"/>
                    <a:pt x="52" y="460"/>
                  </a:cubicBezTo>
                  <a:cubicBezTo>
                    <a:pt x="51" y="460"/>
                    <a:pt x="50" y="461"/>
                    <a:pt x="50" y="462"/>
                  </a:cubicBezTo>
                  <a:cubicBezTo>
                    <a:pt x="50" y="462"/>
                    <a:pt x="51" y="462"/>
                    <a:pt x="51" y="462"/>
                  </a:cubicBezTo>
                  <a:cubicBezTo>
                    <a:pt x="52" y="463"/>
                    <a:pt x="54" y="463"/>
                    <a:pt x="54" y="465"/>
                  </a:cubicBezTo>
                  <a:cubicBezTo>
                    <a:pt x="56" y="472"/>
                    <a:pt x="57" y="478"/>
                    <a:pt x="58" y="483"/>
                  </a:cubicBezTo>
                  <a:cubicBezTo>
                    <a:pt x="59" y="490"/>
                    <a:pt x="60" y="497"/>
                    <a:pt x="62" y="505"/>
                  </a:cubicBezTo>
                  <a:cubicBezTo>
                    <a:pt x="64" y="511"/>
                    <a:pt x="67" y="518"/>
                    <a:pt x="71" y="524"/>
                  </a:cubicBezTo>
                  <a:cubicBezTo>
                    <a:pt x="77" y="538"/>
                    <a:pt x="85" y="553"/>
                    <a:pt x="83" y="569"/>
                  </a:cubicBezTo>
                  <a:cubicBezTo>
                    <a:pt x="84" y="571"/>
                    <a:pt x="85" y="572"/>
                    <a:pt x="86" y="573"/>
                  </a:cubicBezTo>
                  <a:cubicBezTo>
                    <a:pt x="91" y="579"/>
                    <a:pt x="94" y="584"/>
                    <a:pt x="103" y="584"/>
                  </a:cubicBezTo>
                  <a:lnTo>
                    <a:pt x="106" y="5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08">
              <a:extLst>
                <a:ext uri="{FF2B5EF4-FFF2-40B4-BE49-F238E27FC236}">
                  <a16:creationId xmlns:a16="http://schemas.microsoft.com/office/drawing/2014/main" id="{3F826C1B-1CDC-4660-94FD-8BEE4BBE9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8575" y="3470276"/>
              <a:ext cx="754063" cy="444500"/>
            </a:xfrm>
            <a:custGeom>
              <a:avLst/>
              <a:gdLst>
                <a:gd name="T0" fmla="*/ 0 w 766"/>
                <a:gd name="T1" fmla="*/ 452 h 452"/>
                <a:gd name="T2" fmla="*/ 50 w 766"/>
                <a:gd name="T3" fmla="*/ 446 h 452"/>
                <a:gd name="T4" fmla="*/ 178 w 766"/>
                <a:gd name="T5" fmla="*/ 418 h 452"/>
                <a:gd name="T6" fmla="*/ 247 w 766"/>
                <a:gd name="T7" fmla="*/ 422 h 452"/>
                <a:gd name="T8" fmla="*/ 452 w 766"/>
                <a:gd name="T9" fmla="*/ 382 h 452"/>
                <a:gd name="T10" fmla="*/ 665 w 766"/>
                <a:gd name="T11" fmla="*/ 341 h 452"/>
                <a:gd name="T12" fmla="*/ 709 w 766"/>
                <a:gd name="T13" fmla="*/ 329 h 452"/>
                <a:gd name="T14" fmla="*/ 737 w 766"/>
                <a:gd name="T15" fmla="*/ 325 h 452"/>
                <a:gd name="T16" fmla="*/ 757 w 766"/>
                <a:gd name="T17" fmla="*/ 313 h 452"/>
                <a:gd name="T18" fmla="*/ 761 w 766"/>
                <a:gd name="T19" fmla="*/ 293 h 452"/>
                <a:gd name="T20" fmla="*/ 757 w 766"/>
                <a:gd name="T21" fmla="*/ 281 h 452"/>
                <a:gd name="T22" fmla="*/ 745 w 766"/>
                <a:gd name="T23" fmla="*/ 297 h 452"/>
                <a:gd name="T24" fmla="*/ 701 w 766"/>
                <a:gd name="T25" fmla="*/ 301 h 452"/>
                <a:gd name="T26" fmla="*/ 677 w 766"/>
                <a:gd name="T27" fmla="*/ 277 h 452"/>
                <a:gd name="T28" fmla="*/ 693 w 766"/>
                <a:gd name="T29" fmla="*/ 277 h 452"/>
                <a:gd name="T30" fmla="*/ 649 w 766"/>
                <a:gd name="T31" fmla="*/ 261 h 452"/>
                <a:gd name="T32" fmla="*/ 641 w 766"/>
                <a:gd name="T33" fmla="*/ 253 h 452"/>
                <a:gd name="T34" fmla="*/ 653 w 766"/>
                <a:gd name="T35" fmla="*/ 249 h 452"/>
                <a:gd name="T36" fmla="*/ 681 w 766"/>
                <a:gd name="T37" fmla="*/ 252 h 452"/>
                <a:gd name="T38" fmla="*/ 721 w 766"/>
                <a:gd name="T39" fmla="*/ 269 h 452"/>
                <a:gd name="T40" fmla="*/ 690 w 766"/>
                <a:gd name="T41" fmla="*/ 244 h 452"/>
                <a:gd name="T42" fmla="*/ 649 w 766"/>
                <a:gd name="T43" fmla="*/ 213 h 452"/>
                <a:gd name="T44" fmla="*/ 685 w 766"/>
                <a:gd name="T45" fmla="*/ 225 h 452"/>
                <a:gd name="T46" fmla="*/ 697 w 766"/>
                <a:gd name="T47" fmla="*/ 237 h 452"/>
                <a:gd name="T48" fmla="*/ 701 w 766"/>
                <a:gd name="T49" fmla="*/ 217 h 452"/>
                <a:gd name="T50" fmla="*/ 693 w 766"/>
                <a:gd name="T51" fmla="*/ 197 h 452"/>
                <a:gd name="T52" fmla="*/ 657 w 766"/>
                <a:gd name="T53" fmla="*/ 181 h 452"/>
                <a:gd name="T54" fmla="*/ 629 w 766"/>
                <a:gd name="T55" fmla="*/ 148 h 452"/>
                <a:gd name="T56" fmla="*/ 621 w 766"/>
                <a:gd name="T57" fmla="*/ 144 h 452"/>
                <a:gd name="T58" fmla="*/ 621 w 766"/>
                <a:gd name="T59" fmla="*/ 136 h 452"/>
                <a:gd name="T60" fmla="*/ 629 w 766"/>
                <a:gd name="T61" fmla="*/ 134 h 452"/>
                <a:gd name="T62" fmla="*/ 657 w 766"/>
                <a:gd name="T63" fmla="*/ 158 h 452"/>
                <a:gd name="T64" fmla="*/ 697 w 766"/>
                <a:gd name="T65" fmla="*/ 183 h 452"/>
                <a:gd name="T66" fmla="*/ 632 w 766"/>
                <a:gd name="T67" fmla="*/ 127 h 452"/>
                <a:gd name="T68" fmla="*/ 613 w 766"/>
                <a:gd name="T69" fmla="*/ 112 h 452"/>
                <a:gd name="T70" fmla="*/ 580 w 766"/>
                <a:gd name="T71" fmla="*/ 68 h 452"/>
                <a:gd name="T72" fmla="*/ 593 w 766"/>
                <a:gd name="T73" fmla="*/ 40 h 452"/>
                <a:gd name="T74" fmla="*/ 576 w 766"/>
                <a:gd name="T75" fmla="*/ 32 h 452"/>
                <a:gd name="T76" fmla="*/ 536 w 766"/>
                <a:gd name="T77" fmla="*/ 4 h 452"/>
                <a:gd name="T78" fmla="*/ 504 w 766"/>
                <a:gd name="T79" fmla="*/ 28 h 452"/>
                <a:gd name="T80" fmla="*/ 492 w 766"/>
                <a:gd name="T81" fmla="*/ 16 h 452"/>
                <a:gd name="T82" fmla="*/ 452 w 766"/>
                <a:gd name="T83" fmla="*/ 40 h 452"/>
                <a:gd name="T84" fmla="*/ 440 w 766"/>
                <a:gd name="T85" fmla="*/ 64 h 452"/>
                <a:gd name="T86" fmla="*/ 400 w 766"/>
                <a:gd name="T87" fmla="*/ 92 h 452"/>
                <a:gd name="T88" fmla="*/ 379 w 766"/>
                <a:gd name="T89" fmla="*/ 148 h 452"/>
                <a:gd name="T90" fmla="*/ 347 w 766"/>
                <a:gd name="T91" fmla="*/ 156 h 452"/>
                <a:gd name="T92" fmla="*/ 323 w 766"/>
                <a:gd name="T93" fmla="*/ 201 h 452"/>
                <a:gd name="T94" fmla="*/ 315 w 766"/>
                <a:gd name="T95" fmla="*/ 233 h 452"/>
                <a:gd name="T96" fmla="*/ 303 w 766"/>
                <a:gd name="T97" fmla="*/ 253 h 452"/>
                <a:gd name="T98" fmla="*/ 303 w 766"/>
                <a:gd name="T99" fmla="*/ 273 h 452"/>
                <a:gd name="T100" fmla="*/ 283 w 766"/>
                <a:gd name="T101" fmla="*/ 301 h 452"/>
                <a:gd name="T102" fmla="*/ 247 w 766"/>
                <a:gd name="T103" fmla="*/ 313 h 452"/>
                <a:gd name="T104" fmla="*/ 191 w 766"/>
                <a:gd name="T105" fmla="*/ 333 h 452"/>
                <a:gd name="T106" fmla="*/ 154 w 766"/>
                <a:gd name="T107" fmla="*/ 349 h 452"/>
                <a:gd name="T108" fmla="*/ 126 w 766"/>
                <a:gd name="T109" fmla="*/ 321 h 452"/>
                <a:gd name="T110" fmla="*/ 94 w 766"/>
                <a:gd name="T111" fmla="*/ 353 h 452"/>
                <a:gd name="T112" fmla="*/ 66 w 766"/>
                <a:gd name="T113" fmla="*/ 390 h 452"/>
                <a:gd name="T114" fmla="*/ 42 w 766"/>
                <a:gd name="T115" fmla="*/ 418 h 452"/>
                <a:gd name="T116" fmla="*/ 16 w 766"/>
                <a:gd name="T117" fmla="*/ 44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452">
                  <a:moveTo>
                    <a:pt x="16" y="446"/>
                  </a:moveTo>
                  <a:cubicBezTo>
                    <a:pt x="10" y="448"/>
                    <a:pt x="4" y="449"/>
                    <a:pt x="0" y="452"/>
                  </a:cubicBezTo>
                  <a:cubicBezTo>
                    <a:pt x="14" y="450"/>
                    <a:pt x="14" y="450"/>
                    <a:pt x="14" y="450"/>
                  </a:cubicBezTo>
                  <a:cubicBezTo>
                    <a:pt x="31" y="452"/>
                    <a:pt x="41" y="447"/>
                    <a:pt x="50" y="446"/>
                  </a:cubicBezTo>
                  <a:cubicBezTo>
                    <a:pt x="93" y="439"/>
                    <a:pt x="155" y="434"/>
                    <a:pt x="178" y="422"/>
                  </a:cubicBezTo>
                  <a:cubicBezTo>
                    <a:pt x="177" y="423"/>
                    <a:pt x="173" y="418"/>
                    <a:pt x="178" y="418"/>
                  </a:cubicBezTo>
                  <a:cubicBezTo>
                    <a:pt x="178" y="418"/>
                    <a:pt x="185" y="425"/>
                    <a:pt x="191" y="426"/>
                  </a:cubicBezTo>
                  <a:cubicBezTo>
                    <a:pt x="206" y="427"/>
                    <a:pt x="232" y="424"/>
                    <a:pt x="247" y="422"/>
                  </a:cubicBezTo>
                  <a:cubicBezTo>
                    <a:pt x="307" y="414"/>
                    <a:pt x="362" y="397"/>
                    <a:pt x="420" y="390"/>
                  </a:cubicBezTo>
                  <a:cubicBezTo>
                    <a:pt x="437" y="387"/>
                    <a:pt x="442" y="383"/>
                    <a:pt x="452" y="382"/>
                  </a:cubicBezTo>
                  <a:cubicBezTo>
                    <a:pt x="480" y="376"/>
                    <a:pt x="498" y="378"/>
                    <a:pt x="520" y="374"/>
                  </a:cubicBezTo>
                  <a:cubicBezTo>
                    <a:pt x="570" y="364"/>
                    <a:pt x="623" y="350"/>
                    <a:pt x="665" y="341"/>
                  </a:cubicBezTo>
                  <a:cubicBezTo>
                    <a:pt x="677" y="339"/>
                    <a:pt x="692" y="340"/>
                    <a:pt x="701" y="337"/>
                  </a:cubicBezTo>
                  <a:cubicBezTo>
                    <a:pt x="704" y="336"/>
                    <a:pt x="705" y="330"/>
                    <a:pt x="709" y="329"/>
                  </a:cubicBezTo>
                  <a:cubicBezTo>
                    <a:pt x="708" y="329"/>
                    <a:pt x="713" y="334"/>
                    <a:pt x="717" y="333"/>
                  </a:cubicBezTo>
                  <a:cubicBezTo>
                    <a:pt x="724" y="333"/>
                    <a:pt x="730" y="327"/>
                    <a:pt x="737" y="325"/>
                  </a:cubicBezTo>
                  <a:cubicBezTo>
                    <a:pt x="750" y="322"/>
                    <a:pt x="754" y="325"/>
                    <a:pt x="761" y="317"/>
                  </a:cubicBezTo>
                  <a:cubicBezTo>
                    <a:pt x="760" y="319"/>
                    <a:pt x="756" y="316"/>
                    <a:pt x="757" y="313"/>
                  </a:cubicBezTo>
                  <a:cubicBezTo>
                    <a:pt x="759" y="310"/>
                    <a:pt x="764" y="314"/>
                    <a:pt x="765" y="309"/>
                  </a:cubicBezTo>
                  <a:cubicBezTo>
                    <a:pt x="766" y="306"/>
                    <a:pt x="762" y="295"/>
                    <a:pt x="761" y="293"/>
                  </a:cubicBezTo>
                  <a:cubicBezTo>
                    <a:pt x="762" y="296"/>
                    <a:pt x="757" y="298"/>
                    <a:pt x="757" y="297"/>
                  </a:cubicBezTo>
                  <a:cubicBezTo>
                    <a:pt x="756" y="289"/>
                    <a:pt x="765" y="288"/>
                    <a:pt x="757" y="281"/>
                  </a:cubicBezTo>
                  <a:cubicBezTo>
                    <a:pt x="743" y="277"/>
                    <a:pt x="736" y="288"/>
                    <a:pt x="729" y="281"/>
                  </a:cubicBezTo>
                  <a:cubicBezTo>
                    <a:pt x="728" y="298"/>
                    <a:pt x="743" y="293"/>
                    <a:pt x="745" y="297"/>
                  </a:cubicBezTo>
                  <a:cubicBezTo>
                    <a:pt x="737" y="305"/>
                    <a:pt x="727" y="291"/>
                    <a:pt x="717" y="289"/>
                  </a:cubicBezTo>
                  <a:cubicBezTo>
                    <a:pt x="711" y="292"/>
                    <a:pt x="711" y="302"/>
                    <a:pt x="701" y="301"/>
                  </a:cubicBezTo>
                  <a:cubicBezTo>
                    <a:pt x="698" y="288"/>
                    <a:pt x="698" y="293"/>
                    <a:pt x="705" y="285"/>
                  </a:cubicBezTo>
                  <a:cubicBezTo>
                    <a:pt x="693" y="275"/>
                    <a:pt x="683" y="293"/>
                    <a:pt x="677" y="277"/>
                  </a:cubicBezTo>
                  <a:cubicBezTo>
                    <a:pt x="681" y="277"/>
                    <a:pt x="682" y="274"/>
                    <a:pt x="685" y="273"/>
                  </a:cubicBezTo>
                  <a:cubicBezTo>
                    <a:pt x="675" y="283"/>
                    <a:pt x="691" y="280"/>
                    <a:pt x="693" y="277"/>
                  </a:cubicBezTo>
                  <a:cubicBezTo>
                    <a:pt x="687" y="274"/>
                    <a:pt x="680" y="271"/>
                    <a:pt x="681" y="261"/>
                  </a:cubicBezTo>
                  <a:cubicBezTo>
                    <a:pt x="670" y="261"/>
                    <a:pt x="657" y="261"/>
                    <a:pt x="649" y="261"/>
                  </a:cubicBezTo>
                  <a:cubicBezTo>
                    <a:pt x="652" y="261"/>
                    <a:pt x="638" y="259"/>
                    <a:pt x="641" y="261"/>
                  </a:cubicBezTo>
                  <a:cubicBezTo>
                    <a:pt x="640" y="260"/>
                    <a:pt x="642" y="253"/>
                    <a:pt x="641" y="253"/>
                  </a:cubicBezTo>
                  <a:cubicBezTo>
                    <a:pt x="632" y="251"/>
                    <a:pt x="623" y="258"/>
                    <a:pt x="613" y="249"/>
                  </a:cubicBezTo>
                  <a:cubicBezTo>
                    <a:pt x="625" y="243"/>
                    <a:pt x="647" y="239"/>
                    <a:pt x="653" y="249"/>
                  </a:cubicBezTo>
                  <a:cubicBezTo>
                    <a:pt x="653" y="244"/>
                    <a:pt x="652" y="237"/>
                    <a:pt x="657" y="237"/>
                  </a:cubicBezTo>
                  <a:cubicBezTo>
                    <a:pt x="661" y="244"/>
                    <a:pt x="669" y="254"/>
                    <a:pt x="681" y="252"/>
                  </a:cubicBezTo>
                  <a:cubicBezTo>
                    <a:pt x="695" y="261"/>
                    <a:pt x="695" y="261"/>
                    <a:pt x="695" y="261"/>
                  </a:cubicBezTo>
                  <a:cubicBezTo>
                    <a:pt x="704" y="268"/>
                    <a:pt x="709" y="275"/>
                    <a:pt x="721" y="269"/>
                  </a:cubicBezTo>
                  <a:cubicBezTo>
                    <a:pt x="727" y="253"/>
                    <a:pt x="710" y="250"/>
                    <a:pt x="701" y="251"/>
                  </a:cubicBezTo>
                  <a:cubicBezTo>
                    <a:pt x="690" y="244"/>
                    <a:pt x="690" y="244"/>
                    <a:pt x="690" y="244"/>
                  </a:cubicBezTo>
                  <a:cubicBezTo>
                    <a:pt x="681" y="241"/>
                    <a:pt x="681" y="241"/>
                    <a:pt x="681" y="241"/>
                  </a:cubicBezTo>
                  <a:cubicBezTo>
                    <a:pt x="673" y="228"/>
                    <a:pt x="656" y="225"/>
                    <a:pt x="649" y="213"/>
                  </a:cubicBezTo>
                  <a:cubicBezTo>
                    <a:pt x="657" y="221"/>
                    <a:pt x="657" y="211"/>
                    <a:pt x="665" y="209"/>
                  </a:cubicBezTo>
                  <a:cubicBezTo>
                    <a:pt x="669" y="224"/>
                    <a:pt x="680" y="221"/>
                    <a:pt x="685" y="225"/>
                  </a:cubicBezTo>
                  <a:cubicBezTo>
                    <a:pt x="683" y="223"/>
                    <a:pt x="681" y="227"/>
                    <a:pt x="681" y="229"/>
                  </a:cubicBezTo>
                  <a:cubicBezTo>
                    <a:pt x="683" y="238"/>
                    <a:pt x="696" y="222"/>
                    <a:pt x="697" y="237"/>
                  </a:cubicBezTo>
                  <a:cubicBezTo>
                    <a:pt x="705" y="229"/>
                    <a:pt x="695" y="229"/>
                    <a:pt x="693" y="221"/>
                  </a:cubicBezTo>
                  <a:cubicBezTo>
                    <a:pt x="697" y="221"/>
                    <a:pt x="698" y="217"/>
                    <a:pt x="701" y="217"/>
                  </a:cubicBezTo>
                  <a:cubicBezTo>
                    <a:pt x="697" y="209"/>
                    <a:pt x="697" y="209"/>
                    <a:pt x="697" y="209"/>
                  </a:cubicBezTo>
                  <a:cubicBezTo>
                    <a:pt x="697" y="204"/>
                    <a:pt x="692" y="203"/>
                    <a:pt x="693" y="197"/>
                  </a:cubicBezTo>
                  <a:cubicBezTo>
                    <a:pt x="688" y="197"/>
                    <a:pt x="682" y="197"/>
                    <a:pt x="677" y="197"/>
                  </a:cubicBezTo>
                  <a:cubicBezTo>
                    <a:pt x="675" y="183"/>
                    <a:pt x="665" y="186"/>
                    <a:pt x="657" y="181"/>
                  </a:cubicBezTo>
                  <a:cubicBezTo>
                    <a:pt x="647" y="174"/>
                    <a:pt x="636" y="157"/>
                    <a:pt x="629" y="152"/>
                  </a:cubicBezTo>
                  <a:cubicBezTo>
                    <a:pt x="631" y="154"/>
                    <a:pt x="621" y="157"/>
                    <a:pt x="629" y="148"/>
                  </a:cubicBezTo>
                  <a:cubicBezTo>
                    <a:pt x="611" y="146"/>
                    <a:pt x="624" y="159"/>
                    <a:pt x="617" y="160"/>
                  </a:cubicBezTo>
                  <a:cubicBezTo>
                    <a:pt x="609" y="152"/>
                    <a:pt x="618" y="153"/>
                    <a:pt x="621" y="144"/>
                  </a:cubicBezTo>
                  <a:cubicBezTo>
                    <a:pt x="613" y="142"/>
                    <a:pt x="604" y="142"/>
                    <a:pt x="601" y="136"/>
                  </a:cubicBezTo>
                  <a:cubicBezTo>
                    <a:pt x="606" y="131"/>
                    <a:pt x="615" y="131"/>
                    <a:pt x="621" y="136"/>
                  </a:cubicBezTo>
                  <a:cubicBezTo>
                    <a:pt x="625" y="134"/>
                    <a:pt x="625" y="134"/>
                    <a:pt x="625" y="134"/>
                  </a:cubicBezTo>
                  <a:cubicBezTo>
                    <a:pt x="629" y="134"/>
                    <a:pt x="629" y="134"/>
                    <a:pt x="629" y="134"/>
                  </a:cubicBezTo>
                  <a:cubicBezTo>
                    <a:pt x="630" y="144"/>
                    <a:pt x="643" y="142"/>
                    <a:pt x="641" y="154"/>
                  </a:cubicBezTo>
                  <a:cubicBezTo>
                    <a:pt x="655" y="145"/>
                    <a:pt x="650" y="160"/>
                    <a:pt x="657" y="158"/>
                  </a:cubicBezTo>
                  <a:cubicBezTo>
                    <a:pt x="669" y="156"/>
                    <a:pt x="662" y="168"/>
                    <a:pt x="681" y="179"/>
                  </a:cubicBezTo>
                  <a:cubicBezTo>
                    <a:pt x="675" y="175"/>
                    <a:pt x="695" y="182"/>
                    <a:pt x="697" y="183"/>
                  </a:cubicBezTo>
                  <a:cubicBezTo>
                    <a:pt x="699" y="166"/>
                    <a:pt x="693" y="157"/>
                    <a:pt x="689" y="146"/>
                  </a:cubicBezTo>
                  <a:cubicBezTo>
                    <a:pt x="665" y="152"/>
                    <a:pt x="663" y="111"/>
                    <a:pt x="632" y="127"/>
                  </a:cubicBezTo>
                  <a:cubicBezTo>
                    <a:pt x="625" y="130"/>
                    <a:pt x="625" y="130"/>
                    <a:pt x="625" y="130"/>
                  </a:cubicBezTo>
                  <a:cubicBezTo>
                    <a:pt x="623" y="120"/>
                    <a:pt x="611" y="125"/>
                    <a:pt x="613" y="112"/>
                  </a:cubicBezTo>
                  <a:cubicBezTo>
                    <a:pt x="598" y="117"/>
                    <a:pt x="581" y="132"/>
                    <a:pt x="572" y="112"/>
                  </a:cubicBezTo>
                  <a:cubicBezTo>
                    <a:pt x="580" y="102"/>
                    <a:pt x="575" y="80"/>
                    <a:pt x="580" y="68"/>
                  </a:cubicBezTo>
                  <a:cubicBezTo>
                    <a:pt x="589" y="76"/>
                    <a:pt x="588" y="66"/>
                    <a:pt x="597" y="64"/>
                  </a:cubicBezTo>
                  <a:cubicBezTo>
                    <a:pt x="597" y="55"/>
                    <a:pt x="590" y="52"/>
                    <a:pt x="593" y="40"/>
                  </a:cubicBezTo>
                  <a:cubicBezTo>
                    <a:pt x="581" y="30"/>
                    <a:pt x="573" y="47"/>
                    <a:pt x="568" y="40"/>
                  </a:cubicBezTo>
                  <a:cubicBezTo>
                    <a:pt x="573" y="39"/>
                    <a:pt x="575" y="35"/>
                    <a:pt x="576" y="32"/>
                  </a:cubicBezTo>
                  <a:cubicBezTo>
                    <a:pt x="561" y="29"/>
                    <a:pt x="539" y="31"/>
                    <a:pt x="536" y="8"/>
                  </a:cubicBezTo>
                  <a:cubicBezTo>
                    <a:pt x="535" y="14"/>
                    <a:pt x="531" y="8"/>
                    <a:pt x="536" y="4"/>
                  </a:cubicBezTo>
                  <a:cubicBezTo>
                    <a:pt x="516" y="11"/>
                    <a:pt x="536" y="1"/>
                    <a:pt x="520" y="0"/>
                  </a:cubicBezTo>
                  <a:cubicBezTo>
                    <a:pt x="512" y="6"/>
                    <a:pt x="514" y="23"/>
                    <a:pt x="504" y="28"/>
                  </a:cubicBezTo>
                  <a:cubicBezTo>
                    <a:pt x="504" y="17"/>
                    <a:pt x="493" y="23"/>
                    <a:pt x="488" y="20"/>
                  </a:cubicBezTo>
                  <a:cubicBezTo>
                    <a:pt x="490" y="21"/>
                    <a:pt x="494" y="17"/>
                    <a:pt x="492" y="16"/>
                  </a:cubicBezTo>
                  <a:cubicBezTo>
                    <a:pt x="487" y="13"/>
                    <a:pt x="469" y="9"/>
                    <a:pt x="456" y="0"/>
                  </a:cubicBezTo>
                  <a:cubicBezTo>
                    <a:pt x="449" y="10"/>
                    <a:pt x="456" y="26"/>
                    <a:pt x="452" y="40"/>
                  </a:cubicBezTo>
                  <a:cubicBezTo>
                    <a:pt x="452" y="41"/>
                    <a:pt x="444" y="43"/>
                    <a:pt x="444" y="44"/>
                  </a:cubicBezTo>
                  <a:cubicBezTo>
                    <a:pt x="441" y="49"/>
                    <a:pt x="441" y="62"/>
                    <a:pt x="440" y="64"/>
                  </a:cubicBezTo>
                  <a:cubicBezTo>
                    <a:pt x="436" y="68"/>
                    <a:pt x="427" y="68"/>
                    <a:pt x="424" y="72"/>
                  </a:cubicBezTo>
                  <a:cubicBezTo>
                    <a:pt x="416" y="82"/>
                    <a:pt x="419" y="100"/>
                    <a:pt x="400" y="92"/>
                  </a:cubicBezTo>
                  <a:cubicBezTo>
                    <a:pt x="400" y="103"/>
                    <a:pt x="407" y="106"/>
                    <a:pt x="396" y="100"/>
                  </a:cubicBezTo>
                  <a:cubicBezTo>
                    <a:pt x="398" y="124"/>
                    <a:pt x="391" y="138"/>
                    <a:pt x="379" y="148"/>
                  </a:cubicBezTo>
                  <a:cubicBezTo>
                    <a:pt x="360" y="152"/>
                    <a:pt x="352" y="143"/>
                    <a:pt x="343" y="136"/>
                  </a:cubicBezTo>
                  <a:cubicBezTo>
                    <a:pt x="342" y="146"/>
                    <a:pt x="344" y="152"/>
                    <a:pt x="347" y="156"/>
                  </a:cubicBezTo>
                  <a:cubicBezTo>
                    <a:pt x="328" y="157"/>
                    <a:pt x="331" y="200"/>
                    <a:pt x="331" y="201"/>
                  </a:cubicBezTo>
                  <a:cubicBezTo>
                    <a:pt x="331" y="202"/>
                    <a:pt x="324" y="200"/>
                    <a:pt x="323" y="201"/>
                  </a:cubicBezTo>
                  <a:cubicBezTo>
                    <a:pt x="321" y="205"/>
                    <a:pt x="324" y="212"/>
                    <a:pt x="323" y="217"/>
                  </a:cubicBezTo>
                  <a:cubicBezTo>
                    <a:pt x="321" y="223"/>
                    <a:pt x="316" y="229"/>
                    <a:pt x="315" y="233"/>
                  </a:cubicBezTo>
                  <a:cubicBezTo>
                    <a:pt x="319" y="224"/>
                    <a:pt x="308" y="240"/>
                    <a:pt x="307" y="241"/>
                  </a:cubicBezTo>
                  <a:cubicBezTo>
                    <a:pt x="305" y="245"/>
                    <a:pt x="303" y="247"/>
                    <a:pt x="303" y="253"/>
                  </a:cubicBezTo>
                  <a:cubicBezTo>
                    <a:pt x="303" y="268"/>
                    <a:pt x="310" y="265"/>
                    <a:pt x="311" y="273"/>
                  </a:cubicBezTo>
                  <a:cubicBezTo>
                    <a:pt x="311" y="273"/>
                    <a:pt x="303" y="273"/>
                    <a:pt x="303" y="273"/>
                  </a:cubicBezTo>
                  <a:cubicBezTo>
                    <a:pt x="300" y="278"/>
                    <a:pt x="307" y="287"/>
                    <a:pt x="311" y="293"/>
                  </a:cubicBezTo>
                  <a:cubicBezTo>
                    <a:pt x="302" y="284"/>
                    <a:pt x="292" y="297"/>
                    <a:pt x="283" y="301"/>
                  </a:cubicBezTo>
                  <a:cubicBezTo>
                    <a:pt x="280" y="303"/>
                    <a:pt x="274" y="300"/>
                    <a:pt x="271" y="301"/>
                  </a:cubicBezTo>
                  <a:cubicBezTo>
                    <a:pt x="263" y="305"/>
                    <a:pt x="260" y="321"/>
                    <a:pt x="247" y="313"/>
                  </a:cubicBezTo>
                  <a:cubicBezTo>
                    <a:pt x="241" y="332"/>
                    <a:pt x="230" y="330"/>
                    <a:pt x="223" y="333"/>
                  </a:cubicBezTo>
                  <a:cubicBezTo>
                    <a:pt x="211" y="337"/>
                    <a:pt x="202" y="339"/>
                    <a:pt x="191" y="333"/>
                  </a:cubicBezTo>
                  <a:cubicBezTo>
                    <a:pt x="190" y="344"/>
                    <a:pt x="178" y="345"/>
                    <a:pt x="174" y="353"/>
                  </a:cubicBezTo>
                  <a:cubicBezTo>
                    <a:pt x="170" y="345"/>
                    <a:pt x="161" y="350"/>
                    <a:pt x="154" y="349"/>
                  </a:cubicBezTo>
                  <a:cubicBezTo>
                    <a:pt x="143" y="349"/>
                    <a:pt x="153" y="345"/>
                    <a:pt x="150" y="341"/>
                  </a:cubicBezTo>
                  <a:cubicBezTo>
                    <a:pt x="151" y="342"/>
                    <a:pt x="127" y="336"/>
                    <a:pt x="126" y="321"/>
                  </a:cubicBezTo>
                  <a:cubicBezTo>
                    <a:pt x="109" y="320"/>
                    <a:pt x="116" y="343"/>
                    <a:pt x="102" y="345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80" y="359"/>
                    <a:pt x="75" y="372"/>
                    <a:pt x="62" y="378"/>
                  </a:cubicBezTo>
                  <a:cubicBezTo>
                    <a:pt x="62" y="383"/>
                    <a:pt x="64" y="386"/>
                    <a:pt x="66" y="390"/>
                  </a:cubicBezTo>
                  <a:cubicBezTo>
                    <a:pt x="42" y="393"/>
                    <a:pt x="50" y="421"/>
                    <a:pt x="38" y="426"/>
                  </a:cubicBezTo>
                  <a:cubicBezTo>
                    <a:pt x="38" y="422"/>
                    <a:pt x="41" y="421"/>
                    <a:pt x="42" y="418"/>
                  </a:cubicBezTo>
                  <a:cubicBezTo>
                    <a:pt x="26" y="420"/>
                    <a:pt x="28" y="438"/>
                    <a:pt x="14" y="442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14" y="442"/>
                    <a:pt x="14" y="442"/>
                    <a:pt x="14" y="4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09">
              <a:extLst>
                <a:ext uri="{FF2B5EF4-FFF2-40B4-BE49-F238E27FC236}">
                  <a16:creationId xmlns:a16="http://schemas.microsoft.com/office/drawing/2014/main" id="{9BA6580A-26DB-41D3-85F7-B79E765AFA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6988" y="3467101"/>
              <a:ext cx="758825" cy="450850"/>
            </a:xfrm>
            <a:custGeom>
              <a:avLst/>
              <a:gdLst>
                <a:gd name="T0" fmla="*/ 46 w 771"/>
                <a:gd name="T1" fmla="*/ 414 h 459"/>
                <a:gd name="T2" fmla="*/ 128 w 771"/>
                <a:gd name="T3" fmla="*/ 322 h 459"/>
                <a:gd name="T4" fmla="*/ 154 w 771"/>
                <a:gd name="T5" fmla="*/ 350 h 459"/>
                <a:gd name="T6" fmla="*/ 246 w 771"/>
                <a:gd name="T7" fmla="*/ 316 h 459"/>
                <a:gd name="T8" fmla="*/ 309 w 771"/>
                <a:gd name="T9" fmla="*/ 274 h 459"/>
                <a:gd name="T10" fmla="*/ 330 w 771"/>
                <a:gd name="T11" fmla="*/ 202 h 459"/>
                <a:gd name="T12" fmla="*/ 394 w 771"/>
                <a:gd name="T13" fmla="*/ 99 h 459"/>
                <a:gd name="T14" fmla="*/ 440 w 771"/>
                <a:gd name="T15" fmla="*/ 60 h 459"/>
                <a:gd name="T16" fmla="*/ 497 w 771"/>
                <a:gd name="T17" fmla="*/ 22 h 459"/>
                <a:gd name="T18" fmla="*/ 539 w 771"/>
                <a:gd name="T19" fmla="*/ 11 h 459"/>
                <a:gd name="T20" fmla="*/ 599 w 771"/>
                <a:gd name="T21" fmla="*/ 57 h 459"/>
                <a:gd name="T22" fmla="*/ 584 w 771"/>
                <a:gd name="T23" fmla="*/ 123 h 459"/>
                <a:gd name="T24" fmla="*/ 693 w 771"/>
                <a:gd name="T25" fmla="*/ 147 h 459"/>
                <a:gd name="T26" fmla="*/ 682 w 771"/>
                <a:gd name="T27" fmla="*/ 185 h 459"/>
                <a:gd name="T28" fmla="*/ 681 w 771"/>
                <a:gd name="T29" fmla="*/ 198 h 459"/>
                <a:gd name="T30" fmla="*/ 705 w 771"/>
                <a:gd name="T31" fmla="*/ 235 h 459"/>
                <a:gd name="T32" fmla="*/ 665 w 771"/>
                <a:gd name="T33" fmla="*/ 216 h 459"/>
                <a:gd name="T34" fmla="*/ 724 w 771"/>
                <a:gd name="T35" fmla="*/ 275 h 459"/>
                <a:gd name="T36" fmla="*/ 633 w 771"/>
                <a:gd name="T37" fmla="*/ 254 h 459"/>
                <a:gd name="T38" fmla="*/ 695 w 771"/>
                <a:gd name="T39" fmla="*/ 272 h 459"/>
                <a:gd name="T40" fmla="*/ 704 w 771"/>
                <a:gd name="T41" fmla="*/ 296 h 459"/>
                <a:gd name="T42" fmla="*/ 733 w 771"/>
                <a:gd name="T43" fmla="*/ 283 h 459"/>
                <a:gd name="T44" fmla="*/ 763 w 771"/>
                <a:gd name="T45" fmla="*/ 319 h 459"/>
                <a:gd name="T46" fmla="*/ 708 w 771"/>
                <a:gd name="T47" fmla="*/ 340 h 459"/>
                <a:gd name="T48" fmla="*/ 336 w 771"/>
                <a:gd name="T49" fmla="*/ 412 h 459"/>
                <a:gd name="T50" fmla="*/ 18 w 771"/>
                <a:gd name="T51" fmla="*/ 451 h 459"/>
                <a:gd name="T52" fmla="*/ 248 w 771"/>
                <a:gd name="T53" fmla="*/ 423 h 459"/>
                <a:gd name="T54" fmla="*/ 702 w 771"/>
                <a:gd name="T55" fmla="*/ 339 h 459"/>
                <a:gd name="T56" fmla="*/ 728 w 771"/>
                <a:gd name="T57" fmla="*/ 331 h 459"/>
                <a:gd name="T58" fmla="*/ 757 w 771"/>
                <a:gd name="T59" fmla="*/ 303 h 459"/>
                <a:gd name="T60" fmla="*/ 728 w 771"/>
                <a:gd name="T61" fmla="*/ 301 h 459"/>
                <a:gd name="T62" fmla="*/ 675 w 771"/>
                <a:gd name="T63" fmla="*/ 278 h 459"/>
                <a:gd name="T64" fmla="*/ 643 w 771"/>
                <a:gd name="T65" fmla="*/ 265 h 459"/>
                <a:gd name="T66" fmla="*/ 652 w 771"/>
                <a:gd name="T67" fmla="*/ 247 h 459"/>
                <a:gd name="T68" fmla="*/ 703 w 771"/>
                <a:gd name="T69" fmla="*/ 258 h 459"/>
                <a:gd name="T70" fmla="*/ 658 w 771"/>
                <a:gd name="T71" fmla="*/ 215 h 459"/>
                <a:gd name="T72" fmla="*/ 686 w 771"/>
                <a:gd name="T73" fmla="*/ 233 h 459"/>
                <a:gd name="T74" fmla="*/ 695 w 771"/>
                <a:gd name="T75" fmla="*/ 209 h 459"/>
                <a:gd name="T76" fmla="*/ 625 w 771"/>
                <a:gd name="T77" fmla="*/ 155 h 459"/>
                <a:gd name="T78" fmla="*/ 600 w 771"/>
                <a:gd name="T79" fmla="*/ 142 h 459"/>
                <a:gd name="T80" fmla="*/ 572 w 771"/>
                <a:gd name="T81" fmla="*/ 117 h 459"/>
                <a:gd name="T82" fmla="*/ 594 w 771"/>
                <a:gd name="T83" fmla="*/ 60 h 459"/>
                <a:gd name="T84" fmla="*/ 533 w 771"/>
                <a:gd name="T85" fmla="*/ 15 h 459"/>
                <a:gd name="T86" fmla="*/ 497 w 771"/>
                <a:gd name="T87" fmla="*/ 28 h 459"/>
                <a:gd name="T88" fmla="*/ 451 w 771"/>
                <a:gd name="T89" fmla="*/ 48 h 459"/>
                <a:gd name="T90" fmla="*/ 406 w 771"/>
                <a:gd name="T91" fmla="*/ 109 h 459"/>
                <a:gd name="T92" fmla="*/ 336 w 771"/>
                <a:gd name="T93" fmla="*/ 203 h 459"/>
                <a:gd name="T94" fmla="*/ 312 w 771"/>
                <a:gd name="T95" fmla="*/ 246 h 459"/>
                <a:gd name="T96" fmla="*/ 311 w 771"/>
                <a:gd name="T97" fmla="*/ 299 h 459"/>
                <a:gd name="T98" fmla="*/ 186 w 771"/>
                <a:gd name="T99" fmla="*/ 351 h 459"/>
                <a:gd name="T100" fmla="*/ 117 w 771"/>
                <a:gd name="T101" fmla="*/ 338 h 459"/>
                <a:gd name="T102" fmla="*/ 37 w 771"/>
                <a:gd name="T103" fmla="*/ 434 h 459"/>
                <a:gd name="T104" fmla="*/ 689 w 771"/>
                <a:gd name="T105" fmla="*/ 281 h 459"/>
                <a:gd name="T106" fmla="*/ 665 w 771"/>
                <a:gd name="T107" fmla="*/ 141 h 459"/>
                <a:gd name="T108" fmla="*/ 671 w 771"/>
                <a:gd name="T109" fmla="*/ 166 h 459"/>
                <a:gd name="T110" fmla="*/ 607 w 771"/>
                <a:gd name="T111" fmla="*/ 141 h 459"/>
                <a:gd name="T112" fmla="*/ 629 w 771"/>
                <a:gd name="T113" fmla="*/ 15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1" h="459">
                  <a:moveTo>
                    <a:pt x="2" y="459"/>
                  </a:moveTo>
                  <a:cubicBezTo>
                    <a:pt x="0" y="453"/>
                    <a:pt x="0" y="453"/>
                    <a:pt x="0" y="453"/>
                  </a:cubicBezTo>
                  <a:cubicBezTo>
                    <a:pt x="4" y="451"/>
                    <a:pt x="9" y="450"/>
                    <a:pt x="13" y="449"/>
                  </a:cubicBezTo>
                  <a:cubicBezTo>
                    <a:pt x="13" y="448"/>
                    <a:pt x="13" y="448"/>
                    <a:pt x="14" y="448"/>
                  </a:cubicBezTo>
                  <a:cubicBezTo>
                    <a:pt x="12" y="444"/>
                    <a:pt x="12" y="444"/>
                    <a:pt x="12" y="444"/>
                  </a:cubicBezTo>
                  <a:cubicBezTo>
                    <a:pt x="15" y="443"/>
                    <a:pt x="15" y="443"/>
                    <a:pt x="15" y="443"/>
                  </a:cubicBezTo>
                  <a:cubicBezTo>
                    <a:pt x="21" y="442"/>
                    <a:pt x="23" y="437"/>
                    <a:pt x="26" y="433"/>
                  </a:cubicBezTo>
                  <a:cubicBezTo>
                    <a:pt x="30" y="427"/>
                    <a:pt x="34" y="420"/>
                    <a:pt x="43" y="419"/>
                  </a:cubicBezTo>
                  <a:cubicBezTo>
                    <a:pt x="45" y="419"/>
                    <a:pt x="45" y="419"/>
                    <a:pt x="45" y="419"/>
                  </a:cubicBezTo>
                  <a:cubicBezTo>
                    <a:pt x="45" y="417"/>
                    <a:pt x="45" y="416"/>
                    <a:pt x="46" y="414"/>
                  </a:cubicBezTo>
                  <a:cubicBezTo>
                    <a:pt x="48" y="406"/>
                    <a:pt x="51" y="395"/>
                    <a:pt x="63" y="392"/>
                  </a:cubicBezTo>
                  <a:cubicBezTo>
                    <a:pt x="62" y="389"/>
                    <a:pt x="61" y="386"/>
                    <a:pt x="61" y="381"/>
                  </a:cubicBezTo>
                  <a:cubicBezTo>
                    <a:pt x="61" y="380"/>
                    <a:pt x="61" y="380"/>
                    <a:pt x="61" y="380"/>
                  </a:cubicBezTo>
                  <a:cubicBezTo>
                    <a:pt x="63" y="379"/>
                    <a:pt x="63" y="379"/>
                    <a:pt x="63" y="379"/>
                  </a:cubicBezTo>
                  <a:cubicBezTo>
                    <a:pt x="69" y="377"/>
                    <a:pt x="73" y="372"/>
                    <a:pt x="78" y="368"/>
                  </a:cubicBezTo>
                  <a:cubicBezTo>
                    <a:pt x="82" y="363"/>
                    <a:pt x="87" y="358"/>
                    <a:pt x="94" y="355"/>
                  </a:cubicBezTo>
                  <a:cubicBezTo>
                    <a:pt x="103" y="347"/>
                    <a:pt x="103" y="347"/>
                    <a:pt x="103" y="347"/>
                  </a:cubicBezTo>
                  <a:cubicBezTo>
                    <a:pt x="104" y="347"/>
                    <a:pt x="104" y="347"/>
                    <a:pt x="104" y="347"/>
                  </a:cubicBezTo>
                  <a:cubicBezTo>
                    <a:pt x="108" y="346"/>
                    <a:pt x="109" y="342"/>
                    <a:pt x="111" y="336"/>
                  </a:cubicBezTo>
                  <a:cubicBezTo>
                    <a:pt x="114" y="330"/>
                    <a:pt x="117" y="321"/>
                    <a:pt x="128" y="322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31" y="325"/>
                    <a:pt x="131" y="325"/>
                    <a:pt x="131" y="325"/>
                  </a:cubicBezTo>
                  <a:cubicBezTo>
                    <a:pt x="131" y="336"/>
                    <a:pt x="149" y="342"/>
                    <a:pt x="152" y="343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6" y="345"/>
                    <a:pt x="156" y="345"/>
                    <a:pt x="156" y="345"/>
                  </a:cubicBezTo>
                  <a:cubicBezTo>
                    <a:pt x="155" y="345"/>
                    <a:pt x="155" y="345"/>
                    <a:pt x="155" y="345"/>
                  </a:cubicBezTo>
                  <a:cubicBezTo>
                    <a:pt x="156" y="347"/>
                    <a:pt x="155" y="349"/>
                    <a:pt x="154" y="350"/>
                  </a:cubicBezTo>
                  <a:cubicBezTo>
                    <a:pt x="155" y="351"/>
                    <a:pt x="156" y="351"/>
                    <a:pt x="156" y="351"/>
                  </a:cubicBezTo>
                  <a:cubicBezTo>
                    <a:pt x="158" y="351"/>
                    <a:pt x="160" y="350"/>
                    <a:pt x="162" y="350"/>
                  </a:cubicBezTo>
                  <a:cubicBezTo>
                    <a:pt x="166" y="350"/>
                    <a:pt x="172" y="349"/>
                    <a:pt x="176" y="353"/>
                  </a:cubicBezTo>
                  <a:cubicBezTo>
                    <a:pt x="178" y="350"/>
                    <a:pt x="180" y="348"/>
                    <a:pt x="182" y="347"/>
                  </a:cubicBezTo>
                  <a:cubicBezTo>
                    <a:pt x="186" y="344"/>
                    <a:pt x="189" y="342"/>
                    <a:pt x="190" y="337"/>
                  </a:cubicBezTo>
                  <a:cubicBezTo>
                    <a:pt x="190" y="333"/>
                    <a:pt x="190" y="333"/>
                    <a:pt x="190" y="333"/>
                  </a:cubicBezTo>
                  <a:cubicBezTo>
                    <a:pt x="194" y="335"/>
                    <a:pt x="194" y="335"/>
                    <a:pt x="194" y="335"/>
                  </a:cubicBezTo>
                  <a:cubicBezTo>
                    <a:pt x="205" y="340"/>
                    <a:pt x="214" y="338"/>
                    <a:pt x="224" y="335"/>
                  </a:cubicBezTo>
                  <a:cubicBezTo>
                    <a:pt x="225" y="334"/>
                    <a:pt x="227" y="334"/>
                    <a:pt x="229" y="333"/>
                  </a:cubicBezTo>
                  <a:cubicBezTo>
                    <a:pt x="235" y="332"/>
                    <a:pt x="242" y="330"/>
                    <a:pt x="246" y="316"/>
                  </a:cubicBezTo>
                  <a:cubicBezTo>
                    <a:pt x="247" y="313"/>
                    <a:pt x="247" y="313"/>
                    <a:pt x="247" y="313"/>
                  </a:cubicBezTo>
                  <a:cubicBezTo>
                    <a:pt x="250" y="315"/>
                    <a:pt x="250" y="315"/>
                    <a:pt x="250" y="315"/>
                  </a:cubicBezTo>
                  <a:cubicBezTo>
                    <a:pt x="257" y="319"/>
                    <a:pt x="259" y="316"/>
                    <a:pt x="264" y="310"/>
                  </a:cubicBezTo>
                  <a:cubicBezTo>
                    <a:pt x="266" y="307"/>
                    <a:pt x="269" y="304"/>
                    <a:pt x="272" y="303"/>
                  </a:cubicBezTo>
                  <a:cubicBezTo>
                    <a:pt x="274" y="302"/>
                    <a:pt x="277" y="302"/>
                    <a:pt x="279" y="302"/>
                  </a:cubicBezTo>
                  <a:cubicBezTo>
                    <a:pt x="281" y="303"/>
                    <a:pt x="283" y="303"/>
                    <a:pt x="284" y="303"/>
                  </a:cubicBezTo>
                  <a:cubicBezTo>
                    <a:pt x="286" y="302"/>
                    <a:pt x="289" y="300"/>
                    <a:pt x="291" y="298"/>
                  </a:cubicBezTo>
                  <a:cubicBezTo>
                    <a:pt x="295" y="295"/>
                    <a:pt x="300" y="291"/>
                    <a:pt x="305" y="291"/>
                  </a:cubicBezTo>
                  <a:cubicBezTo>
                    <a:pt x="302" y="285"/>
                    <a:pt x="300" y="280"/>
                    <a:pt x="303" y="275"/>
                  </a:cubicBezTo>
                  <a:cubicBezTo>
                    <a:pt x="304" y="274"/>
                    <a:pt x="305" y="274"/>
                    <a:pt x="309" y="274"/>
                  </a:cubicBezTo>
                  <a:cubicBezTo>
                    <a:pt x="309" y="274"/>
                    <a:pt x="308" y="273"/>
                    <a:pt x="308" y="272"/>
                  </a:cubicBezTo>
                  <a:cubicBezTo>
                    <a:pt x="305" y="270"/>
                    <a:pt x="302" y="267"/>
                    <a:pt x="302" y="257"/>
                  </a:cubicBezTo>
                  <a:cubicBezTo>
                    <a:pt x="302" y="252"/>
                    <a:pt x="304" y="249"/>
                    <a:pt x="305" y="247"/>
                  </a:cubicBezTo>
                  <a:cubicBezTo>
                    <a:pt x="306" y="246"/>
                    <a:pt x="306" y="245"/>
                    <a:pt x="307" y="244"/>
                  </a:cubicBezTo>
                  <a:cubicBezTo>
                    <a:pt x="307" y="244"/>
                    <a:pt x="312" y="233"/>
                    <a:pt x="317" y="232"/>
                  </a:cubicBezTo>
                  <a:cubicBezTo>
                    <a:pt x="317" y="231"/>
                    <a:pt x="317" y="231"/>
                    <a:pt x="317" y="231"/>
                  </a:cubicBezTo>
                  <a:cubicBezTo>
                    <a:pt x="319" y="227"/>
                    <a:pt x="322" y="224"/>
                    <a:pt x="322" y="220"/>
                  </a:cubicBezTo>
                  <a:cubicBezTo>
                    <a:pt x="323" y="219"/>
                    <a:pt x="323" y="216"/>
                    <a:pt x="322" y="214"/>
                  </a:cubicBezTo>
                  <a:cubicBezTo>
                    <a:pt x="322" y="210"/>
                    <a:pt x="321" y="206"/>
                    <a:pt x="323" y="203"/>
                  </a:cubicBezTo>
                  <a:cubicBezTo>
                    <a:pt x="324" y="201"/>
                    <a:pt x="326" y="202"/>
                    <a:pt x="330" y="202"/>
                  </a:cubicBezTo>
                  <a:cubicBezTo>
                    <a:pt x="330" y="202"/>
                    <a:pt x="330" y="202"/>
                    <a:pt x="330" y="202"/>
                  </a:cubicBezTo>
                  <a:cubicBezTo>
                    <a:pt x="330" y="182"/>
                    <a:pt x="333" y="169"/>
                    <a:pt x="339" y="162"/>
                  </a:cubicBezTo>
                  <a:cubicBezTo>
                    <a:pt x="341" y="160"/>
                    <a:pt x="343" y="159"/>
                    <a:pt x="345" y="158"/>
                  </a:cubicBezTo>
                  <a:cubicBezTo>
                    <a:pt x="342" y="153"/>
                    <a:pt x="342" y="147"/>
                    <a:pt x="343" y="140"/>
                  </a:cubicBezTo>
                  <a:cubicBezTo>
                    <a:pt x="343" y="135"/>
                    <a:pt x="343" y="135"/>
                    <a:pt x="343" y="135"/>
                  </a:cubicBezTo>
                  <a:cubicBezTo>
                    <a:pt x="347" y="138"/>
                    <a:pt x="347" y="138"/>
                    <a:pt x="347" y="138"/>
                  </a:cubicBezTo>
                  <a:cubicBezTo>
                    <a:pt x="348" y="139"/>
                    <a:pt x="349" y="140"/>
                    <a:pt x="350" y="141"/>
                  </a:cubicBezTo>
                  <a:cubicBezTo>
                    <a:pt x="357" y="147"/>
                    <a:pt x="364" y="153"/>
                    <a:pt x="380" y="150"/>
                  </a:cubicBezTo>
                  <a:cubicBezTo>
                    <a:pt x="392" y="139"/>
                    <a:pt x="397" y="125"/>
                    <a:pt x="395" y="104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400" y="102"/>
                    <a:pt x="400" y="102"/>
                    <a:pt x="400" y="102"/>
                  </a:cubicBezTo>
                  <a:cubicBezTo>
                    <a:pt x="399" y="100"/>
                    <a:pt x="399" y="99"/>
                    <a:pt x="399" y="96"/>
                  </a:cubicBezTo>
                  <a:cubicBezTo>
                    <a:pt x="399" y="92"/>
                    <a:pt x="399" y="92"/>
                    <a:pt x="399" y="92"/>
                  </a:cubicBezTo>
                  <a:cubicBezTo>
                    <a:pt x="403" y="94"/>
                    <a:pt x="403" y="94"/>
                    <a:pt x="403" y="94"/>
                  </a:cubicBezTo>
                  <a:cubicBezTo>
                    <a:pt x="407" y="95"/>
                    <a:pt x="410" y="96"/>
                    <a:pt x="412" y="95"/>
                  </a:cubicBezTo>
                  <a:cubicBezTo>
                    <a:pt x="415" y="94"/>
                    <a:pt x="416" y="90"/>
                    <a:pt x="418" y="86"/>
                  </a:cubicBezTo>
                  <a:cubicBezTo>
                    <a:pt x="419" y="82"/>
                    <a:pt x="421" y="78"/>
                    <a:pt x="423" y="74"/>
                  </a:cubicBezTo>
                  <a:cubicBezTo>
                    <a:pt x="426" y="72"/>
                    <a:pt x="429" y="70"/>
                    <a:pt x="433" y="69"/>
                  </a:cubicBezTo>
                  <a:cubicBezTo>
                    <a:pt x="436" y="69"/>
                    <a:pt x="438" y="68"/>
                    <a:pt x="440" y="66"/>
                  </a:cubicBezTo>
                  <a:cubicBezTo>
                    <a:pt x="440" y="66"/>
                    <a:pt x="440" y="63"/>
                    <a:pt x="440" y="60"/>
                  </a:cubicBezTo>
                  <a:cubicBezTo>
                    <a:pt x="441" y="55"/>
                    <a:pt x="441" y="50"/>
                    <a:pt x="443" y="46"/>
                  </a:cubicBezTo>
                  <a:cubicBezTo>
                    <a:pt x="444" y="45"/>
                    <a:pt x="446" y="44"/>
                    <a:pt x="449" y="43"/>
                  </a:cubicBezTo>
                  <a:cubicBezTo>
                    <a:pt x="450" y="43"/>
                    <a:pt x="451" y="42"/>
                    <a:pt x="451" y="42"/>
                  </a:cubicBezTo>
                  <a:cubicBezTo>
                    <a:pt x="453" y="36"/>
                    <a:pt x="453" y="30"/>
                    <a:pt x="452" y="24"/>
                  </a:cubicBezTo>
                  <a:cubicBezTo>
                    <a:pt x="452" y="17"/>
                    <a:pt x="451" y="9"/>
                    <a:pt x="456" y="2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8" y="7"/>
                    <a:pt x="478" y="10"/>
                    <a:pt x="485" y="13"/>
                  </a:cubicBezTo>
                  <a:cubicBezTo>
                    <a:pt x="490" y="15"/>
                    <a:pt x="494" y="16"/>
                    <a:pt x="496" y="17"/>
                  </a:cubicBezTo>
                  <a:cubicBezTo>
                    <a:pt x="497" y="19"/>
                    <a:pt x="498" y="20"/>
                    <a:pt x="497" y="22"/>
                  </a:cubicBezTo>
                  <a:cubicBezTo>
                    <a:pt x="501" y="22"/>
                    <a:pt x="506" y="22"/>
                    <a:pt x="508" y="27"/>
                  </a:cubicBezTo>
                  <a:cubicBezTo>
                    <a:pt x="510" y="24"/>
                    <a:pt x="511" y="20"/>
                    <a:pt x="513" y="16"/>
                  </a:cubicBezTo>
                  <a:cubicBezTo>
                    <a:pt x="514" y="11"/>
                    <a:pt x="516" y="5"/>
                    <a:pt x="520" y="2"/>
                  </a:cubicBezTo>
                  <a:cubicBezTo>
                    <a:pt x="521" y="1"/>
                    <a:pt x="521" y="1"/>
                    <a:pt x="521" y="1"/>
                  </a:cubicBezTo>
                  <a:cubicBezTo>
                    <a:pt x="522" y="1"/>
                    <a:pt x="522" y="1"/>
                    <a:pt x="522" y="1"/>
                  </a:cubicBezTo>
                  <a:cubicBezTo>
                    <a:pt x="527" y="1"/>
                    <a:pt x="530" y="2"/>
                    <a:pt x="531" y="4"/>
                  </a:cubicBezTo>
                  <a:cubicBezTo>
                    <a:pt x="531" y="5"/>
                    <a:pt x="532" y="6"/>
                    <a:pt x="532" y="7"/>
                  </a:cubicBezTo>
                  <a:cubicBezTo>
                    <a:pt x="533" y="7"/>
                    <a:pt x="535" y="6"/>
                    <a:pt x="537" y="5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39" y="11"/>
                    <a:pt x="539" y="11"/>
                  </a:cubicBezTo>
                  <a:cubicBezTo>
                    <a:pt x="541" y="11"/>
                    <a:pt x="541" y="11"/>
                    <a:pt x="541" y="11"/>
                  </a:cubicBezTo>
                  <a:cubicBezTo>
                    <a:pt x="543" y="29"/>
                    <a:pt x="558" y="31"/>
                    <a:pt x="571" y="32"/>
                  </a:cubicBezTo>
                  <a:cubicBezTo>
                    <a:pt x="574" y="32"/>
                    <a:pt x="577" y="33"/>
                    <a:pt x="579" y="33"/>
                  </a:cubicBezTo>
                  <a:cubicBezTo>
                    <a:pt x="583" y="34"/>
                    <a:pt x="583" y="34"/>
                    <a:pt x="583" y="34"/>
                  </a:cubicBezTo>
                  <a:cubicBezTo>
                    <a:pt x="581" y="37"/>
                    <a:pt x="581" y="37"/>
                    <a:pt x="581" y="37"/>
                  </a:cubicBezTo>
                  <a:cubicBezTo>
                    <a:pt x="581" y="38"/>
                    <a:pt x="580" y="39"/>
                    <a:pt x="580" y="39"/>
                  </a:cubicBezTo>
                  <a:cubicBezTo>
                    <a:pt x="584" y="37"/>
                    <a:pt x="590" y="36"/>
                    <a:pt x="596" y="42"/>
                  </a:cubicBezTo>
                  <a:cubicBezTo>
                    <a:pt x="598" y="43"/>
                    <a:pt x="598" y="43"/>
                    <a:pt x="598" y="43"/>
                  </a:cubicBezTo>
                  <a:cubicBezTo>
                    <a:pt x="597" y="44"/>
                    <a:pt x="597" y="44"/>
                    <a:pt x="597" y="44"/>
                  </a:cubicBezTo>
                  <a:cubicBezTo>
                    <a:pt x="596" y="51"/>
                    <a:pt x="597" y="54"/>
                    <a:pt x="599" y="57"/>
                  </a:cubicBezTo>
                  <a:cubicBezTo>
                    <a:pt x="600" y="60"/>
                    <a:pt x="601" y="63"/>
                    <a:pt x="601" y="68"/>
                  </a:cubicBezTo>
                  <a:cubicBezTo>
                    <a:pt x="601" y="70"/>
                    <a:pt x="601" y="70"/>
                    <a:pt x="601" y="70"/>
                  </a:cubicBezTo>
                  <a:cubicBezTo>
                    <a:pt x="599" y="71"/>
                    <a:pt x="599" y="71"/>
                    <a:pt x="599" y="71"/>
                  </a:cubicBezTo>
                  <a:cubicBezTo>
                    <a:pt x="597" y="71"/>
                    <a:pt x="595" y="73"/>
                    <a:pt x="594" y="74"/>
                  </a:cubicBezTo>
                  <a:cubicBezTo>
                    <a:pt x="592" y="76"/>
                    <a:pt x="591" y="78"/>
                    <a:pt x="588" y="78"/>
                  </a:cubicBezTo>
                  <a:cubicBezTo>
                    <a:pt x="588" y="78"/>
                    <a:pt x="588" y="78"/>
                    <a:pt x="588" y="78"/>
                  </a:cubicBezTo>
                  <a:cubicBezTo>
                    <a:pt x="586" y="78"/>
                    <a:pt x="585" y="77"/>
                    <a:pt x="584" y="77"/>
                  </a:cubicBezTo>
                  <a:cubicBezTo>
                    <a:pt x="583" y="81"/>
                    <a:pt x="582" y="87"/>
                    <a:pt x="582" y="93"/>
                  </a:cubicBezTo>
                  <a:cubicBezTo>
                    <a:pt x="582" y="101"/>
                    <a:pt x="581" y="110"/>
                    <a:pt x="578" y="116"/>
                  </a:cubicBezTo>
                  <a:cubicBezTo>
                    <a:pt x="579" y="120"/>
                    <a:pt x="581" y="122"/>
                    <a:pt x="584" y="123"/>
                  </a:cubicBezTo>
                  <a:cubicBezTo>
                    <a:pt x="589" y="125"/>
                    <a:pt x="596" y="122"/>
                    <a:pt x="603" y="118"/>
                  </a:cubicBezTo>
                  <a:cubicBezTo>
                    <a:pt x="607" y="116"/>
                    <a:pt x="610" y="115"/>
                    <a:pt x="614" y="114"/>
                  </a:cubicBezTo>
                  <a:cubicBezTo>
                    <a:pt x="618" y="112"/>
                    <a:pt x="618" y="112"/>
                    <a:pt x="618" y="112"/>
                  </a:cubicBezTo>
                  <a:cubicBezTo>
                    <a:pt x="617" y="117"/>
                    <a:pt x="617" y="117"/>
                    <a:pt x="617" y="117"/>
                  </a:cubicBezTo>
                  <a:cubicBezTo>
                    <a:pt x="617" y="122"/>
                    <a:pt x="618" y="122"/>
                    <a:pt x="622" y="124"/>
                  </a:cubicBezTo>
                  <a:cubicBezTo>
                    <a:pt x="624" y="125"/>
                    <a:pt x="627" y="127"/>
                    <a:pt x="628" y="130"/>
                  </a:cubicBezTo>
                  <a:cubicBezTo>
                    <a:pt x="633" y="128"/>
                    <a:pt x="633" y="128"/>
                    <a:pt x="633" y="128"/>
                  </a:cubicBezTo>
                  <a:cubicBezTo>
                    <a:pt x="652" y="118"/>
                    <a:pt x="661" y="129"/>
                    <a:pt x="669" y="137"/>
                  </a:cubicBezTo>
                  <a:cubicBezTo>
                    <a:pt x="676" y="144"/>
                    <a:pt x="681" y="150"/>
                    <a:pt x="690" y="148"/>
                  </a:cubicBezTo>
                  <a:cubicBezTo>
                    <a:pt x="693" y="147"/>
                    <a:pt x="693" y="147"/>
                    <a:pt x="693" y="147"/>
                  </a:cubicBezTo>
                  <a:cubicBezTo>
                    <a:pt x="694" y="149"/>
                    <a:pt x="694" y="149"/>
                    <a:pt x="694" y="149"/>
                  </a:cubicBezTo>
                  <a:cubicBezTo>
                    <a:pt x="694" y="151"/>
                    <a:pt x="695" y="152"/>
                    <a:pt x="695" y="154"/>
                  </a:cubicBezTo>
                  <a:cubicBezTo>
                    <a:pt x="699" y="163"/>
                    <a:pt x="703" y="172"/>
                    <a:pt x="702" y="187"/>
                  </a:cubicBezTo>
                  <a:cubicBezTo>
                    <a:pt x="701" y="190"/>
                    <a:pt x="701" y="190"/>
                    <a:pt x="701" y="190"/>
                  </a:cubicBezTo>
                  <a:cubicBezTo>
                    <a:pt x="698" y="189"/>
                    <a:pt x="698" y="189"/>
                    <a:pt x="698" y="189"/>
                  </a:cubicBezTo>
                  <a:cubicBezTo>
                    <a:pt x="696" y="188"/>
                    <a:pt x="684" y="184"/>
                    <a:pt x="682" y="184"/>
                  </a:cubicBezTo>
                  <a:cubicBezTo>
                    <a:pt x="682" y="184"/>
                    <a:pt x="682" y="184"/>
                    <a:pt x="682" y="184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72" y="179"/>
                    <a:pt x="669" y="173"/>
                    <a:pt x="666" y="169"/>
                  </a:cubicBezTo>
                  <a:cubicBezTo>
                    <a:pt x="664" y="165"/>
                    <a:pt x="664" y="164"/>
                    <a:pt x="659" y="165"/>
                  </a:cubicBezTo>
                  <a:cubicBezTo>
                    <a:pt x="655" y="166"/>
                    <a:pt x="653" y="162"/>
                    <a:pt x="652" y="160"/>
                  </a:cubicBezTo>
                  <a:cubicBezTo>
                    <a:pt x="651" y="159"/>
                    <a:pt x="651" y="158"/>
                    <a:pt x="650" y="158"/>
                  </a:cubicBezTo>
                  <a:cubicBezTo>
                    <a:pt x="650" y="158"/>
                    <a:pt x="649" y="158"/>
                    <a:pt x="644" y="161"/>
                  </a:cubicBezTo>
                  <a:cubicBezTo>
                    <a:pt x="641" y="163"/>
                    <a:pt x="641" y="163"/>
                    <a:pt x="641" y="163"/>
                  </a:cubicBezTo>
                  <a:cubicBezTo>
                    <a:pt x="642" y="164"/>
                    <a:pt x="643" y="165"/>
                    <a:pt x="644" y="166"/>
                  </a:cubicBezTo>
                  <a:cubicBezTo>
                    <a:pt x="649" y="172"/>
                    <a:pt x="655" y="179"/>
                    <a:pt x="660" y="182"/>
                  </a:cubicBezTo>
                  <a:cubicBezTo>
                    <a:pt x="662" y="184"/>
                    <a:pt x="665" y="184"/>
                    <a:pt x="667" y="185"/>
                  </a:cubicBezTo>
                  <a:cubicBezTo>
                    <a:pt x="673" y="187"/>
                    <a:pt x="679" y="189"/>
                    <a:pt x="681" y="198"/>
                  </a:cubicBezTo>
                  <a:cubicBezTo>
                    <a:pt x="698" y="198"/>
                    <a:pt x="698" y="198"/>
                    <a:pt x="698" y="198"/>
                  </a:cubicBezTo>
                  <a:cubicBezTo>
                    <a:pt x="698" y="201"/>
                    <a:pt x="698" y="201"/>
                    <a:pt x="698" y="201"/>
                  </a:cubicBezTo>
                  <a:cubicBezTo>
                    <a:pt x="697" y="204"/>
                    <a:pt x="698" y="205"/>
                    <a:pt x="699" y="206"/>
                  </a:cubicBezTo>
                  <a:cubicBezTo>
                    <a:pt x="700" y="208"/>
                    <a:pt x="701" y="209"/>
                    <a:pt x="702" y="212"/>
                  </a:cubicBezTo>
                  <a:cubicBezTo>
                    <a:pt x="707" y="223"/>
                    <a:pt x="707" y="223"/>
                    <a:pt x="707" y="223"/>
                  </a:cubicBezTo>
                  <a:cubicBezTo>
                    <a:pt x="704" y="223"/>
                    <a:pt x="704" y="223"/>
                    <a:pt x="704" y="223"/>
                  </a:cubicBezTo>
                  <a:cubicBezTo>
                    <a:pt x="703" y="224"/>
                    <a:pt x="702" y="224"/>
                    <a:pt x="702" y="225"/>
                  </a:cubicBezTo>
                  <a:cubicBezTo>
                    <a:pt x="701" y="225"/>
                    <a:pt x="700" y="226"/>
                    <a:pt x="699" y="227"/>
                  </a:cubicBezTo>
                  <a:cubicBezTo>
                    <a:pt x="700" y="228"/>
                    <a:pt x="701" y="229"/>
                    <a:pt x="701" y="229"/>
                  </a:cubicBezTo>
                  <a:cubicBezTo>
                    <a:pt x="703" y="231"/>
                    <a:pt x="705" y="233"/>
                    <a:pt x="705" y="235"/>
                  </a:cubicBezTo>
                  <a:cubicBezTo>
                    <a:pt x="705" y="238"/>
                    <a:pt x="704" y="240"/>
                    <a:pt x="701" y="243"/>
                  </a:cubicBezTo>
                  <a:cubicBezTo>
                    <a:pt x="697" y="247"/>
                    <a:pt x="697" y="247"/>
                    <a:pt x="697" y="247"/>
                  </a:cubicBezTo>
                  <a:cubicBezTo>
                    <a:pt x="696" y="241"/>
                    <a:pt x="696" y="241"/>
                    <a:pt x="696" y="241"/>
                  </a:cubicBezTo>
                  <a:cubicBezTo>
                    <a:pt x="696" y="238"/>
                    <a:pt x="695" y="237"/>
                    <a:pt x="695" y="237"/>
                  </a:cubicBezTo>
                  <a:cubicBezTo>
                    <a:pt x="694" y="237"/>
                    <a:pt x="692" y="237"/>
                    <a:pt x="691" y="238"/>
                  </a:cubicBezTo>
                  <a:cubicBezTo>
                    <a:pt x="688" y="239"/>
                    <a:pt x="685" y="239"/>
                    <a:pt x="683" y="238"/>
                  </a:cubicBezTo>
                  <a:cubicBezTo>
                    <a:pt x="682" y="237"/>
                    <a:pt x="681" y="235"/>
                    <a:pt x="680" y="233"/>
                  </a:cubicBezTo>
                  <a:cubicBezTo>
                    <a:pt x="680" y="232"/>
                    <a:pt x="680" y="231"/>
                    <a:pt x="681" y="229"/>
                  </a:cubicBezTo>
                  <a:cubicBezTo>
                    <a:pt x="681" y="229"/>
                    <a:pt x="680" y="229"/>
                    <a:pt x="680" y="229"/>
                  </a:cubicBezTo>
                  <a:cubicBezTo>
                    <a:pt x="675" y="228"/>
                    <a:pt x="669" y="226"/>
                    <a:pt x="665" y="216"/>
                  </a:cubicBezTo>
                  <a:cubicBezTo>
                    <a:pt x="664" y="217"/>
                    <a:pt x="663" y="218"/>
                    <a:pt x="662" y="219"/>
                  </a:cubicBezTo>
                  <a:cubicBezTo>
                    <a:pt x="661" y="220"/>
                    <a:pt x="660" y="221"/>
                    <a:pt x="659" y="222"/>
                  </a:cubicBezTo>
                  <a:cubicBezTo>
                    <a:pt x="662" y="224"/>
                    <a:pt x="665" y="226"/>
                    <a:pt x="668" y="228"/>
                  </a:cubicBezTo>
                  <a:cubicBezTo>
                    <a:pt x="674" y="232"/>
                    <a:pt x="681" y="236"/>
                    <a:pt x="685" y="243"/>
                  </a:cubicBezTo>
                  <a:cubicBezTo>
                    <a:pt x="693" y="246"/>
                    <a:pt x="693" y="246"/>
                    <a:pt x="693" y="246"/>
                  </a:cubicBezTo>
                  <a:cubicBezTo>
                    <a:pt x="704" y="252"/>
                    <a:pt x="704" y="252"/>
                    <a:pt x="704" y="252"/>
                  </a:cubicBezTo>
                  <a:cubicBezTo>
                    <a:pt x="711" y="252"/>
                    <a:pt x="720" y="253"/>
                    <a:pt x="725" y="259"/>
                  </a:cubicBezTo>
                  <a:cubicBezTo>
                    <a:pt x="728" y="263"/>
                    <a:pt x="728" y="268"/>
                    <a:pt x="726" y="274"/>
                  </a:cubicBezTo>
                  <a:cubicBezTo>
                    <a:pt x="725" y="275"/>
                    <a:pt x="725" y="275"/>
                    <a:pt x="725" y="275"/>
                  </a:cubicBezTo>
                  <a:cubicBezTo>
                    <a:pt x="724" y="275"/>
                    <a:pt x="724" y="275"/>
                    <a:pt x="724" y="275"/>
                  </a:cubicBezTo>
                  <a:cubicBezTo>
                    <a:pt x="711" y="281"/>
                    <a:pt x="705" y="276"/>
                    <a:pt x="698" y="269"/>
                  </a:cubicBezTo>
                  <a:cubicBezTo>
                    <a:pt x="695" y="267"/>
                    <a:pt x="695" y="267"/>
                    <a:pt x="695" y="267"/>
                  </a:cubicBezTo>
                  <a:cubicBezTo>
                    <a:pt x="682" y="258"/>
                    <a:pt x="682" y="258"/>
                    <a:pt x="682" y="258"/>
                  </a:cubicBezTo>
                  <a:cubicBezTo>
                    <a:pt x="673" y="260"/>
                    <a:pt x="665" y="255"/>
                    <a:pt x="658" y="245"/>
                  </a:cubicBezTo>
                  <a:cubicBezTo>
                    <a:pt x="658" y="246"/>
                    <a:pt x="658" y="247"/>
                    <a:pt x="658" y="249"/>
                  </a:cubicBezTo>
                  <a:cubicBezTo>
                    <a:pt x="658" y="251"/>
                    <a:pt x="658" y="252"/>
                    <a:pt x="658" y="253"/>
                  </a:cubicBezTo>
                  <a:cubicBezTo>
                    <a:pt x="656" y="261"/>
                    <a:pt x="656" y="261"/>
                    <a:pt x="656" y="261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48" y="248"/>
                    <a:pt x="632" y="249"/>
                    <a:pt x="620" y="253"/>
                  </a:cubicBezTo>
                  <a:cubicBezTo>
                    <a:pt x="625" y="255"/>
                    <a:pt x="629" y="255"/>
                    <a:pt x="633" y="254"/>
                  </a:cubicBezTo>
                  <a:cubicBezTo>
                    <a:pt x="636" y="254"/>
                    <a:pt x="640" y="253"/>
                    <a:pt x="643" y="254"/>
                  </a:cubicBezTo>
                  <a:cubicBezTo>
                    <a:pt x="646" y="255"/>
                    <a:pt x="646" y="258"/>
                    <a:pt x="645" y="261"/>
                  </a:cubicBezTo>
                  <a:cubicBezTo>
                    <a:pt x="645" y="261"/>
                    <a:pt x="645" y="261"/>
                    <a:pt x="645" y="261"/>
                  </a:cubicBezTo>
                  <a:cubicBezTo>
                    <a:pt x="648" y="261"/>
                    <a:pt x="651" y="262"/>
                    <a:pt x="652" y="262"/>
                  </a:cubicBezTo>
                  <a:cubicBezTo>
                    <a:pt x="656" y="262"/>
                    <a:pt x="661" y="262"/>
                    <a:pt x="666" y="262"/>
                  </a:cubicBezTo>
                  <a:cubicBezTo>
                    <a:pt x="672" y="262"/>
                    <a:pt x="678" y="262"/>
                    <a:pt x="683" y="262"/>
                  </a:cubicBezTo>
                  <a:cubicBezTo>
                    <a:pt x="686" y="262"/>
                    <a:pt x="686" y="262"/>
                    <a:pt x="686" y="262"/>
                  </a:cubicBezTo>
                  <a:cubicBezTo>
                    <a:pt x="686" y="265"/>
                    <a:pt x="686" y="265"/>
                    <a:pt x="686" y="265"/>
                  </a:cubicBezTo>
                  <a:cubicBezTo>
                    <a:pt x="685" y="269"/>
                    <a:pt x="687" y="272"/>
                    <a:pt x="689" y="274"/>
                  </a:cubicBezTo>
                  <a:cubicBezTo>
                    <a:pt x="695" y="272"/>
                    <a:pt x="695" y="272"/>
                    <a:pt x="695" y="272"/>
                  </a:cubicBezTo>
                  <a:cubicBezTo>
                    <a:pt x="692" y="276"/>
                    <a:pt x="692" y="276"/>
                    <a:pt x="692" y="276"/>
                  </a:cubicBezTo>
                  <a:cubicBezTo>
                    <a:pt x="693" y="276"/>
                    <a:pt x="693" y="277"/>
                    <a:pt x="694" y="277"/>
                  </a:cubicBezTo>
                  <a:cubicBezTo>
                    <a:pt x="699" y="280"/>
                    <a:pt x="699" y="280"/>
                    <a:pt x="699" y="280"/>
                  </a:cubicBezTo>
                  <a:cubicBezTo>
                    <a:pt x="697" y="282"/>
                    <a:pt x="697" y="282"/>
                    <a:pt x="697" y="282"/>
                  </a:cubicBezTo>
                  <a:cubicBezTo>
                    <a:pt x="697" y="283"/>
                    <a:pt x="697" y="283"/>
                    <a:pt x="697" y="283"/>
                  </a:cubicBezTo>
                  <a:cubicBezTo>
                    <a:pt x="700" y="283"/>
                    <a:pt x="704" y="283"/>
                    <a:pt x="709" y="287"/>
                  </a:cubicBezTo>
                  <a:cubicBezTo>
                    <a:pt x="711" y="289"/>
                    <a:pt x="711" y="289"/>
                    <a:pt x="711" y="289"/>
                  </a:cubicBezTo>
                  <a:cubicBezTo>
                    <a:pt x="709" y="291"/>
                    <a:pt x="709" y="291"/>
                    <a:pt x="709" y="291"/>
                  </a:cubicBezTo>
                  <a:cubicBezTo>
                    <a:pt x="707" y="293"/>
                    <a:pt x="706" y="294"/>
                    <a:pt x="705" y="295"/>
                  </a:cubicBezTo>
                  <a:cubicBezTo>
                    <a:pt x="704" y="295"/>
                    <a:pt x="704" y="296"/>
                    <a:pt x="704" y="296"/>
                  </a:cubicBezTo>
                  <a:cubicBezTo>
                    <a:pt x="704" y="296"/>
                    <a:pt x="704" y="298"/>
                    <a:pt x="705" y="300"/>
                  </a:cubicBezTo>
                  <a:cubicBezTo>
                    <a:pt x="705" y="301"/>
                    <a:pt x="705" y="302"/>
                    <a:pt x="705" y="302"/>
                  </a:cubicBezTo>
                  <a:cubicBezTo>
                    <a:pt x="708" y="302"/>
                    <a:pt x="710" y="300"/>
                    <a:pt x="711" y="297"/>
                  </a:cubicBezTo>
                  <a:cubicBezTo>
                    <a:pt x="713" y="295"/>
                    <a:pt x="715" y="292"/>
                    <a:pt x="718" y="291"/>
                  </a:cubicBezTo>
                  <a:cubicBezTo>
                    <a:pt x="719" y="290"/>
                    <a:pt x="719" y="290"/>
                    <a:pt x="719" y="290"/>
                  </a:cubicBezTo>
                  <a:cubicBezTo>
                    <a:pt x="720" y="290"/>
                    <a:pt x="720" y="290"/>
                    <a:pt x="720" y="290"/>
                  </a:cubicBezTo>
                  <a:cubicBezTo>
                    <a:pt x="724" y="291"/>
                    <a:pt x="728" y="294"/>
                    <a:pt x="731" y="296"/>
                  </a:cubicBezTo>
                  <a:cubicBezTo>
                    <a:pt x="729" y="294"/>
                    <a:pt x="728" y="290"/>
                    <a:pt x="728" y="285"/>
                  </a:cubicBezTo>
                  <a:cubicBezTo>
                    <a:pt x="729" y="278"/>
                    <a:pt x="729" y="278"/>
                    <a:pt x="729" y="278"/>
                  </a:cubicBezTo>
                  <a:cubicBezTo>
                    <a:pt x="733" y="283"/>
                    <a:pt x="733" y="283"/>
                    <a:pt x="733" y="283"/>
                  </a:cubicBezTo>
                  <a:cubicBezTo>
                    <a:pt x="735" y="285"/>
                    <a:pt x="737" y="285"/>
                    <a:pt x="742" y="284"/>
                  </a:cubicBezTo>
                  <a:cubicBezTo>
                    <a:pt x="746" y="282"/>
                    <a:pt x="752" y="280"/>
                    <a:pt x="760" y="282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7" y="288"/>
                    <a:pt x="766" y="292"/>
                    <a:pt x="764" y="295"/>
                  </a:cubicBezTo>
                  <a:cubicBezTo>
                    <a:pt x="763" y="296"/>
                    <a:pt x="763" y="296"/>
                    <a:pt x="763" y="297"/>
                  </a:cubicBezTo>
                  <a:cubicBezTo>
                    <a:pt x="766" y="297"/>
                    <a:pt x="766" y="297"/>
                    <a:pt x="766" y="297"/>
                  </a:cubicBezTo>
                  <a:cubicBezTo>
                    <a:pt x="766" y="297"/>
                    <a:pt x="767" y="298"/>
                    <a:pt x="767" y="300"/>
                  </a:cubicBezTo>
                  <a:cubicBezTo>
                    <a:pt x="769" y="306"/>
                    <a:pt x="771" y="311"/>
                    <a:pt x="770" y="314"/>
                  </a:cubicBezTo>
                  <a:cubicBezTo>
                    <a:pt x="769" y="319"/>
                    <a:pt x="765" y="319"/>
                    <a:pt x="763" y="319"/>
                  </a:cubicBezTo>
                  <a:cubicBezTo>
                    <a:pt x="763" y="319"/>
                    <a:pt x="763" y="319"/>
                    <a:pt x="762" y="319"/>
                  </a:cubicBezTo>
                  <a:cubicBezTo>
                    <a:pt x="762" y="319"/>
                    <a:pt x="763" y="319"/>
                    <a:pt x="763" y="319"/>
                  </a:cubicBezTo>
                  <a:cubicBezTo>
                    <a:pt x="762" y="319"/>
                    <a:pt x="762" y="319"/>
                    <a:pt x="761" y="319"/>
                  </a:cubicBezTo>
                  <a:cubicBezTo>
                    <a:pt x="765" y="323"/>
                    <a:pt x="765" y="323"/>
                    <a:pt x="765" y="323"/>
                  </a:cubicBezTo>
                  <a:cubicBezTo>
                    <a:pt x="759" y="329"/>
                    <a:pt x="755" y="330"/>
                    <a:pt x="749" y="330"/>
                  </a:cubicBezTo>
                  <a:cubicBezTo>
                    <a:pt x="747" y="331"/>
                    <a:pt x="744" y="331"/>
                    <a:pt x="740" y="332"/>
                  </a:cubicBezTo>
                  <a:cubicBezTo>
                    <a:pt x="737" y="333"/>
                    <a:pt x="734" y="334"/>
                    <a:pt x="731" y="336"/>
                  </a:cubicBezTo>
                  <a:cubicBezTo>
                    <a:pt x="727" y="338"/>
                    <a:pt x="724" y="340"/>
                    <a:pt x="719" y="340"/>
                  </a:cubicBezTo>
                  <a:cubicBezTo>
                    <a:pt x="716" y="340"/>
                    <a:pt x="713" y="339"/>
                    <a:pt x="710" y="337"/>
                  </a:cubicBezTo>
                  <a:cubicBezTo>
                    <a:pt x="710" y="337"/>
                    <a:pt x="709" y="338"/>
                    <a:pt x="708" y="340"/>
                  </a:cubicBezTo>
                  <a:cubicBezTo>
                    <a:pt x="707" y="341"/>
                    <a:pt x="706" y="343"/>
                    <a:pt x="704" y="344"/>
                  </a:cubicBezTo>
                  <a:cubicBezTo>
                    <a:pt x="699" y="346"/>
                    <a:pt x="692" y="346"/>
                    <a:pt x="685" y="346"/>
                  </a:cubicBezTo>
                  <a:cubicBezTo>
                    <a:pt x="679" y="347"/>
                    <a:pt x="673" y="347"/>
                    <a:pt x="667" y="348"/>
                  </a:cubicBezTo>
                  <a:cubicBezTo>
                    <a:pt x="649" y="352"/>
                    <a:pt x="628" y="357"/>
                    <a:pt x="606" y="362"/>
                  </a:cubicBezTo>
                  <a:cubicBezTo>
                    <a:pt x="579" y="368"/>
                    <a:pt x="550" y="375"/>
                    <a:pt x="523" y="380"/>
                  </a:cubicBezTo>
                  <a:cubicBezTo>
                    <a:pt x="512" y="382"/>
                    <a:pt x="502" y="383"/>
                    <a:pt x="492" y="384"/>
                  </a:cubicBezTo>
                  <a:cubicBezTo>
                    <a:pt x="481" y="385"/>
                    <a:pt x="469" y="386"/>
                    <a:pt x="454" y="388"/>
                  </a:cubicBezTo>
                  <a:cubicBezTo>
                    <a:pt x="451" y="389"/>
                    <a:pt x="448" y="390"/>
                    <a:pt x="445" y="391"/>
                  </a:cubicBezTo>
                  <a:cubicBezTo>
                    <a:pt x="439" y="393"/>
                    <a:pt x="433" y="395"/>
                    <a:pt x="422" y="396"/>
                  </a:cubicBezTo>
                  <a:cubicBezTo>
                    <a:pt x="393" y="400"/>
                    <a:pt x="365" y="406"/>
                    <a:pt x="336" y="412"/>
                  </a:cubicBezTo>
                  <a:cubicBezTo>
                    <a:pt x="308" y="418"/>
                    <a:pt x="279" y="424"/>
                    <a:pt x="249" y="428"/>
                  </a:cubicBezTo>
                  <a:cubicBezTo>
                    <a:pt x="235" y="430"/>
                    <a:pt x="208" y="434"/>
                    <a:pt x="192" y="433"/>
                  </a:cubicBezTo>
                  <a:cubicBezTo>
                    <a:pt x="189" y="432"/>
                    <a:pt x="184" y="429"/>
                    <a:pt x="180" y="426"/>
                  </a:cubicBezTo>
                  <a:cubicBezTo>
                    <a:pt x="182" y="428"/>
                    <a:pt x="182" y="428"/>
                    <a:pt x="182" y="428"/>
                  </a:cubicBezTo>
                  <a:cubicBezTo>
                    <a:pt x="163" y="438"/>
                    <a:pt x="122" y="443"/>
                    <a:pt x="83" y="448"/>
                  </a:cubicBezTo>
                  <a:cubicBezTo>
                    <a:pt x="72" y="450"/>
                    <a:pt x="62" y="451"/>
                    <a:pt x="52" y="453"/>
                  </a:cubicBezTo>
                  <a:cubicBezTo>
                    <a:pt x="50" y="453"/>
                    <a:pt x="48" y="453"/>
                    <a:pt x="45" y="454"/>
                  </a:cubicBezTo>
                  <a:cubicBezTo>
                    <a:pt x="38" y="456"/>
                    <a:pt x="28" y="458"/>
                    <a:pt x="16" y="457"/>
                  </a:cubicBezTo>
                  <a:lnTo>
                    <a:pt x="2" y="459"/>
                  </a:lnTo>
                  <a:close/>
                  <a:moveTo>
                    <a:pt x="18" y="451"/>
                  </a:moveTo>
                  <a:cubicBezTo>
                    <a:pt x="29" y="453"/>
                    <a:pt x="37" y="451"/>
                    <a:pt x="44" y="449"/>
                  </a:cubicBezTo>
                  <a:cubicBezTo>
                    <a:pt x="46" y="448"/>
                    <a:pt x="49" y="447"/>
                    <a:pt x="51" y="447"/>
                  </a:cubicBezTo>
                  <a:cubicBezTo>
                    <a:pt x="61" y="446"/>
                    <a:pt x="72" y="444"/>
                    <a:pt x="83" y="443"/>
                  </a:cubicBezTo>
                  <a:cubicBezTo>
                    <a:pt x="117" y="438"/>
                    <a:pt x="156" y="433"/>
                    <a:pt x="175" y="425"/>
                  </a:cubicBezTo>
                  <a:cubicBezTo>
                    <a:pt x="175" y="424"/>
                    <a:pt x="175" y="423"/>
                    <a:pt x="175" y="422"/>
                  </a:cubicBezTo>
                  <a:cubicBezTo>
                    <a:pt x="176" y="421"/>
                    <a:pt x="177" y="419"/>
                    <a:pt x="180" y="419"/>
                  </a:cubicBezTo>
                  <a:cubicBezTo>
                    <a:pt x="185" y="419"/>
                    <a:pt x="185" y="419"/>
                    <a:pt x="185" y="419"/>
                  </a:cubicBezTo>
                  <a:cubicBezTo>
                    <a:pt x="184" y="421"/>
                    <a:pt x="184" y="421"/>
                    <a:pt x="184" y="421"/>
                  </a:cubicBezTo>
                  <a:cubicBezTo>
                    <a:pt x="186" y="423"/>
                    <a:pt x="190" y="427"/>
                    <a:pt x="193" y="427"/>
                  </a:cubicBezTo>
                  <a:cubicBezTo>
                    <a:pt x="208" y="428"/>
                    <a:pt x="234" y="425"/>
                    <a:pt x="248" y="423"/>
                  </a:cubicBezTo>
                  <a:cubicBezTo>
                    <a:pt x="278" y="419"/>
                    <a:pt x="307" y="413"/>
                    <a:pt x="335" y="407"/>
                  </a:cubicBezTo>
                  <a:cubicBezTo>
                    <a:pt x="363" y="401"/>
                    <a:pt x="392" y="395"/>
                    <a:pt x="421" y="391"/>
                  </a:cubicBezTo>
                  <a:cubicBezTo>
                    <a:pt x="432" y="390"/>
                    <a:pt x="438" y="388"/>
                    <a:pt x="443" y="386"/>
                  </a:cubicBezTo>
                  <a:cubicBezTo>
                    <a:pt x="446" y="385"/>
                    <a:pt x="449" y="384"/>
                    <a:pt x="453" y="383"/>
                  </a:cubicBezTo>
                  <a:cubicBezTo>
                    <a:pt x="468" y="380"/>
                    <a:pt x="480" y="379"/>
                    <a:pt x="491" y="378"/>
                  </a:cubicBezTo>
                  <a:cubicBezTo>
                    <a:pt x="501" y="378"/>
                    <a:pt x="511" y="377"/>
                    <a:pt x="522" y="375"/>
                  </a:cubicBezTo>
                  <a:cubicBezTo>
                    <a:pt x="549" y="370"/>
                    <a:pt x="577" y="363"/>
                    <a:pt x="605" y="356"/>
                  </a:cubicBezTo>
                  <a:cubicBezTo>
                    <a:pt x="627" y="351"/>
                    <a:pt x="648" y="346"/>
                    <a:pt x="666" y="343"/>
                  </a:cubicBezTo>
                  <a:cubicBezTo>
                    <a:pt x="672" y="341"/>
                    <a:pt x="678" y="341"/>
                    <a:pt x="684" y="341"/>
                  </a:cubicBezTo>
                  <a:cubicBezTo>
                    <a:pt x="691" y="341"/>
                    <a:pt x="698" y="340"/>
                    <a:pt x="702" y="339"/>
                  </a:cubicBezTo>
                  <a:cubicBezTo>
                    <a:pt x="702" y="339"/>
                    <a:pt x="703" y="337"/>
                    <a:pt x="703" y="337"/>
                  </a:cubicBezTo>
                  <a:cubicBezTo>
                    <a:pt x="704" y="335"/>
                    <a:pt x="706" y="333"/>
                    <a:pt x="708" y="332"/>
                  </a:cubicBezTo>
                  <a:cubicBezTo>
                    <a:pt x="708" y="331"/>
                    <a:pt x="708" y="331"/>
                    <a:pt x="708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1" y="333"/>
                    <a:pt x="711" y="333"/>
                    <a:pt x="711" y="333"/>
                  </a:cubicBezTo>
                  <a:cubicBezTo>
                    <a:pt x="713" y="332"/>
                    <a:pt x="713" y="332"/>
                    <a:pt x="713" y="332"/>
                  </a:cubicBezTo>
                  <a:cubicBezTo>
                    <a:pt x="714" y="333"/>
                    <a:pt x="717" y="335"/>
                    <a:pt x="719" y="335"/>
                  </a:cubicBezTo>
                  <a:cubicBezTo>
                    <a:pt x="722" y="334"/>
                    <a:pt x="725" y="333"/>
                    <a:pt x="728" y="331"/>
                  </a:cubicBezTo>
                  <a:cubicBezTo>
                    <a:pt x="732" y="329"/>
                    <a:pt x="735" y="328"/>
                    <a:pt x="739" y="327"/>
                  </a:cubicBezTo>
                  <a:cubicBezTo>
                    <a:pt x="743" y="326"/>
                    <a:pt x="746" y="325"/>
                    <a:pt x="749" y="325"/>
                  </a:cubicBezTo>
                  <a:cubicBezTo>
                    <a:pt x="753" y="324"/>
                    <a:pt x="755" y="324"/>
                    <a:pt x="758" y="322"/>
                  </a:cubicBezTo>
                  <a:cubicBezTo>
                    <a:pt x="756" y="320"/>
                    <a:pt x="756" y="318"/>
                    <a:pt x="757" y="316"/>
                  </a:cubicBezTo>
                  <a:cubicBezTo>
                    <a:pt x="758" y="313"/>
                    <a:pt x="761" y="313"/>
                    <a:pt x="763" y="313"/>
                  </a:cubicBezTo>
                  <a:cubicBezTo>
                    <a:pt x="763" y="313"/>
                    <a:pt x="764" y="313"/>
                    <a:pt x="764" y="313"/>
                  </a:cubicBezTo>
                  <a:cubicBezTo>
                    <a:pt x="764" y="313"/>
                    <a:pt x="765" y="313"/>
                    <a:pt x="765" y="313"/>
                  </a:cubicBezTo>
                  <a:cubicBezTo>
                    <a:pt x="765" y="311"/>
                    <a:pt x="763" y="306"/>
                    <a:pt x="762" y="303"/>
                  </a:cubicBezTo>
                  <a:cubicBezTo>
                    <a:pt x="761" y="304"/>
                    <a:pt x="760" y="304"/>
                    <a:pt x="758" y="304"/>
                  </a:cubicBezTo>
                  <a:cubicBezTo>
                    <a:pt x="757" y="303"/>
                    <a:pt x="757" y="303"/>
                    <a:pt x="757" y="303"/>
                  </a:cubicBezTo>
                  <a:cubicBezTo>
                    <a:pt x="757" y="301"/>
                    <a:pt x="757" y="301"/>
                    <a:pt x="757" y="301"/>
                  </a:cubicBezTo>
                  <a:cubicBezTo>
                    <a:pt x="756" y="297"/>
                    <a:pt x="758" y="294"/>
                    <a:pt x="759" y="292"/>
                  </a:cubicBezTo>
                  <a:cubicBezTo>
                    <a:pt x="760" y="290"/>
                    <a:pt x="760" y="290"/>
                    <a:pt x="758" y="288"/>
                  </a:cubicBezTo>
                  <a:cubicBezTo>
                    <a:pt x="752" y="286"/>
                    <a:pt x="747" y="288"/>
                    <a:pt x="744" y="289"/>
                  </a:cubicBezTo>
                  <a:cubicBezTo>
                    <a:pt x="740" y="290"/>
                    <a:pt x="737" y="291"/>
                    <a:pt x="734" y="290"/>
                  </a:cubicBezTo>
                  <a:cubicBezTo>
                    <a:pt x="735" y="295"/>
                    <a:pt x="739" y="295"/>
                    <a:pt x="743" y="296"/>
                  </a:cubicBezTo>
                  <a:cubicBezTo>
                    <a:pt x="745" y="297"/>
                    <a:pt x="748" y="297"/>
                    <a:pt x="750" y="300"/>
                  </a:cubicBezTo>
                  <a:cubicBezTo>
                    <a:pt x="751" y="302"/>
                    <a:pt x="751" y="302"/>
                    <a:pt x="751" y="302"/>
                  </a:cubicBezTo>
                  <a:cubicBezTo>
                    <a:pt x="749" y="303"/>
                    <a:pt x="749" y="303"/>
                    <a:pt x="749" y="303"/>
                  </a:cubicBezTo>
                  <a:cubicBezTo>
                    <a:pt x="742" y="310"/>
                    <a:pt x="734" y="305"/>
                    <a:pt x="728" y="301"/>
                  </a:cubicBezTo>
                  <a:cubicBezTo>
                    <a:pt x="725" y="299"/>
                    <a:pt x="722" y="297"/>
                    <a:pt x="720" y="296"/>
                  </a:cubicBezTo>
                  <a:cubicBezTo>
                    <a:pt x="718" y="297"/>
                    <a:pt x="717" y="299"/>
                    <a:pt x="716" y="300"/>
                  </a:cubicBezTo>
                  <a:cubicBezTo>
                    <a:pt x="714" y="304"/>
                    <a:pt x="711" y="308"/>
                    <a:pt x="703" y="308"/>
                  </a:cubicBezTo>
                  <a:cubicBezTo>
                    <a:pt x="701" y="308"/>
                    <a:pt x="701" y="308"/>
                    <a:pt x="701" y="308"/>
                  </a:cubicBezTo>
                  <a:cubicBezTo>
                    <a:pt x="699" y="302"/>
                    <a:pt x="699" y="302"/>
                    <a:pt x="699" y="302"/>
                  </a:cubicBezTo>
                  <a:cubicBezTo>
                    <a:pt x="698" y="295"/>
                    <a:pt x="697" y="294"/>
                    <a:pt x="701" y="291"/>
                  </a:cubicBezTo>
                  <a:cubicBezTo>
                    <a:pt x="702" y="290"/>
                    <a:pt x="702" y="290"/>
                    <a:pt x="703" y="290"/>
                  </a:cubicBezTo>
                  <a:cubicBezTo>
                    <a:pt x="699" y="288"/>
                    <a:pt x="696" y="289"/>
                    <a:pt x="692" y="290"/>
                  </a:cubicBezTo>
                  <a:cubicBezTo>
                    <a:pt x="687" y="291"/>
                    <a:pt x="681" y="293"/>
                    <a:pt x="676" y="282"/>
                  </a:cubicBezTo>
                  <a:cubicBezTo>
                    <a:pt x="675" y="278"/>
                    <a:pt x="675" y="278"/>
                    <a:pt x="675" y="278"/>
                  </a:cubicBezTo>
                  <a:cubicBezTo>
                    <a:pt x="679" y="278"/>
                    <a:pt x="679" y="278"/>
                    <a:pt x="679" y="278"/>
                  </a:cubicBezTo>
                  <a:cubicBezTo>
                    <a:pt x="680" y="278"/>
                    <a:pt x="681" y="278"/>
                    <a:pt x="682" y="277"/>
                  </a:cubicBezTo>
                  <a:cubicBezTo>
                    <a:pt x="682" y="277"/>
                    <a:pt x="683" y="276"/>
                    <a:pt x="683" y="276"/>
                  </a:cubicBezTo>
                  <a:cubicBezTo>
                    <a:pt x="682" y="274"/>
                    <a:pt x="680" y="271"/>
                    <a:pt x="680" y="268"/>
                  </a:cubicBezTo>
                  <a:cubicBezTo>
                    <a:pt x="676" y="268"/>
                    <a:pt x="671" y="268"/>
                    <a:pt x="666" y="268"/>
                  </a:cubicBezTo>
                  <a:cubicBezTo>
                    <a:pt x="660" y="268"/>
                    <a:pt x="655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0" y="267"/>
                    <a:pt x="644" y="267"/>
                    <a:pt x="643" y="267"/>
                  </a:cubicBezTo>
                  <a:cubicBezTo>
                    <a:pt x="643" y="265"/>
                    <a:pt x="643" y="265"/>
                    <a:pt x="643" y="265"/>
                  </a:cubicBezTo>
                  <a:cubicBezTo>
                    <a:pt x="641" y="267"/>
                    <a:pt x="641" y="267"/>
                    <a:pt x="641" y="267"/>
                  </a:cubicBezTo>
                  <a:cubicBezTo>
                    <a:pt x="639" y="266"/>
                    <a:pt x="639" y="266"/>
                    <a:pt x="639" y="266"/>
                  </a:cubicBezTo>
                  <a:cubicBezTo>
                    <a:pt x="640" y="264"/>
                    <a:pt x="640" y="264"/>
                    <a:pt x="640" y="264"/>
                  </a:cubicBezTo>
                  <a:cubicBezTo>
                    <a:pt x="640" y="263"/>
                    <a:pt x="640" y="262"/>
                    <a:pt x="640" y="261"/>
                  </a:cubicBezTo>
                  <a:cubicBezTo>
                    <a:pt x="640" y="260"/>
                    <a:pt x="640" y="260"/>
                    <a:pt x="640" y="259"/>
                  </a:cubicBezTo>
                  <a:cubicBezTo>
                    <a:pt x="638" y="259"/>
                    <a:pt x="636" y="260"/>
                    <a:pt x="634" y="260"/>
                  </a:cubicBezTo>
                  <a:cubicBezTo>
                    <a:pt x="628" y="261"/>
                    <a:pt x="621" y="262"/>
                    <a:pt x="613" y="255"/>
                  </a:cubicBezTo>
                  <a:cubicBezTo>
                    <a:pt x="610" y="252"/>
                    <a:pt x="610" y="252"/>
                    <a:pt x="610" y="252"/>
                  </a:cubicBezTo>
                  <a:cubicBezTo>
                    <a:pt x="613" y="250"/>
                    <a:pt x="613" y="250"/>
                    <a:pt x="613" y="250"/>
                  </a:cubicBezTo>
                  <a:cubicBezTo>
                    <a:pt x="623" y="246"/>
                    <a:pt x="642" y="241"/>
                    <a:pt x="652" y="247"/>
                  </a:cubicBezTo>
                  <a:cubicBezTo>
                    <a:pt x="653" y="243"/>
                    <a:pt x="654" y="239"/>
                    <a:pt x="658" y="238"/>
                  </a:cubicBezTo>
                  <a:cubicBezTo>
                    <a:pt x="660" y="238"/>
                    <a:pt x="660" y="238"/>
                    <a:pt x="660" y="238"/>
                  </a:cubicBezTo>
                  <a:cubicBezTo>
                    <a:pt x="661" y="239"/>
                    <a:pt x="661" y="239"/>
                    <a:pt x="661" y="239"/>
                  </a:cubicBezTo>
                  <a:cubicBezTo>
                    <a:pt x="665" y="246"/>
                    <a:pt x="672" y="255"/>
                    <a:pt x="682" y="253"/>
                  </a:cubicBezTo>
                  <a:cubicBezTo>
                    <a:pt x="684" y="253"/>
                    <a:pt x="684" y="253"/>
                    <a:pt x="684" y="253"/>
                  </a:cubicBezTo>
                  <a:cubicBezTo>
                    <a:pt x="699" y="263"/>
                    <a:pt x="699" y="263"/>
                    <a:pt x="699" y="263"/>
                  </a:cubicBezTo>
                  <a:cubicBezTo>
                    <a:pt x="701" y="265"/>
                    <a:pt x="701" y="265"/>
                    <a:pt x="701" y="265"/>
                  </a:cubicBezTo>
                  <a:cubicBezTo>
                    <a:pt x="708" y="271"/>
                    <a:pt x="712" y="275"/>
                    <a:pt x="721" y="271"/>
                  </a:cubicBezTo>
                  <a:cubicBezTo>
                    <a:pt x="722" y="267"/>
                    <a:pt x="722" y="265"/>
                    <a:pt x="720" y="263"/>
                  </a:cubicBezTo>
                  <a:cubicBezTo>
                    <a:pt x="717" y="259"/>
                    <a:pt x="709" y="257"/>
                    <a:pt x="703" y="258"/>
                  </a:cubicBezTo>
                  <a:cubicBezTo>
                    <a:pt x="702" y="258"/>
                    <a:pt x="702" y="258"/>
                    <a:pt x="702" y="258"/>
                  </a:cubicBezTo>
                  <a:cubicBezTo>
                    <a:pt x="690" y="251"/>
                    <a:pt x="690" y="251"/>
                    <a:pt x="690" y="251"/>
                  </a:cubicBezTo>
                  <a:cubicBezTo>
                    <a:pt x="681" y="247"/>
                    <a:pt x="681" y="247"/>
                    <a:pt x="681" y="247"/>
                  </a:cubicBezTo>
                  <a:cubicBezTo>
                    <a:pt x="681" y="246"/>
                    <a:pt x="681" y="246"/>
                    <a:pt x="681" y="246"/>
                  </a:cubicBezTo>
                  <a:cubicBezTo>
                    <a:pt x="677" y="241"/>
                    <a:pt x="671" y="237"/>
                    <a:pt x="665" y="233"/>
                  </a:cubicBezTo>
                  <a:cubicBezTo>
                    <a:pt x="659" y="229"/>
                    <a:pt x="653" y="225"/>
                    <a:pt x="648" y="218"/>
                  </a:cubicBezTo>
                  <a:cubicBezTo>
                    <a:pt x="653" y="215"/>
                    <a:pt x="653" y="215"/>
                    <a:pt x="653" y="215"/>
                  </a:cubicBezTo>
                  <a:cubicBezTo>
                    <a:pt x="655" y="217"/>
                    <a:pt x="656" y="217"/>
                    <a:pt x="656" y="217"/>
                  </a:cubicBezTo>
                  <a:cubicBezTo>
                    <a:pt x="656" y="217"/>
                    <a:pt x="656" y="217"/>
                    <a:pt x="656" y="217"/>
                  </a:cubicBezTo>
                  <a:cubicBezTo>
                    <a:pt x="657" y="217"/>
                    <a:pt x="657" y="216"/>
                    <a:pt x="658" y="215"/>
                  </a:cubicBezTo>
                  <a:cubicBezTo>
                    <a:pt x="660" y="213"/>
                    <a:pt x="662" y="211"/>
                    <a:pt x="666" y="210"/>
                  </a:cubicBezTo>
                  <a:cubicBezTo>
                    <a:pt x="669" y="209"/>
                    <a:pt x="669" y="209"/>
                    <a:pt x="669" y="209"/>
                  </a:cubicBezTo>
                  <a:cubicBezTo>
                    <a:pt x="670" y="212"/>
                    <a:pt x="670" y="212"/>
                    <a:pt x="670" y="212"/>
                  </a:cubicBezTo>
                  <a:cubicBezTo>
                    <a:pt x="672" y="221"/>
                    <a:pt x="677" y="222"/>
                    <a:pt x="682" y="224"/>
                  </a:cubicBezTo>
                  <a:cubicBezTo>
                    <a:pt x="684" y="224"/>
                    <a:pt x="687" y="225"/>
                    <a:pt x="689" y="227"/>
                  </a:cubicBezTo>
                  <a:cubicBezTo>
                    <a:pt x="689" y="227"/>
                    <a:pt x="689" y="227"/>
                    <a:pt x="689" y="227"/>
                  </a:cubicBezTo>
                  <a:cubicBezTo>
                    <a:pt x="685" y="231"/>
                    <a:pt x="685" y="231"/>
                    <a:pt x="685" y="231"/>
                  </a:cubicBezTo>
                  <a:cubicBezTo>
                    <a:pt x="686" y="231"/>
                    <a:pt x="686" y="231"/>
                    <a:pt x="686" y="231"/>
                  </a:cubicBezTo>
                  <a:cubicBezTo>
                    <a:pt x="686" y="231"/>
                    <a:pt x="686" y="232"/>
                    <a:pt x="686" y="232"/>
                  </a:cubicBezTo>
                  <a:cubicBezTo>
                    <a:pt x="686" y="233"/>
                    <a:pt x="686" y="233"/>
                    <a:pt x="686" y="233"/>
                  </a:cubicBezTo>
                  <a:cubicBezTo>
                    <a:pt x="686" y="233"/>
                    <a:pt x="688" y="233"/>
                    <a:pt x="689" y="232"/>
                  </a:cubicBezTo>
                  <a:cubicBezTo>
                    <a:pt x="691" y="232"/>
                    <a:pt x="694" y="231"/>
                    <a:pt x="696" y="232"/>
                  </a:cubicBezTo>
                  <a:cubicBezTo>
                    <a:pt x="694" y="230"/>
                    <a:pt x="693" y="228"/>
                    <a:pt x="692" y="225"/>
                  </a:cubicBezTo>
                  <a:cubicBezTo>
                    <a:pt x="691" y="222"/>
                    <a:pt x="691" y="222"/>
                    <a:pt x="691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6" y="222"/>
                    <a:pt x="697" y="222"/>
                    <a:pt x="698" y="221"/>
                  </a:cubicBezTo>
                  <a:cubicBezTo>
                    <a:pt x="698" y="220"/>
                    <a:pt x="699" y="220"/>
                    <a:pt x="699" y="219"/>
                  </a:cubicBezTo>
                  <a:cubicBezTo>
                    <a:pt x="696" y="213"/>
                    <a:pt x="696" y="213"/>
                    <a:pt x="696" y="213"/>
                  </a:cubicBezTo>
                  <a:cubicBezTo>
                    <a:pt x="696" y="211"/>
                    <a:pt x="696" y="211"/>
                    <a:pt x="695" y="209"/>
                  </a:cubicBezTo>
                  <a:cubicBezTo>
                    <a:pt x="694" y="208"/>
                    <a:pt x="692" y="206"/>
                    <a:pt x="692" y="203"/>
                  </a:cubicBezTo>
                  <a:cubicBezTo>
                    <a:pt x="676" y="203"/>
                    <a:pt x="676" y="203"/>
                    <a:pt x="676" y="203"/>
                  </a:cubicBezTo>
                  <a:cubicBezTo>
                    <a:pt x="676" y="201"/>
                    <a:pt x="676" y="201"/>
                    <a:pt x="676" y="201"/>
                  </a:cubicBezTo>
                  <a:cubicBezTo>
                    <a:pt x="675" y="193"/>
                    <a:pt x="671" y="192"/>
                    <a:pt x="666" y="190"/>
                  </a:cubicBezTo>
                  <a:cubicBezTo>
                    <a:pt x="663" y="189"/>
                    <a:pt x="660" y="189"/>
                    <a:pt x="657" y="187"/>
                  </a:cubicBezTo>
                  <a:cubicBezTo>
                    <a:pt x="651" y="183"/>
                    <a:pt x="645" y="176"/>
                    <a:pt x="639" y="169"/>
                  </a:cubicBezTo>
                  <a:cubicBezTo>
                    <a:pt x="636" y="166"/>
                    <a:pt x="633" y="163"/>
                    <a:pt x="631" y="160"/>
                  </a:cubicBezTo>
                  <a:cubicBezTo>
                    <a:pt x="630" y="161"/>
                    <a:pt x="630" y="161"/>
                    <a:pt x="629" y="161"/>
                  </a:cubicBezTo>
                  <a:cubicBezTo>
                    <a:pt x="628" y="161"/>
                    <a:pt x="626" y="160"/>
                    <a:pt x="625" y="159"/>
                  </a:cubicBezTo>
                  <a:cubicBezTo>
                    <a:pt x="625" y="158"/>
                    <a:pt x="625" y="156"/>
                    <a:pt x="625" y="155"/>
                  </a:cubicBezTo>
                  <a:cubicBezTo>
                    <a:pt x="624" y="155"/>
                    <a:pt x="624" y="156"/>
                    <a:pt x="624" y="156"/>
                  </a:cubicBezTo>
                  <a:cubicBezTo>
                    <a:pt x="623" y="156"/>
                    <a:pt x="624" y="158"/>
                    <a:pt x="624" y="159"/>
                  </a:cubicBezTo>
                  <a:cubicBezTo>
                    <a:pt x="624" y="161"/>
                    <a:pt x="624" y="166"/>
                    <a:pt x="619" y="167"/>
                  </a:cubicBezTo>
                  <a:cubicBezTo>
                    <a:pt x="618" y="167"/>
                    <a:pt x="618" y="167"/>
                    <a:pt x="618" y="167"/>
                  </a:cubicBezTo>
                  <a:cubicBezTo>
                    <a:pt x="617" y="166"/>
                    <a:pt x="617" y="166"/>
                    <a:pt x="617" y="166"/>
                  </a:cubicBezTo>
                  <a:cubicBezTo>
                    <a:pt x="614" y="164"/>
                    <a:pt x="613" y="161"/>
                    <a:pt x="613" y="159"/>
                  </a:cubicBezTo>
                  <a:cubicBezTo>
                    <a:pt x="613" y="156"/>
                    <a:pt x="615" y="155"/>
                    <a:pt x="616" y="153"/>
                  </a:cubicBezTo>
                  <a:cubicBezTo>
                    <a:pt x="617" y="152"/>
                    <a:pt x="618" y="151"/>
                    <a:pt x="619" y="150"/>
                  </a:cubicBezTo>
                  <a:cubicBezTo>
                    <a:pt x="618" y="150"/>
                    <a:pt x="617" y="150"/>
                    <a:pt x="616" y="150"/>
                  </a:cubicBezTo>
                  <a:cubicBezTo>
                    <a:pt x="610" y="148"/>
                    <a:pt x="603" y="147"/>
                    <a:pt x="600" y="142"/>
                  </a:cubicBezTo>
                  <a:cubicBezTo>
                    <a:pt x="599" y="140"/>
                    <a:pt x="599" y="140"/>
                    <a:pt x="599" y="140"/>
                  </a:cubicBezTo>
                  <a:cubicBezTo>
                    <a:pt x="601" y="138"/>
                    <a:pt x="601" y="138"/>
                    <a:pt x="601" y="138"/>
                  </a:cubicBezTo>
                  <a:cubicBezTo>
                    <a:pt x="607" y="133"/>
                    <a:pt x="617" y="132"/>
                    <a:pt x="623" y="137"/>
                  </a:cubicBezTo>
                  <a:cubicBezTo>
                    <a:pt x="624" y="137"/>
                    <a:pt x="624" y="137"/>
                    <a:pt x="624" y="137"/>
                  </a:cubicBezTo>
                  <a:cubicBezTo>
                    <a:pt x="624" y="134"/>
                    <a:pt x="624" y="134"/>
                    <a:pt x="624" y="134"/>
                  </a:cubicBezTo>
                  <a:cubicBezTo>
                    <a:pt x="624" y="131"/>
                    <a:pt x="622" y="130"/>
                    <a:pt x="619" y="129"/>
                  </a:cubicBezTo>
                  <a:cubicBezTo>
                    <a:pt x="616" y="128"/>
                    <a:pt x="612" y="126"/>
                    <a:pt x="612" y="120"/>
                  </a:cubicBezTo>
                  <a:cubicBezTo>
                    <a:pt x="610" y="121"/>
                    <a:pt x="608" y="122"/>
                    <a:pt x="606" y="123"/>
                  </a:cubicBezTo>
                  <a:cubicBezTo>
                    <a:pt x="598" y="127"/>
                    <a:pt x="589" y="131"/>
                    <a:pt x="582" y="128"/>
                  </a:cubicBezTo>
                  <a:cubicBezTo>
                    <a:pt x="578" y="127"/>
                    <a:pt x="574" y="123"/>
                    <a:pt x="572" y="117"/>
                  </a:cubicBezTo>
                  <a:cubicBezTo>
                    <a:pt x="571" y="116"/>
                    <a:pt x="571" y="116"/>
                    <a:pt x="571" y="116"/>
                  </a:cubicBezTo>
                  <a:cubicBezTo>
                    <a:pt x="572" y="115"/>
                    <a:pt x="572" y="115"/>
                    <a:pt x="572" y="115"/>
                  </a:cubicBezTo>
                  <a:cubicBezTo>
                    <a:pt x="576" y="110"/>
                    <a:pt x="576" y="101"/>
                    <a:pt x="577" y="92"/>
                  </a:cubicBezTo>
                  <a:cubicBezTo>
                    <a:pt x="577" y="85"/>
                    <a:pt x="577" y="77"/>
                    <a:pt x="580" y="71"/>
                  </a:cubicBezTo>
                  <a:cubicBezTo>
                    <a:pt x="582" y="67"/>
                    <a:pt x="582" y="67"/>
                    <a:pt x="582" y="67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7" y="72"/>
                    <a:pt x="588" y="72"/>
                    <a:pt x="588" y="72"/>
                  </a:cubicBezTo>
                  <a:cubicBezTo>
                    <a:pt x="588" y="72"/>
                    <a:pt x="589" y="71"/>
                    <a:pt x="590" y="71"/>
                  </a:cubicBezTo>
                  <a:cubicBezTo>
                    <a:pt x="591" y="69"/>
                    <a:pt x="593" y="67"/>
                    <a:pt x="596" y="66"/>
                  </a:cubicBezTo>
                  <a:cubicBezTo>
                    <a:pt x="595" y="64"/>
                    <a:pt x="595" y="62"/>
                    <a:pt x="594" y="60"/>
                  </a:cubicBezTo>
                  <a:cubicBezTo>
                    <a:pt x="592" y="56"/>
                    <a:pt x="590" y="52"/>
                    <a:pt x="591" y="45"/>
                  </a:cubicBezTo>
                  <a:cubicBezTo>
                    <a:pt x="587" y="42"/>
                    <a:pt x="583" y="44"/>
                    <a:pt x="579" y="46"/>
                  </a:cubicBezTo>
                  <a:cubicBezTo>
                    <a:pt x="576" y="48"/>
                    <a:pt x="571" y="50"/>
                    <a:pt x="568" y="45"/>
                  </a:cubicBezTo>
                  <a:cubicBezTo>
                    <a:pt x="566" y="42"/>
                    <a:pt x="566" y="42"/>
                    <a:pt x="566" y="42"/>
                  </a:cubicBezTo>
                  <a:cubicBezTo>
                    <a:pt x="570" y="41"/>
                    <a:pt x="570" y="41"/>
                    <a:pt x="570" y="41"/>
                  </a:cubicBezTo>
                  <a:cubicBezTo>
                    <a:pt x="572" y="41"/>
                    <a:pt x="573" y="40"/>
                    <a:pt x="574" y="38"/>
                  </a:cubicBezTo>
                  <a:cubicBezTo>
                    <a:pt x="573" y="38"/>
                    <a:pt x="572" y="38"/>
                    <a:pt x="571" y="38"/>
                  </a:cubicBezTo>
                  <a:cubicBezTo>
                    <a:pt x="558" y="36"/>
                    <a:pt x="542" y="34"/>
                    <a:pt x="537" y="17"/>
                  </a:cubicBezTo>
                  <a:cubicBezTo>
                    <a:pt x="537" y="17"/>
                    <a:pt x="537" y="17"/>
                    <a:pt x="537" y="17"/>
                  </a:cubicBezTo>
                  <a:cubicBezTo>
                    <a:pt x="535" y="17"/>
                    <a:pt x="534" y="16"/>
                    <a:pt x="533" y="15"/>
                  </a:cubicBezTo>
                  <a:cubicBezTo>
                    <a:pt x="533" y="14"/>
                    <a:pt x="533" y="13"/>
                    <a:pt x="533" y="12"/>
                  </a:cubicBezTo>
                  <a:cubicBezTo>
                    <a:pt x="529" y="13"/>
                    <a:pt x="528" y="13"/>
                    <a:pt x="527" y="12"/>
                  </a:cubicBezTo>
                  <a:cubicBezTo>
                    <a:pt x="525" y="11"/>
                    <a:pt x="526" y="9"/>
                    <a:pt x="526" y="8"/>
                  </a:cubicBezTo>
                  <a:cubicBezTo>
                    <a:pt x="526" y="8"/>
                    <a:pt x="526" y="7"/>
                    <a:pt x="526" y="7"/>
                  </a:cubicBezTo>
                  <a:cubicBezTo>
                    <a:pt x="526" y="7"/>
                    <a:pt x="525" y="7"/>
                    <a:pt x="523" y="7"/>
                  </a:cubicBezTo>
                  <a:cubicBezTo>
                    <a:pt x="521" y="9"/>
                    <a:pt x="519" y="13"/>
                    <a:pt x="518" y="18"/>
                  </a:cubicBezTo>
                  <a:cubicBezTo>
                    <a:pt x="516" y="24"/>
                    <a:pt x="514" y="31"/>
                    <a:pt x="507" y="34"/>
                  </a:cubicBezTo>
                  <a:cubicBezTo>
                    <a:pt x="503" y="36"/>
                    <a:pt x="503" y="36"/>
                    <a:pt x="503" y="36"/>
                  </a:cubicBezTo>
                  <a:cubicBezTo>
                    <a:pt x="503" y="32"/>
                    <a:pt x="503" y="32"/>
                    <a:pt x="503" y="32"/>
                  </a:cubicBezTo>
                  <a:cubicBezTo>
                    <a:pt x="503" y="28"/>
                    <a:pt x="502" y="28"/>
                    <a:pt x="497" y="28"/>
                  </a:cubicBezTo>
                  <a:cubicBezTo>
                    <a:pt x="494" y="28"/>
                    <a:pt x="491" y="28"/>
                    <a:pt x="489" y="26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89" y="20"/>
                    <a:pt x="486" y="19"/>
                    <a:pt x="483" y="18"/>
                  </a:cubicBezTo>
                  <a:cubicBezTo>
                    <a:pt x="476" y="16"/>
                    <a:pt x="467" y="13"/>
                    <a:pt x="459" y="8"/>
                  </a:cubicBezTo>
                  <a:cubicBezTo>
                    <a:pt x="457" y="12"/>
                    <a:pt x="457" y="18"/>
                    <a:pt x="458" y="24"/>
                  </a:cubicBezTo>
                  <a:cubicBezTo>
                    <a:pt x="458" y="30"/>
                    <a:pt x="459" y="38"/>
                    <a:pt x="456" y="45"/>
                  </a:cubicBezTo>
                  <a:cubicBezTo>
                    <a:pt x="456" y="46"/>
                    <a:pt x="454" y="47"/>
                    <a:pt x="451" y="48"/>
                  </a:cubicBezTo>
                  <a:cubicBezTo>
                    <a:pt x="450" y="49"/>
                    <a:pt x="449" y="49"/>
                    <a:pt x="448" y="50"/>
                  </a:cubicBezTo>
                  <a:cubicBezTo>
                    <a:pt x="447" y="52"/>
                    <a:pt x="446" y="57"/>
                    <a:pt x="446" y="61"/>
                  </a:cubicBezTo>
                  <a:cubicBezTo>
                    <a:pt x="445" y="66"/>
                    <a:pt x="445" y="68"/>
                    <a:pt x="444" y="70"/>
                  </a:cubicBezTo>
                  <a:cubicBezTo>
                    <a:pt x="442" y="73"/>
                    <a:pt x="438" y="74"/>
                    <a:pt x="434" y="75"/>
                  </a:cubicBezTo>
                  <a:cubicBezTo>
                    <a:pt x="432" y="76"/>
                    <a:pt x="429" y="76"/>
                    <a:pt x="428" y="78"/>
                  </a:cubicBezTo>
                  <a:cubicBezTo>
                    <a:pt x="426" y="80"/>
                    <a:pt x="424" y="84"/>
                    <a:pt x="423" y="87"/>
                  </a:cubicBezTo>
                  <a:cubicBezTo>
                    <a:pt x="421" y="93"/>
                    <a:pt x="419" y="98"/>
                    <a:pt x="415" y="100"/>
                  </a:cubicBezTo>
                  <a:cubicBezTo>
                    <a:pt x="412" y="101"/>
                    <a:pt x="409" y="101"/>
                    <a:pt x="405" y="100"/>
                  </a:cubicBezTo>
                  <a:cubicBezTo>
                    <a:pt x="405" y="102"/>
                    <a:pt x="406" y="103"/>
                    <a:pt x="406" y="104"/>
                  </a:cubicBezTo>
                  <a:cubicBezTo>
                    <a:pt x="407" y="106"/>
                    <a:pt x="408" y="108"/>
                    <a:pt x="406" y="109"/>
                  </a:cubicBezTo>
                  <a:cubicBezTo>
                    <a:pt x="405" y="110"/>
                    <a:pt x="403" y="110"/>
                    <a:pt x="401" y="109"/>
                  </a:cubicBezTo>
                  <a:cubicBezTo>
                    <a:pt x="402" y="129"/>
                    <a:pt x="396" y="144"/>
                    <a:pt x="383" y="154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2" y="155"/>
                    <a:pt x="382" y="155"/>
                  </a:cubicBezTo>
                  <a:cubicBezTo>
                    <a:pt x="364" y="159"/>
                    <a:pt x="355" y="152"/>
                    <a:pt x="348" y="146"/>
                  </a:cubicBezTo>
                  <a:cubicBezTo>
                    <a:pt x="348" y="151"/>
                    <a:pt x="349" y="155"/>
                    <a:pt x="352" y="159"/>
                  </a:cubicBezTo>
                  <a:cubicBezTo>
                    <a:pt x="355" y="163"/>
                    <a:pt x="355" y="163"/>
                    <a:pt x="355" y="163"/>
                  </a:cubicBezTo>
                  <a:cubicBezTo>
                    <a:pt x="349" y="163"/>
                    <a:pt x="349" y="163"/>
                    <a:pt x="349" y="163"/>
                  </a:cubicBezTo>
                  <a:cubicBezTo>
                    <a:pt x="347" y="163"/>
                    <a:pt x="345" y="164"/>
                    <a:pt x="343" y="166"/>
                  </a:cubicBezTo>
                  <a:cubicBezTo>
                    <a:pt x="340" y="169"/>
                    <a:pt x="335" y="178"/>
                    <a:pt x="336" y="203"/>
                  </a:cubicBezTo>
                  <a:cubicBezTo>
                    <a:pt x="336" y="205"/>
                    <a:pt x="336" y="205"/>
                    <a:pt x="336" y="205"/>
                  </a:cubicBezTo>
                  <a:cubicBezTo>
                    <a:pt x="335" y="208"/>
                    <a:pt x="332" y="208"/>
                    <a:pt x="329" y="207"/>
                  </a:cubicBezTo>
                  <a:cubicBezTo>
                    <a:pt x="328" y="207"/>
                    <a:pt x="328" y="207"/>
                    <a:pt x="327" y="207"/>
                  </a:cubicBezTo>
                  <a:cubicBezTo>
                    <a:pt x="327" y="209"/>
                    <a:pt x="327" y="211"/>
                    <a:pt x="328" y="213"/>
                  </a:cubicBezTo>
                  <a:cubicBezTo>
                    <a:pt x="328" y="216"/>
                    <a:pt x="328" y="219"/>
                    <a:pt x="328" y="221"/>
                  </a:cubicBezTo>
                  <a:cubicBezTo>
                    <a:pt x="327" y="226"/>
                    <a:pt x="324" y="230"/>
                    <a:pt x="322" y="233"/>
                  </a:cubicBezTo>
                  <a:cubicBezTo>
                    <a:pt x="321" y="235"/>
                    <a:pt x="320" y="237"/>
                    <a:pt x="320" y="238"/>
                  </a:cubicBezTo>
                  <a:cubicBezTo>
                    <a:pt x="320" y="238"/>
                    <a:pt x="320" y="238"/>
                    <a:pt x="320" y="238"/>
                  </a:cubicBezTo>
                  <a:cubicBezTo>
                    <a:pt x="318" y="237"/>
                    <a:pt x="318" y="237"/>
                    <a:pt x="318" y="237"/>
                  </a:cubicBezTo>
                  <a:cubicBezTo>
                    <a:pt x="316" y="239"/>
                    <a:pt x="312" y="245"/>
                    <a:pt x="312" y="246"/>
                  </a:cubicBezTo>
                  <a:cubicBezTo>
                    <a:pt x="311" y="247"/>
                    <a:pt x="311" y="248"/>
                    <a:pt x="310" y="249"/>
                  </a:cubicBezTo>
                  <a:cubicBezTo>
                    <a:pt x="309" y="252"/>
                    <a:pt x="308" y="253"/>
                    <a:pt x="308" y="257"/>
                  </a:cubicBezTo>
                  <a:cubicBezTo>
                    <a:pt x="308" y="265"/>
                    <a:pt x="310" y="267"/>
                    <a:pt x="312" y="269"/>
                  </a:cubicBezTo>
                  <a:cubicBezTo>
                    <a:pt x="314" y="270"/>
                    <a:pt x="315" y="272"/>
                    <a:pt x="316" y="277"/>
                  </a:cubicBezTo>
                  <a:cubicBezTo>
                    <a:pt x="316" y="278"/>
                    <a:pt x="316" y="278"/>
                    <a:pt x="316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80"/>
                    <a:pt x="314" y="280"/>
                    <a:pt x="310" y="280"/>
                  </a:cubicBezTo>
                  <a:cubicBezTo>
                    <a:pt x="309" y="280"/>
                    <a:pt x="308" y="280"/>
                    <a:pt x="307" y="280"/>
                  </a:cubicBezTo>
                  <a:cubicBezTo>
                    <a:pt x="307" y="282"/>
                    <a:pt x="308" y="286"/>
                    <a:pt x="315" y="295"/>
                  </a:cubicBezTo>
                  <a:cubicBezTo>
                    <a:pt x="311" y="299"/>
                    <a:pt x="311" y="299"/>
                    <a:pt x="311" y="299"/>
                  </a:cubicBezTo>
                  <a:cubicBezTo>
                    <a:pt x="307" y="294"/>
                    <a:pt x="302" y="297"/>
                    <a:pt x="294" y="302"/>
                  </a:cubicBezTo>
                  <a:cubicBezTo>
                    <a:pt x="292" y="304"/>
                    <a:pt x="289" y="306"/>
                    <a:pt x="286" y="308"/>
                  </a:cubicBezTo>
                  <a:cubicBezTo>
                    <a:pt x="284" y="309"/>
                    <a:pt x="281" y="308"/>
                    <a:pt x="278" y="308"/>
                  </a:cubicBezTo>
                  <a:cubicBezTo>
                    <a:pt x="277" y="308"/>
                    <a:pt x="275" y="307"/>
                    <a:pt x="274" y="308"/>
                  </a:cubicBezTo>
                  <a:cubicBezTo>
                    <a:pt x="272" y="309"/>
                    <a:pt x="270" y="311"/>
                    <a:pt x="268" y="313"/>
                  </a:cubicBezTo>
                  <a:cubicBezTo>
                    <a:pt x="264" y="318"/>
                    <a:pt x="259" y="325"/>
                    <a:pt x="250" y="321"/>
                  </a:cubicBezTo>
                  <a:cubicBezTo>
                    <a:pt x="245" y="335"/>
                    <a:pt x="237" y="337"/>
                    <a:pt x="230" y="339"/>
                  </a:cubicBezTo>
                  <a:cubicBezTo>
                    <a:pt x="228" y="339"/>
                    <a:pt x="227" y="339"/>
                    <a:pt x="226" y="340"/>
                  </a:cubicBezTo>
                  <a:cubicBezTo>
                    <a:pt x="217" y="343"/>
                    <a:pt x="207" y="346"/>
                    <a:pt x="195" y="341"/>
                  </a:cubicBezTo>
                  <a:cubicBezTo>
                    <a:pt x="193" y="346"/>
                    <a:pt x="189" y="349"/>
                    <a:pt x="186" y="351"/>
                  </a:cubicBezTo>
                  <a:cubicBezTo>
                    <a:pt x="183" y="354"/>
                    <a:pt x="180" y="355"/>
                    <a:pt x="179" y="358"/>
                  </a:cubicBezTo>
                  <a:cubicBezTo>
                    <a:pt x="177" y="364"/>
                    <a:pt x="177" y="364"/>
                    <a:pt x="177" y="364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2" y="355"/>
                    <a:pt x="169" y="355"/>
                    <a:pt x="163" y="356"/>
                  </a:cubicBezTo>
                  <a:cubicBezTo>
                    <a:pt x="161" y="356"/>
                    <a:pt x="158" y="356"/>
                    <a:pt x="156" y="356"/>
                  </a:cubicBezTo>
                  <a:cubicBezTo>
                    <a:pt x="152" y="356"/>
                    <a:pt x="150" y="355"/>
                    <a:pt x="149" y="353"/>
                  </a:cubicBezTo>
                  <a:cubicBezTo>
                    <a:pt x="147" y="351"/>
                    <a:pt x="149" y="349"/>
                    <a:pt x="149" y="348"/>
                  </a:cubicBezTo>
                  <a:cubicBezTo>
                    <a:pt x="149" y="348"/>
                    <a:pt x="150" y="348"/>
                    <a:pt x="150" y="348"/>
                  </a:cubicBezTo>
                  <a:cubicBezTo>
                    <a:pt x="142" y="346"/>
                    <a:pt x="128" y="339"/>
                    <a:pt x="126" y="328"/>
                  </a:cubicBezTo>
                  <a:cubicBezTo>
                    <a:pt x="120" y="328"/>
                    <a:pt x="119" y="332"/>
                    <a:pt x="117" y="338"/>
                  </a:cubicBezTo>
                  <a:cubicBezTo>
                    <a:pt x="115" y="344"/>
                    <a:pt x="113" y="350"/>
                    <a:pt x="105" y="352"/>
                  </a:cubicBezTo>
                  <a:cubicBezTo>
                    <a:pt x="97" y="360"/>
                    <a:pt x="97" y="360"/>
                    <a:pt x="97" y="360"/>
                  </a:cubicBezTo>
                  <a:cubicBezTo>
                    <a:pt x="91" y="362"/>
                    <a:pt x="86" y="367"/>
                    <a:pt x="82" y="372"/>
                  </a:cubicBezTo>
                  <a:cubicBezTo>
                    <a:pt x="77" y="376"/>
                    <a:pt x="73" y="380"/>
                    <a:pt x="67" y="383"/>
                  </a:cubicBezTo>
                  <a:cubicBezTo>
                    <a:pt x="67" y="387"/>
                    <a:pt x="69" y="390"/>
                    <a:pt x="70" y="392"/>
                  </a:cubicBezTo>
                  <a:cubicBezTo>
                    <a:pt x="73" y="396"/>
                    <a:pt x="73" y="396"/>
                    <a:pt x="73" y="396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56" y="398"/>
                    <a:pt x="54" y="407"/>
                    <a:pt x="51" y="416"/>
                  </a:cubicBezTo>
                  <a:cubicBezTo>
                    <a:pt x="49" y="423"/>
                    <a:pt x="47" y="430"/>
                    <a:pt x="41" y="432"/>
                  </a:cubicBezTo>
                  <a:cubicBezTo>
                    <a:pt x="37" y="434"/>
                    <a:pt x="37" y="434"/>
                    <a:pt x="37" y="434"/>
                  </a:cubicBezTo>
                  <a:cubicBezTo>
                    <a:pt x="37" y="430"/>
                    <a:pt x="37" y="430"/>
                    <a:pt x="37" y="430"/>
                  </a:cubicBezTo>
                  <a:cubicBezTo>
                    <a:pt x="37" y="429"/>
                    <a:pt x="37" y="428"/>
                    <a:pt x="37" y="427"/>
                  </a:cubicBezTo>
                  <a:cubicBezTo>
                    <a:pt x="35" y="429"/>
                    <a:pt x="33" y="432"/>
                    <a:pt x="31" y="435"/>
                  </a:cubicBezTo>
                  <a:cubicBezTo>
                    <a:pt x="28" y="440"/>
                    <a:pt x="25" y="445"/>
                    <a:pt x="20" y="447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18" y="450"/>
                    <a:pt x="18" y="450"/>
                    <a:pt x="18" y="450"/>
                  </a:cubicBezTo>
                  <a:lnTo>
                    <a:pt x="18" y="451"/>
                  </a:lnTo>
                  <a:close/>
                  <a:moveTo>
                    <a:pt x="688" y="280"/>
                  </a:moveTo>
                  <a:cubicBezTo>
                    <a:pt x="688" y="281"/>
                    <a:pt x="687" y="281"/>
                    <a:pt x="687" y="281"/>
                  </a:cubicBezTo>
                  <a:cubicBezTo>
                    <a:pt x="688" y="281"/>
                    <a:pt x="688" y="281"/>
                    <a:pt x="689" y="281"/>
                  </a:cubicBezTo>
                  <a:cubicBezTo>
                    <a:pt x="689" y="281"/>
                    <a:pt x="688" y="280"/>
                    <a:pt x="688" y="280"/>
                  </a:cubicBezTo>
                  <a:close/>
                  <a:moveTo>
                    <a:pt x="651" y="262"/>
                  </a:moveTo>
                  <a:cubicBezTo>
                    <a:pt x="650" y="262"/>
                    <a:pt x="649" y="263"/>
                    <a:pt x="649" y="265"/>
                  </a:cubicBezTo>
                  <a:cubicBezTo>
                    <a:pt x="651" y="265"/>
                    <a:pt x="651" y="265"/>
                    <a:pt x="651" y="265"/>
                  </a:cubicBezTo>
                  <a:lnTo>
                    <a:pt x="651" y="262"/>
                  </a:lnTo>
                  <a:close/>
                  <a:moveTo>
                    <a:pt x="682" y="179"/>
                  </a:moveTo>
                  <a:cubicBezTo>
                    <a:pt x="685" y="179"/>
                    <a:pt x="689" y="180"/>
                    <a:pt x="697" y="183"/>
                  </a:cubicBezTo>
                  <a:cubicBezTo>
                    <a:pt x="697" y="171"/>
                    <a:pt x="694" y="164"/>
                    <a:pt x="690" y="156"/>
                  </a:cubicBezTo>
                  <a:cubicBezTo>
                    <a:pt x="690" y="155"/>
                    <a:pt x="690" y="154"/>
                    <a:pt x="689" y="154"/>
                  </a:cubicBezTo>
                  <a:cubicBezTo>
                    <a:pt x="678" y="155"/>
                    <a:pt x="671" y="148"/>
                    <a:pt x="665" y="141"/>
                  </a:cubicBezTo>
                  <a:cubicBezTo>
                    <a:pt x="657" y="133"/>
                    <a:pt x="651" y="125"/>
                    <a:pt x="635" y="133"/>
                  </a:cubicBezTo>
                  <a:cubicBezTo>
                    <a:pt x="629" y="136"/>
                    <a:pt x="629" y="136"/>
                    <a:pt x="629" y="136"/>
                  </a:cubicBezTo>
                  <a:cubicBezTo>
                    <a:pt x="633" y="136"/>
                    <a:pt x="633" y="136"/>
                    <a:pt x="633" y="136"/>
                  </a:cubicBezTo>
                  <a:cubicBezTo>
                    <a:pt x="633" y="138"/>
                    <a:pt x="633" y="138"/>
                    <a:pt x="633" y="138"/>
                  </a:cubicBezTo>
                  <a:cubicBezTo>
                    <a:pt x="634" y="141"/>
                    <a:pt x="636" y="142"/>
                    <a:pt x="638" y="144"/>
                  </a:cubicBezTo>
                  <a:cubicBezTo>
                    <a:pt x="641" y="146"/>
                    <a:pt x="645" y="149"/>
                    <a:pt x="645" y="154"/>
                  </a:cubicBezTo>
                  <a:cubicBezTo>
                    <a:pt x="648" y="153"/>
                    <a:pt x="650" y="152"/>
                    <a:pt x="652" y="153"/>
                  </a:cubicBezTo>
                  <a:cubicBezTo>
                    <a:pt x="655" y="153"/>
                    <a:pt x="656" y="156"/>
                    <a:pt x="657" y="158"/>
                  </a:cubicBezTo>
                  <a:cubicBezTo>
                    <a:pt x="657" y="158"/>
                    <a:pt x="658" y="160"/>
                    <a:pt x="658" y="160"/>
                  </a:cubicBezTo>
                  <a:cubicBezTo>
                    <a:pt x="667" y="158"/>
                    <a:pt x="669" y="162"/>
                    <a:pt x="671" y="166"/>
                  </a:cubicBezTo>
                  <a:cubicBezTo>
                    <a:pt x="673" y="170"/>
                    <a:pt x="676" y="174"/>
                    <a:pt x="682" y="179"/>
                  </a:cubicBezTo>
                  <a:close/>
                  <a:moveTo>
                    <a:pt x="633" y="154"/>
                  </a:moveTo>
                  <a:cubicBezTo>
                    <a:pt x="635" y="156"/>
                    <a:pt x="637" y="158"/>
                    <a:pt x="640" y="161"/>
                  </a:cubicBezTo>
                  <a:cubicBezTo>
                    <a:pt x="640" y="158"/>
                    <a:pt x="640" y="158"/>
                    <a:pt x="640" y="158"/>
                  </a:cubicBezTo>
                  <a:cubicBezTo>
                    <a:pt x="641" y="153"/>
                    <a:pt x="639" y="151"/>
                    <a:pt x="635" y="149"/>
                  </a:cubicBezTo>
                  <a:cubicBezTo>
                    <a:pt x="633" y="147"/>
                    <a:pt x="630" y="145"/>
                    <a:pt x="628" y="141"/>
                  </a:cubicBezTo>
                  <a:cubicBezTo>
                    <a:pt x="628" y="141"/>
                    <a:pt x="628" y="141"/>
                    <a:pt x="628" y="141"/>
                  </a:cubicBezTo>
                  <a:cubicBezTo>
                    <a:pt x="622" y="144"/>
                    <a:pt x="622" y="144"/>
                    <a:pt x="622" y="144"/>
                  </a:cubicBezTo>
                  <a:cubicBezTo>
                    <a:pt x="621" y="142"/>
                    <a:pt x="621" y="142"/>
                    <a:pt x="621" y="142"/>
                  </a:cubicBezTo>
                  <a:cubicBezTo>
                    <a:pt x="617" y="139"/>
                    <a:pt x="611" y="138"/>
                    <a:pt x="607" y="141"/>
                  </a:cubicBezTo>
                  <a:cubicBezTo>
                    <a:pt x="609" y="143"/>
                    <a:pt x="613" y="143"/>
                    <a:pt x="617" y="144"/>
                  </a:cubicBezTo>
                  <a:cubicBezTo>
                    <a:pt x="619" y="145"/>
                    <a:pt x="621" y="145"/>
                    <a:pt x="623" y="146"/>
                  </a:cubicBezTo>
                  <a:cubicBezTo>
                    <a:pt x="626" y="147"/>
                    <a:pt x="626" y="147"/>
                    <a:pt x="626" y="147"/>
                  </a:cubicBezTo>
                  <a:cubicBezTo>
                    <a:pt x="625" y="149"/>
                    <a:pt x="625" y="149"/>
                    <a:pt x="625" y="149"/>
                  </a:cubicBezTo>
                  <a:cubicBezTo>
                    <a:pt x="625" y="149"/>
                    <a:pt x="625" y="149"/>
                    <a:pt x="625" y="150"/>
                  </a:cubicBezTo>
                  <a:cubicBezTo>
                    <a:pt x="627" y="149"/>
                    <a:pt x="629" y="149"/>
                    <a:pt x="631" y="150"/>
                  </a:cubicBezTo>
                  <a:cubicBezTo>
                    <a:pt x="636" y="150"/>
                    <a:pt x="636" y="150"/>
                    <a:pt x="636" y="150"/>
                  </a:cubicBezTo>
                  <a:cubicBezTo>
                    <a:pt x="633" y="154"/>
                    <a:pt x="633" y="154"/>
                    <a:pt x="633" y="154"/>
                  </a:cubicBezTo>
                  <a:cubicBezTo>
                    <a:pt x="633" y="154"/>
                    <a:pt x="633" y="154"/>
                    <a:pt x="633" y="154"/>
                  </a:cubicBezTo>
                  <a:close/>
                  <a:moveTo>
                    <a:pt x="629" y="155"/>
                  </a:moveTo>
                  <a:cubicBezTo>
                    <a:pt x="629" y="155"/>
                    <a:pt x="629" y="155"/>
                    <a:pt x="629" y="155"/>
                  </a:cubicBezTo>
                  <a:cubicBezTo>
                    <a:pt x="629" y="155"/>
                    <a:pt x="628" y="156"/>
                    <a:pt x="628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6"/>
                    <a:pt x="630" y="156"/>
                    <a:pt x="630" y="156"/>
                  </a:cubicBezTo>
                  <a:cubicBezTo>
                    <a:pt x="630" y="155"/>
                    <a:pt x="629" y="155"/>
                    <a:pt x="629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10">
              <a:extLst>
                <a:ext uri="{FF2B5EF4-FFF2-40B4-BE49-F238E27FC236}">
                  <a16:creationId xmlns:a16="http://schemas.microsoft.com/office/drawing/2014/main" id="{F0F67BCD-EDB0-4D0B-A9E6-8F37A4CC2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5175" y="3587751"/>
              <a:ext cx="49213" cy="80963"/>
            </a:xfrm>
            <a:custGeom>
              <a:avLst/>
              <a:gdLst>
                <a:gd name="T0" fmla="*/ 1 w 51"/>
                <a:gd name="T1" fmla="*/ 81 h 81"/>
                <a:gd name="T2" fmla="*/ 17 w 51"/>
                <a:gd name="T3" fmla="*/ 32 h 81"/>
                <a:gd name="T4" fmla="*/ 9 w 51"/>
                <a:gd name="T5" fmla="*/ 20 h 81"/>
                <a:gd name="T6" fmla="*/ 29 w 51"/>
                <a:gd name="T7" fmla="*/ 0 h 81"/>
                <a:gd name="T8" fmla="*/ 29 w 51"/>
                <a:gd name="T9" fmla="*/ 57 h 81"/>
                <a:gd name="T10" fmla="*/ 9 w 5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1" y="81"/>
                  </a:moveTo>
                  <a:cubicBezTo>
                    <a:pt x="0" y="65"/>
                    <a:pt x="7" y="42"/>
                    <a:pt x="17" y="32"/>
                  </a:cubicBezTo>
                  <a:cubicBezTo>
                    <a:pt x="19" y="24"/>
                    <a:pt x="17" y="20"/>
                    <a:pt x="9" y="20"/>
                  </a:cubicBezTo>
                  <a:cubicBezTo>
                    <a:pt x="13" y="10"/>
                    <a:pt x="23" y="8"/>
                    <a:pt x="29" y="0"/>
                  </a:cubicBezTo>
                  <a:cubicBezTo>
                    <a:pt x="51" y="6"/>
                    <a:pt x="16" y="38"/>
                    <a:pt x="29" y="57"/>
                  </a:cubicBezTo>
                  <a:cubicBezTo>
                    <a:pt x="22" y="64"/>
                    <a:pt x="15" y="72"/>
                    <a:pt x="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11">
              <a:extLst>
                <a:ext uri="{FF2B5EF4-FFF2-40B4-BE49-F238E27FC236}">
                  <a16:creationId xmlns:a16="http://schemas.microsoft.com/office/drawing/2014/main" id="{28950118-FD3A-4EA8-AAFB-F47003167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3588" y="3586163"/>
              <a:ext cx="41275" cy="82550"/>
            </a:xfrm>
            <a:custGeom>
              <a:avLst/>
              <a:gdLst>
                <a:gd name="T0" fmla="*/ 14 w 43"/>
                <a:gd name="T1" fmla="*/ 85 h 85"/>
                <a:gd name="T2" fmla="*/ 9 w 43"/>
                <a:gd name="T3" fmla="*/ 82 h 85"/>
                <a:gd name="T4" fmla="*/ 28 w 43"/>
                <a:gd name="T5" fmla="*/ 59 h 85"/>
                <a:gd name="T6" fmla="*/ 32 w 43"/>
                <a:gd name="T7" fmla="*/ 27 h 85"/>
                <a:gd name="T8" fmla="*/ 35 w 43"/>
                <a:gd name="T9" fmla="*/ 9 h 85"/>
                <a:gd name="T10" fmla="*/ 32 w 43"/>
                <a:gd name="T11" fmla="*/ 6 h 85"/>
                <a:gd name="T12" fmla="*/ 25 w 43"/>
                <a:gd name="T13" fmla="*/ 13 h 85"/>
                <a:gd name="T14" fmla="*/ 16 w 43"/>
                <a:gd name="T15" fmla="*/ 21 h 85"/>
                <a:gd name="T16" fmla="*/ 20 w 43"/>
                <a:gd name="T17" fmla="*/ 23 h 85"/>
                <a:gd name="T18" fmla="*/ 22 w 43"/>
                <a:gd name="T19" fmla="*/ 36 h 85"/>
                <a:gd name="T20" fmla="*/ 22 w 43"/>
                <a:gd name="T21" fmla="*/ 37 h 85"/>
                <a:gd name="T22" fmla="*/ 21 w 43"/>
                <a:gd name="T23" fmla="*/ 37 h 85"/>
                <a:gd name="T24" fmla="*/ 6 w 43"/>
                <a:gd name="T25" fmla="*/ 84 h 85"/>
                <a:gd name="T26" fmla="*/ 1 w 43"/>
                <a:gd name="T27" fmla="*/ 84 h 85"/>
                <a:gd name="T28" fmla="*/ 17 w 43"/>
                <a:gd name="T29" fmla="*/ 34 h 85"/>
                <a:gd name="T30" fmla="*/ 16 w 43"/>
                <a:gd name="T31" fmla="*/ 27 h 85"/>
                <a:gd name="T32" fmla="*/ 12 w 43"/>
                <a:gd name="T33" fmla="*/ 26 h 85"/>
                <a:gd name="T34" fmla="*/ 7 w 43"/>
                <a:gd name="T35" fmla="*/ 26 h 85"/>
                <a:gd name="T36" fmla="*/ 9 w 43"/>
                <a:gd name="T37" fmla="*/ 22 h 85"/>
                <a:gd name="T38" fmla="*/ 21 w 43"/>
                <a:gd name="T39" fmla="*/ 8 h 85"/>
                <a:gd name="T40" fmla="*/ 29 w 43"/>
                <a:gd name="T41" fmla="*/ 2 h 85"/>
                <a:gd name="T42" fmla="*/ 30 w 43"/>
                <a:gd name="T43" fmla="*/ 0 h 85"/>
                <a:gd name="T44" fmla="*/ 32 w 43"/>
                <a:gd name="T45" fmla="*/ 1 h 85"/>
                <a:gd name="T46" fmla="*/ 40 w 43"/>
                <a:gd name="T47" fmla="*/ 7 h 85"/>
                <a:gd name="T48" fmla="*/ 37 w 43"/>
                <a:gd name="T49" fmla="*/ 29 h 85"/>
                <a:gd name="T50" fmla="*/ 34 w 43"/>
                <a:gd name="T51" fmla="*/ 58 h 85"/>
                <a:gd name="T52" fmla="*/ 35 w 43"/>
                <a:gd name="T53" fmla="*/ 60 h 85"/>
                <a:gd name="T54" fmla="*/ 32 w 43"/>
                <a:gd name="T55" fmla="*/ 63 h 85"/>
                <a:gd name="T56" fmla="*/ 14 w 43"/>
                <a:gd name="T5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85">
                  <a:moveTo>
                    <a:pt x="14" y="85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15" y="74"/>
                    <a:pt x="21" y="66"/>
                    <a:pt x="28" y="59"/>
                  </a:cubicBezTo>
                  <a:cubicBezTo>
                    <a:pt x="23" y="50"/>
                    <a:pt x="27" y="38"/>
                    <a:pt x="32" y="27"/>
                  </a:cubicBezTo>
                  <a:cubicBezTo>
                    <a:pt x="34" y="20"/>
                    <a:pt x="37" y="13"/>
                    <a:pt x="35" y="9"/>
                  </a:cubicBezTo>
                  <a:cubicBezTo>
                    <a:pt x="35" y="8"/>
                    <a:pt x="34" y="7"/>
                    <a:pt x="32" y="6"/>
                  </a:cubicBezTo>
                  <a:cubicBezTo>
                    <a:pt x="30" y="9"/>
                    <a:pt x="27" y="11"/>
                    <a:pt x="25" y="13"/>
                  </a:cubicBezTo>
                  <a:cubicBezTo>
                    <a:pt x="21" y="15"/>
                    <a:pt x="18" y="18"/>
                    <a:pt x="16" y="21"/>
                  </a:cubicBezTo>
                  <a:cubicBezTo>
                    <a:pt x="17" y="21"/>
                    <a:pt x="19" y="22"/>
                    <a:pt x="20" y="23"/>
                  </a:cubicBezTo>
                  <a:cubicBezTo>
                    <a:pt x="22" y="26"/>
                    <a:pt x="23" y="30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12" y="46"/>
                    <a:pt x="5" y="68"/>
                    <a:pt x="6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67"/>
                    <a:pt x="7" y="44"/>
                    <a:pt x="17" y="34"/>
                  </a:cubicBezTo>
                  <a:cubicBezTo>
                    <a:pt x="17" y="31"/>
                    <a:pt x="17" y="28"/>
                    <a:pt x="16" y="27"/>
                  </a:cubicBezTo>
                  <a:cubicBezTo>
                    <a:pt x="15" y="26"/>
                    <a:pt x="14" y="26"/>
                    <a:pt x="1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1" y="15"/>
                    <a:pt x="16" y="12"/>
                    <a:pt x="21" y="8"/>
                  </a:cubicBezTo>
                  <a:cubicBezTo>
                    <a:pt x="24" y="6"/>
                    <a:pt x="27" y="4"/>
                    <a:pt x="29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6" y="2"/>
                    <a:pt x="39" y="4"/>
                    <a:pt x="40" y="7"/>
                  </a:cubicBezTo>
                  <a:cubicBezTo>
                    <a:pt x="43" y="13"/>
                    <a:pt x="40" y="21"/>
                    <a:pt x="37" y="29"/>
                  </a:cubicBezTo>
                  <a:cubicBezTo>
                    <a:pt x="33" y="40"/>
                    <a:pt x="28" y="50"/>
                    <a:pt x="34" y="58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26" y="70"/>
                    <a:pt x="19" y="77"/>
                    <a:pt x="1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12">
              <a:extLst>
                <a:ext uri="{FF2B5EF4-FFF2-40B4-BE49-F238E27FC236}">
                  <a16:creationId xmlns:a16="http://schemas.microsoft.com/office/drawing/2014/main" id="{6ED42B83-87EC-4AD7-91EC-72B2B9C23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3892551"/>
              <a:ext cx="869950" cy="307975"/>
            </a:xfrm>
            <a:custGeom>
              <a:avLst/>
              <a:gdLst>
                <a:gd name="T0" fmla="*/ 52 w 885"/>
                <a:gd name="T1" fmla="*/ 149 h 313"/>
                <a:gd name="T2" fmla="*/ 56 w 885"/>
                <a:gd name="T3" fmla="*/ 132 h 313"/>
                <a:gd name="T4" fmla="*/ 64 w 885"/>
                <a:gd name="T5" fmla="*/ 132 h 313"/>
                <a:gd name="T6" fmla="*/ 68 w 885"/>
                <a:gd name="T7" fmla="*/ 112 h 313"/>
                <a:gd name="T8" fmla="*/ 217 w 885"/>
                <a:gd name="T9" fmla="*/ 100 h 313"/>
                <a:gd name="T10" fmla="*/ 213 w 885"/>
                <a:gd name="T11" fmla="*/ 80 h 313"/>
                <a:gd name="T12" fmla="*/ 281 w 885"/>
                <a:gd name="T13" fmla="*/ 72 h 313"/>
                <a:gd name="T14" fmla="*/ 442 w 885"/>
                <a:gd name="T15" fmla="*/ 60 h 313"/>
                <a:gd name="T16" fmla="*/ 531 w 885"/>
                <a:gd name="T17" fmla="*/ 48 h 313"/>
                <a:gd name="T18" fmla="*/ 643 w 885"/>
                <a:gd name="T19" fmla="*/ 40 h 313"/>
                <a:gd name="T20" fmla="*/ 704 w 885"/>
                <a:gd name="T21" fmla="*/ 28 h 313"/>
                <a:gd name="T22" fmla="*/ 876 w 885"/>
                <a:gd name="T23" fmla="*/ 0 h 313"/>
                <a:gd name="T24" fmla="*/ 876 w 885"/>
                <a:gd name="T25" fmla="*/ 32 h 313"/>
                <a:gd name="T26" fmla="*/ 852 w 885"/>
                <a:gd name="T27" fmla="*/ 68 h 313"/>
                <a:gd name="T28" fmla="*/ 804 w 885"/>
                <a:gd name="T29" fmla="*/ 96 h 313"/>
                <a:gd name="T30" fmla="*/ 792 w 885"/>
                <a:gd name="T31" fmla="*/ 84 h 313"/>
                <a:gd name="T32" fmla="*/ 768 w 885"/>
                <a:gd name="T33" fmla="*/ 100 h 313"/>
                <a:gd name="T34" fmla="*/ 760 w 885"/>
                <a:gd name="T35" fmla="*/ 128 h 313"/>
                <a:gd name="T36" fmla="*/ 712 w 885"/>
                <a:gd name="T37" fmla="*/ 165 h 313"/>
                <a:gd name="T38" fmla="*/ 655 w 885"/>
                <a:gd name="T39" fmla="*/ 209 h 313"/>
                <a:gd name="T40" fmla="*/ 631 w 885"/>
                <a:gd name="T41" fmla="*/ 217 h 313"/>
                <a:gd name="T42" fmla="*/ 631 w 885"/>
                <a:gd name="T43" fmla="*/ 253 h 313"/>
                <a:gd name="T44" fmla="*/ 314 w 885"/>
                <a:gd name="T45" fmla="*/ 285 h 313"/>
                <a:gd name="T46" fmla="*/ 89 w 885"/>
                <a:gd name="T47" fmla="*/ 309 h 313"/>
                <a:gd name="T48" fmla="*/ 0 w 885"/>
                <a:gd name="T49" fmla="*/ 313 h 313"/>
                <a:gd name="T50" fmla="*/ 16 w 885"/>
                <a:gd name="T51" fmla="*/ 301 h 313"/>
                <a:gd name="T52" fmla="*/ 17 w 885"/>
                <a:gd name="T53" fmla="*/ 257 h 313"/>
                <a:gd name="T54" fmla="*/ 11 w 885"/>
                <a:gd name="T55" fmla="*/ 249 h 313"/>
                <a:gd name="T56" fmla="*/ 28 w 885"/>
                <a:gd name="T57" fmla="*/ 237 h 313"/>
                <a:gd name="T58" fmla="*/ 28 w 885"/>
                <a:gd name="T59" fmla="*/ 217 h 313"/>
                <a:gd name="T60" fmla="*/ 40 w 885"/>
                <a:gd name="T61" fmla="*/ 213 h 313"/>
                <a:gd name="T62" fmla="*/ 48 w 885"/>
                <a:gd name="T63" fmla="*/ 197 h 313"/>
                <a:gd name="T64" fmla="*/ 44 w 885"/>
                <a:gd name="T65" fmla="*/ 181 h 313"/>
                <a:gd name="T66" fmla="*/ 56 w 885"/>
                <a:gd name="T67" fmla="*/ 15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5" h="313">
                  <a:moveTo>
                    <a:pt x="52" y="149"/>
                  </a:moveTo>
                  <a:cubicBezTo>
                    <a:pt x="64" y="149"/>
                    <a:pt x="56" y="133"/>
                    <a:pt x="56" y="132"/>
                  </a:cubicBezTo>
                  <a:cubicBezTo>
                    <a:pt x="57" y="132"/>
                    <a:pt x="64" y="133"/>
                    <a:pt x="64" y="132"/>
                  </a:cubicBezTo>
                  <a:cubicBezTo>
                    <a:pt x="67" y="126"/>
                    <a:pt x="57" y="119"/>
                    <a:pt x="68" y="112"/>
                  </a:cubicBezTo>
                  <a:cubicBezTo>
                    <a:pt x="121" y="111"/>
                    <a:pt x="168" y="105"/>
                    <a:pt x="217" y="100"/>
                  </a:cubicBezTo>
                  <a:cubicBezTo>
                    <a:pt x="215" y="94"/>
                    <a:pt x="222" y="80"/>
                    <a:pt x="213" y="80"/>
                  </a:cubicBezTo>
                  <a:cubicBezTo>
                    <a:pt x="230" y="79"/>
                    <a:pt x="256" y="75"/>
                    <a:pt x="281" y="72"/>
                  </a:cubicBezTo>
                  <a:cubicBezTo>
                    <a:pt x="333" y="66"/>
                    <a:pt x="387" y="64"/>
                    <a:pt x="442" y="60"/>
                  </a:cubicBezTo>
                  <a:cubicBezTo>
                    <a:pt x="471" y="58"/>
                    <a:pt x="501" y="50"/>
                    <a:pt x="531" y="48"/>
                  </a:cubicBezTo>
                  <a:cubicBezTo>
                    <a:pt x="567" y="45"/>
                    <a:pt x="606" y="45"/>
                    <a:pt x="643" y="40"/>
                  </a:cubicBezTo>
                  <a:cubicBezTo>
                    <a:pt x="663" y="37"/>
                    <a:pt x="684" y="30"/>
                    <a:pt x="704" y="28"/>
                  </a:cubicBezTo>
                  <a:cubicBezTo>
                    <a:pt x="762" y="22"/>
                    <a:pt x="825" y="16"/>
                    <a:pt x="876" y="0"/>
                  </a:cubicBezTo>
                  <a:cubicBezTo>
                    <a:pt x="885" y="4"/>
                    <a:pt x="871" y="18"/>
                    <a:pt x="876" y="32"/>
                  </a:cubicBezTo>
                  <a:cubicBezTo>
                    <a:pt x="860" y="36"/>
                    <a:pt x="856" y="52"/>
                    <a:pt x="852" y="68"/>
                  </a:cubicBezTo>
                  <a:cubicBezTo>
                    <a:pt x="829" y="58"/>
                    <a:pt x="813" y="80"/>
                    <a:pt x="804" y="96"/>
                  </a:cubicBezTo>
                  <a:cubicBezTo>
                    <a:pt x="793" y="94"/>
                    <a:pt x="798" y="85"/>
                    <a:pt x="792" y="84"/>
                  </a:cubicBezTo>
                  <a:cubicBezTo>
                    <a:pt x="780" y="83"/>
                    <a:pt x="779" y="110"/>
                    <a:pt x="768" y="100"/>
                  </a:cubicBezTo>
                  <a:cubicBezTo>
                    <a:pt x="763" y="108"/>
                    <a:pt x="763" y="119"/>
                    <a:pt x="760" y="128"/>
                  </a:cubicBezTo>
                  <a:cubicBezTo>
                    <a:pt x="740" y="122"/>
                    <a:pt x="725" y="152"/>
                    <a:pt x="712" y="165"/>
                  </a:cubicBezTo>
                  <a:cubicBezTo>
                    <a:pt x="677" y="163"/>
                    <a:pt x="658" y="178"/>
                    <a:pt x="655" y="209"/>
                  </a:cubicBezTo>
                  <a:cubicBezTo>
                    <a:pt x="647" y="211"/>
                    <a:pt x="644" y="219"/>
                    <a:pt x="631" y="217"/>
                  </a:cubicBezTo>
                  <a:cubicBezTo>
                    <a:pt x="631" y="229"/>
                    <a:pt x="631" y="241"/>
                    <a:pt x="631" y="253"/>
                  </a:cubicBezTo>
                  <a:cubicBezTo>
                    <a:pt x="525" y="262"/>
                    <a:pt x="419" y="278"/>
                    <a:pt x="314" y="285"/>
                  </a:cubicBezTo>
                  <a:cubicBezTo>
                    <a:pt x="238" y="291"/>
                    <a:pt x="165" y="304"/>
                    <a:pt x="89" y="309"/>
                  </a:cubicBezTo>
                  <a:cubicBezTo>
                    <a:pt x="60" y="311"/>
                    <a:pt x="30" y="312"/>
                    <a:pt x="0" y="313"/>
                  </a:cubicBezTo>
                  <a:cubicBezTo>
                    <a:pt x="1" y="305"/>
                    <a:pt x="11" y="305"/>
                    <a:pt x="16" y="301"/>
                  </a:cubicBezTo>
                  <a:cubicBezTo>
                    <a:pt x="10" y="282"/>
                    <a:pt x="9" y="272"/>
                    <a:pt x="17" y="257"/>
                  </a:cubicBezTo>
                  <a:cubicBezTo>
                    <a:pt x="17" y="257"/>
                    <a:pt x="9" y="251"/>
                    <a:pt x="11" y="249"/>
                  </a:cubicBezTo>
                  <a:cubicBezTo>
                    <a:pt x="22" y="240"/>
                    <a:pt x="24" y="244"/>
                    <a:pt x="28" y="237"/>
                  </a:cubicBezTo>
                  <a:cubicBezTo>
                    <a:pt x="33" y="229"/>
                    <a:pt x="25" y="223"/>
                    <a:pt x="28" y="217"/>
                  </a:cubicBezTo>
                  <a:cubicBezTo>
                    <a:pt x="29" y="216"/>
                    <a:pt x="39" y="214"/>
                    <a:pt x="40" y="213"/>
                  </a:cubicBezTo>
                  <a:cubicBezTo>
                    <a:pt x="44" y="210"/>
                    <a:pt x="43" y="202"/>
                    <a:pt x="48" y="197"/>
                  </a:cubicBezTo>
                  <a:cubicBezTo>
                    <a:pt x="57" y="188"/>
                    <a:pt x="45" y="189"/>
                    <a:pt x="44" y="181"/>
                  </a:cubicBezTo>
                  <a:cubicBezTo>
                    <a:pt x="43" y="168"/>
                    <a:pt x="60" y="165"/>
                    <a:pt x="56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13">
              <a:extLst>
                <a:ext uri="{FF2B5EF4-FFF2-40B4-BE49-F238E27FC236}">
                  <a16:creationId xmlns:a16="http://schemas.microsoft.com/office/drawing/2014/main" id="{7E0B0C74-8F6B-43AC-920D-B88ADE7A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3889376"/>
              <a:ext cx="873125" cy="314325"/>
            </a:xfrm>
            <a:custGeom>
              <a:avLst/>
              <a:gdLst>
                <a:gd name="T0" fmla="*/ 12 w 887"/>
                <a:gd name="T1" fmla="*/ 305 h 319"/>
                <a:gd name="T2" fmla="*/ 11 w 887"/>
                <a:gd name="T3" fmla="*/ 253 h 319"/>
                <a:gd name="T4" fmla="*/ 29 w 887"/>
                <a:gd name="T5" fmla="*/ 239 h 319"/>
                <a:gd name="T6" fmla="*/ 37 w 887"/>
                <a:gd name="T7" fmla="*/ 215 h 319"/>
                <a:gd name="T8" fmla="*/ 49 w 887"/>
                <a:gd name="T9" fmla="*/ 198 h 319"/>
                <a:gd name="T10" fmla="*/ 45 w 887"/>
                <a:gd name="T11" fmla="*/ 184 h 319"/>
                <a:gd name="T12" fmla="*/ 62 w 887"/>
                <a:gd name="T13" fmla="*/ 155 h 319"/>
                <a:gd name="T14" fmla="*/ 53 w 887"/>
                <a:gd name="T15" fmla="*/ 189 h 319"/>
                <a:gd name="T16" fmla="*/ 49 w 887"/>
                <a:gd name="T17" fmla="*/ 210 h 319"/>
                <a:gd name="T18" fmla="*/ 33 w 887"/>
                <a:gd name="T19" fmla="*/ 222 h 319"/>
                <a:gd name="T20" fmla="*/ 26 w 887"/>
                <a:gd name="T21" fmla="*/ 248 h 319"/>
                <a:gd name="T22" fmla="*/ 23 w 887"/>
                <a:gd name="T23" fmla="*/ 259 h 319"/>
                <a:gd name="T24" fmla="*/ 22 w 887"/>
                <a:gd name="T25" fmla="*/ 305 h 319"/>
                <a:gd name="T26" fmla="*/ 7 w 887"/>
                <a:gd name="T27" fmla="*/ 313 h 319"/>
                <a:gd name="T28" fmla="*/ 208 w 887"/>
                <a:gd name="T29" fmla="*/ 297 h 319"/>
                <a:gd name="T30" fmla="*/ 631 w 887"/>
                <a:gd name="T31" fmla="*/ 253 h 319"/>
                <a:gd name="T32" fmla="*/ 649 w 887"/>
                <a:gd name="T33" fmla="*/ 213 h 319"/>
                <a:gd name="T34" fmla="*/ 723 w 887"/>
                <a:gd name="T35" fmla="*/ 153 h 319"/>
                <a:gd name="T36" fmla="*/ 768 w 887"/>
                <a:gd name="T37" fmla="*/ 102 h 319"/>
                <a:gd name="T38" fmla="*/ 775 w 887"/>
                <a:gd name="T39" fmla="*/ 103 h 319"/>
                <a:gd name="T40" fmla="*/ 801 w 887"/>
                <a:gd name="T41" fmla="*/ 91 h 319"/>
                <a:gd name="T42" fmla="*/ 876 w 887"/>
                <a:gd name="T43" fmla="*/ 33 h 319"/>
                <a:gd name="T44" fmla="*/ 724 w 887"/>
                <a:gd name="T45" fmla="*/ 32 h 319"/>
                <a:gd name="T46" fmla="*/ 647 w 887"/>
                <a:gd name="T47" fmla="*/ 46 h 319"/>
                <a:gd name="T48" fmla="*/ 490 w 887"/>
                <a:gd name="T49" fmla="*/ 60 h 319"/>
                <a:gd name="T50" fmla="*/ 285 w 887"/>
                <a:gd name="T51" fmla="*/ 78 h 319"/>
                <a:gd name="T52" fmla="*/ 223 w 887"/>
                <a:gd name="T53" fmla="*/ 95 h 319"/>
                <a:gd name="T54" fmla="*/ 220 w 887"/>
                <a:gd name="T55" fmla="*/ 106 h 319"/>
                <a:gd name="T56" fmla="*/ 69 w 887"/>
                <a:gd name="T57" fmla="*/ 128 h 319"/>
                <a:gd name="T58" fmla="*/ 63 w 887"/>
                <a:gd name="T59" fmla="*/ 138 h 319"/>
                <a:gd name="T60" fmla="*/ 56 w 887"/>
                <a:gd name="T61" fmla="*/ 149 h 319"/>
                <a:gd name="T62" fmla="*/ 57 w 887"/>
                <a:gd name="T63" fmla="*/ 133 h 319"/>
                <a:gd name="T64" fmla="*/ 64 w 887"/>
                <a:gd name="T65" fmla="*/ 129 h 319"/>
                <a:gd name="T66" fmla="*/ 71 w 887"/>
                <a:gd name="T67" fmla="*/ 113 h 319"/>
                <a:gd name="T68" fmla="*/ 217 w 887"/>
                <a:gd name="T69" fmla="*/ 94 h 319"/>
                <a:gd name="T70" fmla="*/ 216 w 887"/>
                <a:gd name="T71" fmla="*/ 86 h 319"/>
                <a:gd name="T72" fmla="*/ 255 w 887"/>
                <a:gd name="T73" fmla="*/ 76 h 319"/>
                <a:gd name="T74" fmla="*/ 445 w 887"/>
                <a:gd name="T75" fmla="*/ 60 h 319"/>
                <a:gd name="T76" fmla="*/ 573 w 887"/>
                <a:gd name="T77" fmla="*/ 46 h 319"/>
                <a:gd name="T78" fmla="*/ 706 w 887"/>
                <a:gd name="T79" fmla="*/ 28 h 319"/>
                <a:gd name="T80" fmla="*/ 880 w 887"/>
                <a:gd name="T81" fmla="*/ 0 h 319"/>
                <a:gd name="T82" fmla="*/ 882 w 887"/>
                <a:gd name="T83" fmla="*/ 34 h 319"/>
                <a:gd name="T84" fmla="*/ 858 w 887"/>
                <a:gd name="T85" fmla="*/ 72 h 319"/>
                <a:gd name="T86" fmla="*/ 809 w 887"/>
                <a:gd name="T87" fmla="*/ 101 h 319"/>
                <a:gd name="T88" fmla="*/ 796 w 887"/>
                <a:gd name="T89" fmla="*/ 92 h 319"/>
                <a:gd name="T90" fmla="*/ 776 w 887"/>
                <a:gd name="T91" fmla="*/ 108 h 319"/>
                <a:gd name="T92" fmla="*/ 765 w 887"/>
                <a:gd name="T93" fmla="*/ 132 h 319"/>
                <a:gd name="T94" fmla="*/ 728 w 887"/>
                <a:gd name="T95" fmla="*/ 157 h 319"/>
                <a:gd name="T96" fmla="*/ 714 w 887"/>
                <a:gd name="T97" fmla="*/ 170 h 319"/>
                <a:gd name="T98" fmla="*/ 659 w 887"/>
                <a:gd name="T99" fmla="*/ 214 h 319"/>
                <a:gd name="T100" fmla="*/ 637 w 887"/>
                <a:gd name="T101" fmla="*/ 259 h 319"/>
                <a:gd name="T102" fmla="*/ 317 w 887"/>
                <a:gd name="T103" fmla="*/ 291 h 319"/>
                <a:gd name="T104" fmla="*/ 44 w 887"/>
                <a:gd name="T105" fmla="*/ 31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7" h="319">
                  <a:moveTo>
                    <a:pt x="0" y="319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1" y="309"/>
                    <a:pt x="7" y="307"/>
                    <a:pt x="12" y="305"/>
                  </a:cubicBezTo>
                  <a:cubicBezTo>
                    <a:pt x="13" y="304"/>
                    <a:pt x="15" y="304"/>
                    <a:pt x="16" y="303"/>
                  </a:cubicBezTo>
                  <a:cubicBezTo>
                    <a:pt x="10" y="285"/>
                    <a:pt x="10" y="274"/>
                    <a:pt x="16" y="261"/>
                  </a:cubicBezTo>
                  <a:cubicBezTo>
                    <a:pt x="14" y="259"/>
                    <a:pt x="11" y="256"/>
                    <a:pt x="11" y="253"/>
                  </a:cubicBezTo>
                  <a:cubicBezTo>
                    <a:pt x="11" y="252"/>
                    <a:pt x="12" y="251"/>
                    <a:pt x="13" y="250"/>
                  </a:cubicBezTo>
                  <a:cubicBezTo>
                    <a:pt x="18" y="245"/>
                    <a:pt x="22" y="244"/>
                    <a:pt x="24" y="243"/>
                  </a:cubicBezTo>
                  <a:cubicBezTo>
                    <a:pt x="26" y="242"/>
                    <a:pt x="27" y="241"/>
                    <a:pt x="29" y="239"/>
                  </a:cubicBezTo>
                  <a:cubicBezTo>
                    <a:pt x="31" y="235"/>
                    <a:pt x="30" y="232"/>
                    <a:pt x="29" y="229"/>
                  </a:cubicBezTo>
                  <a:cubicBezTo>
                    <a:pt x="28" y="226"/>
                    <a:pt x="27" y="222"/>
                    <a:pt x="29" y="219"/>
                  </a:cubicBezTo>
                  <a:cubicBezTo>
                    <a:pt x="30" y="217"/>
                    <a:pt x="32" y="216"/>
                    <a:pt x="37" y="215"/>
                  </a:cubicBezTo>
                  <a:cubicBezTo>
                    <a:pt x="38" y="215"/>
                    <a:pt x="41" y="214"/>
                    <a:pt x="42" y="214"/>
                  </a:cubicBezTo>
                  <a:cubicBezTo>
                    <a:pt x="42" y="213"/>
                    <a:pt x="43" y="211"/>
                    <a:pt x="44" y="208"/>
                  </a:cubicBezTo>
                  <a:cubicBezTo>
                    <a:pt x="45" y="205"/>
                    <a:pt x="46" y="201"/>
                    <a:pt x="49" y="198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2" y="194"/>
                    <a:pt x="51" y="193"/>
                    <a:pt x="50" y="193"/>
                  </a:cubicBezTo>
                  <a:cubicBezTo>
                    <a:pt x="48" y="191"/>
                    <a:pt x="45" y="189"/>
                    <a:pt x="45" y="184"/>
                  </a:cubicBezTo>
                  <a:cubicBezTo>
                    <a:pt x="44" y="177"/>
                    <a:pt x="48" y="172"/>
                    <a:pt x="52" y="168"/>
                  </a:cubicBezTo>
                  <a:cubicBezTo>
                    <a:pt x="56" y="164"/>
                    <a:pt x="58" y="161"/>
                    <a:pt x="57" y="156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4" y="163"/>
                    <a:pt x="60" y="167"/>
                    <a:pt x="56" y="172"/>
                  </a:cubicBezTo>
                  <a:cubicBezTo>
                    <a:pt x="53" y="175"/>
                    <a:pt x="50" y="179"/>
                    <a:pt x="50" y="183"/>
                  </a:cubicBezTo>
                  <a:cubicBezTo>
                    <a:pt x="50" y="186"/>
                    <a:pt x="52" y="187"/>
                    <a:pt x="53" y="189"/>
                  </a:cubicBezTo>
                  <a:cubicBezTo>
                    <a:pt x="55" y="190"/>
                    <a:pt x="57" y="192"/>
                    <a:pt x="57" y="194"/>
                  </a:cubicBezTo>
                  <a:cubicBezTo>
                    <a:pt x="57" y="196"/>
                    <a:pt x="56" y="199"/>
                    <a:pt x="53" y="202"/>
                  </a:cubicBezTo>
                  <a:cubicBezTo>
                    <a:pt x="51" y="204"/>
                    <a:pt x="50" y="207"/>
                    <a:pt x="49" y="210"/>
                  </a:cubicBezTo>
                  <a:cubicBezTo>
                    <a:pt x="48" y="213"/>
                    <a:pt x="47" y="216"/>
                    <a:pt x="45" y="218"/>
                  </a:cubicBezTo>
                  <a:cubicBezTo>
                    <a:pt x="44" y="219"/>
                    <a:pt x="42" y="219"/>
                    <a:pt x="38" y="220"/>
                  </a:cubicBezTo>
                  <a:cubicBezTo>
                    <a:pt x="36" y="221"/>
                    <a:pt x="34" y="221"/>
                    <a:pt x="33" y="222"/>
                  </a:cubicBezTo>
                  <a:cubicBezTo>
                    <a:pt x="33" y="223"/>
                    <a:pt x="33" y="225"/>
                    <a:pt x="34" y="227"/>
                  </a:cubicBezTo>
                  <a:cubicBezTo>
                    <a:pt x="35" y="231"/>
                    <a:pt x="37" y="236"/>
                    <a:pt x="34" y="241"/>
                  </a:cubicBezTo>
                  <a:cubicBezTo>
                    <a:pt x="31" y="246"/>
                    <a:pt x="29" y="247"/>
                    <a:pt x="26" y="248"/>
                  </a:cubicBezTo>
                  <a:cubicBezTo>
                    <a:pt x="24" y="249"/>
                    <a:pt x="21" y="250"/>
                    <a:pt x="17" y="253"/>
                  </a:cubicBezTo>
                  <a:cubicBezTo>
                    <a:pt x="18" y="255"/>
                    <a:pt x="20" y="256"/>
                    <a:pt x="22" y="258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1"/>
                    <a:pt x="22" y="261"/>
                    <a:pt x="22" y="261"/>
                  </a:cubicBezTo>
                  <a:cubicBezTo>
                    <a:pt x="15" y="275"/>
                    <a:pt x="15" y="284"/>
                    <a:pt x="22" y="303"/>
                  </a:cubicBezTo>
                  <a:cubicBezTo>
                    <a:pt x="22" y="305"/>
                    <a:pt x="22" y="305"/>
                    <a:pt x="22" y="305"/>
                  </a:cubicBezTo>
                  <a:cubicBezTo>
                    <a:pt x="21" y="306"/>
                    <a:pt x="21" y="306"/>
                    <a:pt x="21" y="306"/>
                  </a:cubicBezTo>
                  <a:cubicBezTo>
                    <a:pt x="19" y="308"/>
                    <a:pt x="16" y="309"/>
                    <a:pt x="14" y="310"/>
                  </a:cubicBezTo>
                  <a:cubicBezTo>
                    <a:pt x="11" y="311"/>
                    <a:pt x="9" y="312"/>
                    <a:pt x="7" y="313"/>
                  </a:cubicBezTo>
                  <a:cubicBezTo>
                    <a:pt x="20" y="313"/>
                    <a:pt x="32" y="312"/>
                    <a:pt x="44" y="312"/>
                  </a:cubicBezTo>
                  <a:cubicBezTo>
                    <a:pt x="60" y="311"/>
                    <a:pt x="76" y="311"/>
                    <a:pt x="91" y="310"/>
                  </a:cubicBezTo>
                  <a:cubicBezTo>
                    <a:pt x="131" y="307"/>
                    <a:pt x="170" y="302"/>
                    <a:pt x="208" y="297"/>
                  </a:cubicBezTo>
                  <a:cubicBezTo>
                    <a:pt x="243" y="293"/>
                    <a:pt x="280" y="288"/>
                    <a:pt x="316" y="285"/>
                  </a:cubicBezTo>
                  <a:cubicBezTo>
                    <a:pt x="374" y="281"/>
                    <a:pt x="433" y="275"/>
                    <a:pt x="491" y="268"/>
                  </a:cubicBezTo>
                  <a:cubicBezTo>
                    <a:pt x="537" y="263"/>
                    <a:pt x="584" y="258"/>
                    <a:pt x="631" y="253"/>
                  </a:cubicBezTo>
                  <a:cubicBezTo>
                    <a:pt x="631" y="217"/>
                    <a:pt x="631" y="217"/>
                    <a:pt x="631" y="217"/>
                  </a:cubicBezTo>
                  <a:cubicBezTo>
                    <a:pt x="635" y="217"/>
                    <a:pt x="635" y="217"/>
                    <a:pt x="635" y="217"/>
                  </a:cubicBezTo>
                  <a:cubicBezTo>
                    <a:pt x="642" y="218"/>
                    <a:pt x="645" y="216"/>
                    <a:pt x="649" y="213"/>
                  </a:cubicBezTo>
                  <a:cubicBezTo>
                    <a:pt x="651" y="212"/>
                    <a:pt x="653" y="211"/>
                    <a:pt x="656" y="210"/>
                  </a:cubicBezTo>
                  <a:cubicBezTo>
                    <a:pt x="659" y="179"/>
                    <a:pt x="678" y="164"/>
                    <a:pt x="713" y="165"/>
                  </a:cubicBezTo>
                  <a:cubicBezTo>
                    <a:pt x="717" y="162"/>
                    <a:pt x="720" y="158"/>
                    <a:pt x="723" y="153"/>
                  </a:cubicBezTo>
                  <a:cubicBezTo>
                    <a:pt x="734" y="140"/>
                    <a:pt x="746" y="125"/>
                    <a:pt x="761" y="128"/>
                  </a:cubicBezTo>
                  <a:cubicBezTo>
                    <a:pt x="762" y="126"/>
                    <a:pt x="762" y="123"/>
                    <a:pt x="763" y="120"/>
                  </a:cubicBezTo>
                  <a:cubicBezTo>
                    <a:pt x="764" y="114"/>
                    <a:pt x="765" y="107"/>
                    <a:pt x="768" y="102"/>
                  </a:cubicBezTo>
                  <a:cubicBezTo>
                    <a:pt x="770" y="99"/>
                    <a:pt x="770" y="99"/>
                    <a:pt x="770" y="99"/>
                  </a:cubicBezTo>
                  <a:cubicBezTo>
                    <a:pt x="773" y="101"/>
                    <a:pt x="773" y="101"/>
                    <a:pt x="773" y="101"/>
                  </a:cubicBezTo>
                  <a:cubicBezTo>
                    <a:pt x="773" y="102"/>
                    <a:pt x="775" y="103"/>
                    <a:pt x="775" y="103"/>
                  </a:cubicBezTo>
                  <a:cubicBezTo>
                    <a:pt x="777" y="102"/>
                    <a:pt x="779" y="99"/>
                    <a:pt x="781" y="96"/>
                  </a:cubicBezTo>
                  <a:cubicBezTo>
                    <a:pt x="784" y="90"/>
                    <a:pt x="788" y="84"/>
                    <a:pt x="795" y="84"/>
                  </a:cubicBezTo>
                  <a:cubicBezTo>
                    <a:pt x="800" y="85"/>
                    <a:pt x="801" y="88"/>
                    <a:pt x="801" y="91"/>
                  </a:cubicBezTo>
                  <a:cubicBezTo>
                    <a:pt x="802" y="93"/>
                    <a:pt x="803" y="95"/>
                    <a:pt x="806" y="96"/>
                  </a:cubicBezTo>
                  <a:cubicBezTo>
                    <a:pt x="820" y="71"/>
                    <a:pt x="836" y="61"/>
                    <a:pt x="853" y="67"/>
                  </a:cubicBezTo>
                  <a:cubicBezTo>
                    <a:pt x="856" y="54"/>
                    <a:pt x="861" y="38"/>
                    <a:pt x="876" y="33"/>
                  </a:cubicBezTo>
                  <a:cubicBezTo>
                    <a:pt x="874" y="26"/>
                    <a:pt x="876" y="20"/>
                    <a:pt x="878" y="15"/>
                  </a:cubicBezTo>
                  <a:cubicBezTo>
                    <a:pt x="880" y="9"/>
                    <a:pt x="880" y="7"/>
                    <a:pt x="879" y="6"/>
                  </a:cubicBezTo>
                  <a:cubicBezTo>
                    <a:pt x="833" y="21"/>
                    <a:pt x="778" y="26"/>
                    <a:pt x="724" y="32"/>
                  </a:cubicBezTo>
                  <a:cubicBezTo>
                    <a:pt x="707" y="34"/>
                    <a:pt x="707" y="34"/>
                    <a:pt x="707" y="34"/>
                  </a:cubicBezTo>
                  <a:cubicBezTo>
                    <a:pt x="697" y="35"/>
                    <a:pt x="687" y="37"/>
                    <a:pt x="676" y="40"/>
                  </a:cubicBezTo>
                  <a:cubicBezTo>
                    <a:pt x="667" y="42"/>
                    <a:pt x="657" y="44"/>
                    <a:pt x="647" y="46"/>
                  </a:cubicBezTo>
                  <a:cubicBezTo>
                    <a:pt x="623" y="49"/>
                    <a:pt x="597" y="50"/>
                    <a:pt x="573" y="51"/>
                  </a:cubicBezTo>
                  <a:cubicBezTo>
                    <a:pt x="560" y="52"/>
                    <a:pt x="547" y="53"/>
                    <a:pt x="534" y="54"/>
                  </a:cubicBezTo>
                  <a:cubicBezTo>
                    <a:pt x="519" y="55"/>
                    <a:pt x="504" y="57"/>
                    <a:pt x="490" y="60"/>
                  </a:cubicBezTo>
                  <a:cubicBezTo>
                    <a:pt x="475" y="62"/>
                    <a:pt x="460" y="65"/>
                    <a:pt x="445" y="66"/>
                  </a:cubicBezTo>
                  <a:cubicBezTo>
                    <a:pt x="431" y="67"/>
                    <a:pt x="418" y="68"/>
                    <a:pt x="404" y="69"/>
                  </a:cubicBezTo>
                  <a:cubicBezTo>
                    <a:pt x="362" y="71"/>
                    <a:pt x="323" y="74"/>
                    <a:pt x="285" y="78"/>
                  </a:cubicBezTo>
                  <a:cubicBezTo>
                    <a:pt x="275" y="79"/>
                    <a:pt x="265" y="80"/>
                    <a:pt x="255" y="82"/>
                  </a:cubicBezTo>
                  <a:cubicBezTo>
                    <a:pt x="244" y="83"/>
                    <a:pt x="232" y="85"/>
                    <a:pt x="223" y="85"/>
                  </a:cubicBezTo>
                  <a:cubicBezTo>
                    <a:pt x="224" y="88"/>
                    <a:pt x="223" y="91"/>
                    <a:pt x="223" y="95"/>
                  </a:cubicBezTo>
                  <a:cubicBezTo>
                    <a:pt x="223" y="98"/>
                    <a:pt x="222" y="101"/>
                    <a:pt x="223" y="102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13" y="107"/>
                    <a:pt x="205" y="108"/>
                    <a:pt x="197" y="108"/>
                  </a:cubicBezTo>
                  <a:cubicBezTo>
                    <a:pt x="157" y="113"/>
                    <a:pt x="116" y="117"/>
                    <a:pt x="72" y="118"/>
                  </a:cubicBezTo>
                  <a:cubicBezTo>
                    <a:pt x="68" y="121"/>
                    <a:pt x="68" y="124"/>
                    <a:pt x="69" y="128"/>
                  </a:cubicBezTo>
                  <a:cubicBezTo>
                    <a:pt x="70" y="130"/>
                    <a:pt x="71" y="133"/>
                    <a:pt x="70" y="136"/>
                  </a:cubicBezTo>
                  <a:cubicBezTo>
                    <a:pt x="69" y="139"/>
                    <a:pt x="66" y="139"/>
                    <a:pt x="63" y="138"/>
                  </a:cubicBezTo>
                  <a:cubicBezTo>
                    <a:pt x="63" y="138"/>
                    <a:pt x="63" y="138"/>
                    <a:pt x="63" y="138"/>
                  </a:cubicBezTo>
                  <a:cubicBezTo>
                    <a:pt x="64" y="142"/>
                    <a:pt x="66" y="148"/>
                    <a:pt x="63" y="151"/>
                  </a:cubicBezTo>
                  <a:cubicBezTo>
                    <a:pt x="61" y="154"/>
                    <a:pt x="59" y="155"/>
                    <a:pt x="55" y="154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8" y="149"/>
                    <a:pt x="59" y="148"/>
                  </a:cubicBezTo>
                  <a:cubicBezTo>
                    <a:pt x="60" y="146"/>
                    <a:pt x="58" y="141"/>
                    <a:pt x="57" y="139"/>
                  </a:cubicBezTo>
                  <a:cubicBezTo>
                    <a:pt x="57" y="136"/>
                    <a:pt x="56" y="135"/>
                    <a:pt x="57" y="133"/>
                  </a:cubicBezTo>
                  <a:cubicBezTo>
                    <a:pt x="59" y="132"/>
                    <a:pt x="61" y="132"/>
                    <a:pt x="64" y="133"/>
                  </a:cubicBezTo>
                  <a:cubicBezTo>
                    <a:pt x="64" y="133"/>
                    <a:pt x="65" y="133"/>
                    <a:pt x="65" y="133"/>
                  </a:cubicBezTo>
                  <a:cubicBezTo>
                    <a:pt x="65" y="132"/>
                    <a:pt x="65" y="131"/>
                    <a:pt x="64" y="129"/>
                  </a:cubicBezTo>
                  <a:cubicBezTo>
                    <a:pt x="63" y="125"/>
                    <a:pt x="61" y="118"/>
                    <a:pt x="70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115" y="111"/>
                    <a:pt x="157" y="107"/>
                    <a:pt x="197" y="103"/>
                  </a:cubicBezTo>
                  <a:cubicBezTo>
                    <a:pt x="203" y="102"/>
                    <a:pt x="210" y="102"/>
                    <a:pt x="217" y="101"/>
                  </a:cubicBezTo>
                  <a:cubicBezTo>
                    <a:pt x="217" y="99"/>
                    <a:pt x="217" y="96"/>
                    <a:pt x="217" y="94"/>
                  </a:cubicBezTo>
                  <a:cubicBezTo>
                    <a:pt x="218" y="91"/>
                    <a:pt x="218" y="87"/>
                    <a:pt x="217" y="86"/>
                  </a:cubicBezTo>
                  <a:cubicBezTo>
                    <a:pt x="217" y="86"/>
                    <a:pt x="217" y="86"/>
                    <a:pt x="217" y="86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26" y="80"/>
                    <a:pt x="240" y="78"/>
                    <a:pt x="255" y="76"/>
                  </a:cubicBezTo>
                  <a:cubicBezTo>
                    <a:pt x="264" y="75"/>
                    <a:pt x="274" y="73"/>
                    <a:pt x="284" y="72"/>
                  </a:cubicBezTo>
                  <a:cubicBezTo>
                    <a:pt x="323" y="68"/>
                    <a:pt x="362" y="66"/>
                    <a:pt x="403" y="63"/>
                  </a:cubicBezTo>
                  <a:cubicBezTo>
                    <a:pt x="417" y="62"/>
                    <a:pt x="431" y="61"/>
                    <a:pt x="445" y="60"/>
                  </a:cubicBezTo>
                  <a:cubicBezTo>
                    <a:pt x="460" y="59"/>
                    <a:pt x="475" y="57"/>
                    <a:pt x="489" y="54"/>
                  </a:cubicBezTo>
                  <a:cubicBezTo>
                    <a:pt x="504" y="52"/>
                    <a:pt x="519" y="49"/>
                    <a:pt x="533" y="48"/>
                  </a:cubicBezTo>
                  <a:cubicBezTo>
                    <a:pt x="546" y="47"/>
                    <a:pt x="560" y="47"/>
                    <a:pt x="573" y="46"/>
                  </a:cubicBezTo>
                  <a:cubicBezTo>
                    <a:pt x="597" y="45"/>
                    <a:pt x="622" y="43"/>
                    <a:pt x="646" y="40"/>
                  </a:cubicBezTo>
                  <a:cubicBezTo>
                    <a:pt x="656" y="39"/>
                    <a:pt x="665" y="37"/>
                    <a:pt x="675" y="34"/>
                  </a:cubicBezTo>
                  <a:cubicBezTo>
                    <a:pt x="685" y="32"/>
                    <a:pt x="696" y="29"/>
                    <a:pt x="706" y="28"/>
                  </a:cubicBezTo>
                  <a:cubicBezTo>
                    <a:pt x="724" y="26"/>
                    <a:pt x="724" y="26"/>
                    <a:pt x="724" y="26"/>
                  </a:cubicBezTo>
                  <a:cubicBezTo>
                    <a:pt x="777" y="21"/>
                    <a:pt x="833" y="15"/>
                    <a:pt x="879" y="0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87" y="3"/>
                    <a:pt x="885" y="10"/>
                    <a:pt x="883" y="16"/>
                  </a:cubicBezTo>
                  <a:cubicBezTo>
                    <a:pt x="882" y="22"/>
                    <a:pt x="880" y="28"/>
                    <a:pt x="882" y="34"/>
                  </a:cubicBezTo>
                  <a:cubicBezTo>
                    <a:pt x="883" y="37"/>
                    <a:pt x="883" y="37"/>
                    <a:pt x="883" y="37"/>
                  </a:cubicBezTo>
                  <a:cubicBezTo>
                    <a:pt x="880" y="38"/>
                    <a:pt x="880" y="38"/>
                    <a:pt x="880" y="38"/>
                  </a:cubicBezTo>
                  <a:cubicBezTo>
                    <a:pt x="866" y="41"/>
                    <a:pt x="862" y="54"/>
                    <a:pt x="858" y="72"/>
                  </a:cubicBezTo>
                  <a:cubicBezTo>
                    <a:pt x="857" y="75"/>
                    <a:pt x="857" y="75"/>
                    <a:pt x="857" y="75"/>
                  </a:cubicBezTo>
                  <a:cubicBezTo>
                    <a:pt x="854" y="74"/>
                    <a:pt x="854" y="74"/>
                    <a:pt x="854" y="74"/>
                  </a:cubicBezTo>
                  <a:cubicBezTo>
                    <a:pt x="838" y="66"/>
                    <a:pt x="823" y="75"/>
                    <a:pt x="809" y="101"/>
                  </a:cubicBezTo>
                  <a:cubicBezTo>
                    <a:pt x="809" y="102"/>
                    <a:pt x="809" y="102"/>
                    <a:pt x="809" y="102"/>
                  </a:cubicBezTo>
                  <a:cubicBezTo>
                    <a:pt x="807" y="102"/>
                    <a:pt x="807" y="102"/>
                    <a:pt x="807" y="102"/>
                  </a:cubicBezTo>
                  <a:cubicBezTo>
                    <a:pt x="799" y="101"/>
                    <a:pt x="797" y="95"/>
                    <a:pt x="796" y="92"/>
                  </a:cubicBezTo>
                  <a:cubicBezTo>
                    <a:pt x="795" y="90"/>
                    <a:pt x="795" y="90"/>
                    <a:pt x="795" y="90"/>
                  </a:cubicBezTo>
                  <a:cubicBezTo>
                    <a:pt x="791" y="90"/>
                    <a:pt x="789" y="93"/>
                    <a:pt x="786" y="99"/>
                  </a:cubicBezTo>
                  <a:cubicBezTo>
                    <a:pt x="783" y="103"/>
                    <a:pt x="781" y="107"/>
                    <a:pt x="776" y="108"/>
                  </a:cubicBezTo>
                  <a:cubicBezTo>
                    <a:pt x="775" y="108"/>
                    <a:pt x="773" y="108"/>
                    <a:pt x="772" y="107"/>
                  </a:cubicBezTo>
                  <a:cubicBezTo>
                    <a:pt x="770" y="111"/>
                    <a:pt x="769" y="116"/>
                    <a:pt x="768" y="121"/>
                  </a:cubicBezTo>
                  <a:cubicBezTo>
                    <a:pt x="767" y="125"/>
                    <a:pt x="767" y="129"/>
                    <a:pt x="765" y="132"/>
                  </a:cubicBezTo>
                  <a:cubicBezTo>
                    <a:pt x="765" y="135"/>
                    <a:pt x="765" y="135"/>
                    <a:pt x="765" y="135"/>
                  </a:cubicBezTo>
                  <a:cubicBezTo>
                    <a:pt x="762" y="134"/>
                    <a:pt x="762" y="134"/>
                    <a:pt x="762" y="134"/>
                  </a:cubicBezTo>
                  <a:cubicBezTo>
                    <a:pt x="749" y="130"/>
                    <a:pt x="738" y="144"/>
                    <a:pt x="728" y="157"/>
                  </a:cubicBezTo>
                  <a:cubicBezTo>
                    <a:pt x="724" y="162"/>
                    <a:pt x="720" y="166"/>
                    <a:pt x="717" y="170"/>
                  </a:cubicBezTo>
                  <a:cubicBezTo>
                    <a:pt x="716" y="170"/>
                    <a:pt x="716" y="170"/>
                    <a:pt x="716" y="170"/>
                  </a:cubicBezTo>
                  <a:cubicBezTo>
                    <a:pt x="714" y="170"/>
                    <a:pt x="714" y="170"/>
                    <a:pt x="714" y="170"/>
                  </a:cubicBezTo>
                  <a:cubicBezTo>
                    <a:pt x="681" y="169"/>
                    <a:pt x="663" y="183"/>
                    <a:pt x="661" y="212"/>
                  </a:cubicBezTo>
                  <a:cubicBezTo>
                    <a:pt x="661" y="214"/>
                    <a:pt x="661" y="214"/>
                    <a:pt x="661" y="214"/>
                  </a:cubicBezTo>
                  <a:cubicBezTo>
                    <a:pt x="659" y="214"/>
                    <a:pt x="659" y="214"/>
                    <a:pt x="659" y="214"/>
                  </a:cubicBezTo>
                  <a:cubicBezTo>
                    <a:pt x="656" y="215"/>
                    <a:pt x="654" y="217"/>
                    <a:pt x="652" y="218"/>
                  </a:cubicBezTo>
                  <a:cubicBezTo>
                    <a:pt x="648" y="220"/>
                    <a:pt x="644" y="223"/>
                    <a:pt x="637" y="223"/>
                  </a:cubicBezTo>
                  <a:cubicBezTo>
                    <a:pt x="637" y="259"/>
                    <a:pt x="637" y="259"/>
                    <a:pt x="637" y="259"/>
                  </a:cubicBezTo>
                  <a:cubicBezTo>
                    <a:pt x="634" y="259"/>
                    <a:pt x="634" y="259"/>
                    <a:pt x="634" y="259"/>
                  </a:cubicBezTo>
                  <a:cubicBezTo>
                    <a:pt x="587" y="263"/>
                    <a:pt x="538" y="268"/>
                    <a:pt x="491" y="274"/>
                  </a:cubicBezTo>
                  <a:cubicBezTo>
                    <a:pt x="434" y="280"/>
                    <a:pt x="375" y="287"/>
                    <a:pt x="317" y="291"/>
                  </a:cubicBezTo>
                  <a:cubicBezTo>
                    <a:pt x="281" y="294"/>
                    <a:pt x="244" y="298"/>
                    <a:pt x="209" y="303"/>
                  </a:cubicBezTo>
                  <a:cubicBezTo>
                    <a:pt x="171" y="307"/>
                    <a:pt x="132" y="312"/>
                    <a:pt x="92" y="315"/>
                  </a:cubicBezTo>
                  <a:cubicBezTo>
                    <a:pt x="76" y="316"/>
                    <a:pt x="60" y="317"/>
                    <a:pt x="44" y="317"/>
                  </a:cubicBezTo>
                  <a:cubicBezTo>
                    <a:pt x="30" y="318"/>
                    <a:pt x="17" y="318"/>
                    <a:pt x="3" y="319"/>
                  </a:cubicBez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14">
              <a:extLst>
                <a:ext uri="{FF2B5EF4-FFF2-40B4-BE49-F238E27FC236}">
                  <a16:creationId xmlns:a16="http://schemas.microsoft.com/office/drawing/2014/main" id="{59D5054F-E5CB-4E8A-91CB-173C68B7C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8725" y="3792538"/>
              <a:ext cx="874713" cy="392113"/>
            </a:xfrm>
            <a:custGeom>
              <a:avLst/>
              <a:gdLst>
                <a:gd name="T0" fmla="*/ 836 w 889"/>
                <a:gd name="T1" fmla="*/ 243 h 400"/>
                <a:gd name="T2" fmla="*/ 772 w 889"/>
                <a:gd name="T3" fmla="*/ 260 h 400"/>
                <a:gd name="T4" fmla="*/ 740 w 889"/>
                <a:gd name="T5" fmla="*/ 268 h 400"/>
                <a:gd name="T6" fmla="*/ 696 w 889"/>
                <a:gd name="T7" fmla="*/ 348 h 400"/>
                <a:gd name="T8" fmla="*/ 639 w 889"/>
                <a:gd name="T9" fmla="*/ 400 h 400"/>
                <a:gd name="T10" fmla="*/ 603 w 889"/>
                <a:gd name="T11" fmla="*/ 376 h 400"/>
                <a:gd name="T12" fmla="*/ 575 w 889"/>
                <a:gd name="T13" fmla="*/ 356 h 400"/>
                <a:gd name="T14" fmla="*/ 559 w 889"/>
                <a:gd name="T15" fmla="*/ 344 h 400"/>
                <a:gd name="T16" fmla="*/ 499 w 889"/>
                <a:gd name="T17" fmla="*/ 300 h 400"/>
                <a:gd name="T18" fmla="*/ 382 w 889"/>
                <a:gd name="T19" fmla="*/ 320 h 400"/>
                <a:gd name="T20" fmla="*/ 253 w 889"/>
                <a:gd name="T21" fmla="*/ 292 h 400"/>
                <a:gd name="T22" fmla="*/ 185 w 889"/>
                <a:gd name="T23" fmla="*/ 308 h 400"/>
                <a:gd name="T24" fmla="*/ 153 w 889"/>
                <a:gd name="T25" fmla="*/ 324 h 400"/>
                <a:gd name="T26" fmla="*/ 40 w 889"/>
                <a:gd name="T27" fmla="*/ 348 h 400"/>
                <a:gd name="T28" fmla="*/ 0 w 889"/>
                <a:gd name="T29" fmla="*/ 324 h 400"/>
                <a:gd name="T30" fmla="*/ 28 w 889"/>
                <a:gd name="T31" fmla="*/ 292 h 400"/>
                <a:gd name="T32" fmla="*/ 105 w 889"/>
                <a:gd name="T33" fmla="*/ 243 h 400"/>
                <a:gd name="T34" fmla="*/ 153 w 889"/>
                <a:gd name="T35" fmla="*/ 195 h 400"/>
                <a:gd name="T36" fmla="*/ 213 w 889"/>
                <a:gd name="T37" fmla="*/ 179 h 400"/>
                <a:gd name="T38" fmla="*/ 249 w 889"/>
                <a:gd name="T39" fmla="*/ 103 h 400"/>
                <a:gd name="T40" fmla="*/ 559 w 889"/>
                <a:gd name="T41" fmla="*/ 59 h 400"/>
                <a:gd name="T42" fmla="*/ 740 w 889"/>
                <a:gd name="T43" fmla="*/ 22 h 400"/>
                <a:gd name="T44" fmla="*/ 856 w 889"/>
                <a:gd name="T45" fmla="*/ 34 h 400"/>
                <a:gd name="T46" fmla="*/ 852 w 889"/>
                <a:gd name="T47" fmla="*/ 38 h 400"/>
                <a:gd name="T48" fmla="*/ 836 w 889"/>
                <a:gd name="T49" fmla="*/ 51 h 400"/>
                <a:gd name="T50" fmla="*/ 800 w 889"/>
                <a:gd name="T51" fmla="*/ 79 h 400"/>
                <a:gd name="T52" fmla="*/ 772 w 889"/>
                <a:gd name="T53" fmla="*/ 42 h 400"/>
                <a:gd name="T54" fmla="*/ 804 w 889"/>
                <a:gd name="T55" fmla="*/ 87 h 400"/>
                <a:gd name="T56" fmla="*/ 848 w 889"/>
                <a:gd name="T57" fmla="*/ 75 h 400"/>
                <a:gd name="T58" fmla="*/ 852 w 889"/>
                <a:gd name="T59" fmla="*/ 119 h 400"/>
                <a:gd name="T60" fmla="*/ 877 w 889"/>
                <a:gd name="T61" fmla="*/ 79 h 400"/>
                <a:gd name="T62" fmla="*/ 877 w 889"/>
                <a:gd name="T63" fmla="*/ 115 h 400"/>
                <a:gd name="T64" fmla="*/ 828 w 889"/>
                <a:gd name="T65" fmla="*/ 143 h 400"/>
                <a:gd name="T66" fmla="*/ 812 w 889"/>
                <a:gd name="T67" fmla="*/ 139 h 400"/>
                <a:gd name="T68" fmla="*/ 756 w 889"/>
                <a:gd name="T69" fmla="*/ 155 h 400"/>
                <a:gd name="T70" fmla="*/ 808 w 889"/>
                <a:gd name="T71" fmla="*/ 187 h 400"/>
                <a:gd name="T72" fmla="*/ 800 w 889"/>
                <a:gd name="T73" fmla="*/ 219 h 400"/>
                <a:gd name="T74" fmla="*/ 788 w 889"/>
                <a:gd name="T75" fmla="*/ 227 h 400"/>
                <a:gd name="T76" fmla="*/ 836 w 889"/>
                <a:gd name="T77" fmla="*/ 2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9" h="400">
                  <a:moveTo>
                    <a:pt x="840" y="227"/>
                  </a:moveTo>
                  <a:cubicBezTo>
                    <a:pt x="841" y="235"/>
                    <a:pt x="835" y="236"/>
                    <a:pt x="836" y="243"/>
                  </a:cubicBezTo>
                  <a:cubicBezTo>
                    <a:pt x="827" y="245"/>
                    <a:pt x="828" y="236"/>
                    <a:pt x="816" y="239"/>
                  </a:cubicBezTo>
                  <a:cubicBezTo>
                    <a:pt x="807" y="252"/>
                    <a:pt x="793" y="259"/>
                    <a:pt x="772" y="260"/>
                  </a:cubicBezTo>
                  <a:cubicBezTo>
                    <a:pt x="765" y="266"/>
                    <a:pt x="763" y="277"/>
                    <a:pt x="756" y="284"/>
                  </a:cubicBezTo>
                  <a:cubicBezTo>
                    <a:pt x="754" y="279"/>
                    <a:pt x="753" y="270"/>
                    <a:pt x="740" y="268"/>
                  </a:cubicBezTo>
                  <a:cubicBezTo>
                    <a:pt x="757" y="305"/>
                    <a:pt x="706" y="312"/>
                    <a:pt x="708" y="356"/>
                  </a:cubicBezTo>
                  <a:cubicBezTo>
                    <a:pt x="702" y="355"/>
                    <a:pt x="701" y="349"/>
                    <a:pt x="696" y="348"/>
                  </a:cubicBezTo>
                  <a:cubicBezTo>
                    <a:pt x="696" y="361"/>
                    <a:pt x="702" y="368"/>
                    <a:pt x="700" y="384"/>
                  </a:cubicBezTo>
                  <a:cubicBezTo>
                    <a:pt x="680" y="390"/>
                    <a:pt x="657" y="392"/>
                    <a:pt x="639" y="400"/>
                  </a:cubicBezTo>
                  <a:cubicBezTo>
                    <a:pt x="633" y="397"/>
                    <a:pt x="631" y="389"/>
                    <a:pt x="623" y="384"/>
                  </a:cubicBezTo>
                  <a:cubicBezTo>
                    <a:pt x="619" y="381"/>
                    <a:pt x="608" y="380"/>
                    <a:pt x="603" y="376"/>
                  </a:cubicBezTo>
                  <a:cubicBezTo>
                    <a:pt x="598" y="372"/>
                    <a:pt x="593" y="364"/>
                    <a:pt x="587" y="360"/>
                  </a:cubicBezTo>
                  <a:cubicBezTo>
                    <a:pt x="584" y="358"/>
                    <a:pt x="578" y="359"/>
                    <a:pt x="575" y="356"/>
                  </a:cubicBezTo>
                  <a:cubicBezTo>
                    <a:pt x="573" y="355"/>
                    <a:pt x="573" y="349"/>
                    <a:pt x="571" y="348"/>
                  </a:cubicBezTo>
                  <a:cubicBezTo>
                    <a:pt x="567" y="345"/>
                    <a:pt x="562" y="347"/>
                    <a:pt x="559" y="344"/>
                  </a:cubicBezTo>
                  <a:cubicBezTo>
                    <a:pt x="553" y="340"/>
                    <a:pt x="544" y="330"/>
                    <a:pt x="535" y="324"/>
                  </a:cubicBezTo>
                  <a:cubicBezTo>
                    <a:pt x="522" y="315"/>
                    <a:pt x="506" y="301"/>
                    <a:pt x="499" y="300"/>
                  </a:cubicBezTo>
                  <a:cubicBezTo>
                    <a:pt x="491" y="298"/>
                    <a:pt x="463" y="305"/>
                    <a:pt x="446" y="308"/>
                  </a:cubicBezTo>
                  <a:cubicBezTo>
                    <a:pt x="427" y="311"/>
                    <a:pt x="406" y="317"/>
                    <a:pt x="382" y="320"/>
                  </a:cubicBezTo>
                  <a:cubicBezTo>
                    <a:pt x="381" y="305"/>
                    <a:pt x="373" y="297"/>
                    <a:pt x="366" y="288"/>
                  </a:cubicBezTo>
                  <a:cubicBezTo>
                    <a:pt x="325" y="278"/>
                    <a:pt x="292" y="287"/>
                    <a:pt x="253" y="292"/>
                  </a:cubicBezTo>
                  <a:cubicBezTo>
                    <a:pt x="237" y="294"/>
                    <a:pt x="219" y="291"/>
                    <a:pt x="205" y="296"/>
                  </a:cubicBezTo>
                  <a:cubicBezTo>
                    <a:pt x="199" y="298"/>
                    <a:pt x="190" y="305"/>
                    <a:pt x="185" y="308"/>
                  </a:cubicBezTo>
                  <a:cubicBezTo>
                    <a:pt x="181" y="310"/>
                    <a:pt x="176" y="309"/>
                    <a:pt x="173" y="312"/>
                  </a:cubicBezTo>
                  <a:cubicBezTo>
                    <a:pt x="168" y="317"/>
                    <a:pt x="164" y="319"/>
                    <a:pt x="153" y="324"/>
                  </a:cubicBezTo>
                  <a:cubicBezTo>
                    <a:pt x="147" y="326"/>
                    <a:pt x="149" y="324"/>
                    <a:pt x="145" y="328"/>
                  </a:cubicBezTo>
                  <a:cubicBezTo>
                    <a:pt x="129" y="343"/>
                    <a:pt x="75" y="342"/>
                    <a:pt x="40" y="348"/>
                  </a:cubicBezTo>
                  <a:cubicBezTo>
                    <a:pt x="28" y="350"/>
                    <a:pt x="14" y="353"/>
                    <a:pt x="0" y="356"/>
                  </a:cubicBezTo>
                  <a:cubicBezTo>
                    <a:pt x="0" y="345"/>
                    <a:pt x="0" y="335"/>
                    <a:pt x="0" y="324"/>
                  </a:cubicBezTo>
                  <a:cubicBezTo>
                    <a:pt x="13" y="326"/>
                    <a:pt x="16" y="318"/>
                    <a:pt x="24" y="316"/>
                  </a:cubicBezTo>
                  <a:cubicBezTo>
                    <a:pt x="21" y="304"/>
                    <a:pt x="31" y="304"/>
                    <a:pt x="28" y="292"/>
                  </a:cubicBezTo>
                  <a:cubicBezTo>
                    <a:pt x="39" y="275"/>
                    <a:pt x="62" y="279"/>
                    <a:pt x="81" y="268"/>
                  </a:cubicBezTo>
                  <a:cubicBezTo>
                    <a:pt x="89" y="263"/>
                    <a:pt x="95" y="251"/>
                    <a:pt x="105" y="243"/>
                  </a:cubicBezTo>
                  <a:cubicBezTo>
                    <a:pt x="110" y="239"/>
                    <a:pt x="112" y="235"/>
                    <a:pt x="125" y="235"/>
                  </a:cubicBezTo>
                  <a:cubicBezTo>
                    <a:pt x="133" y="220"/>
                    <a:pt x="143" y="208"/>
                    <a:pt x="153" y="195"/>
                  </a:cubicBezTo>
                  <a:cubicBezTo>
                    <a:pt x="161" y="195"/>
                    <a:pt x="158" y="206"/>
                    <a:pt x="169" y="203"/>
                  </a:cubicBezTo>
                  <a:cubicBezTo>
                    <a:pt x="183" y="196"/>
                    <a:pt x="191" y="165"/>
                    <a:pt x="213" y="179"/>
                  </a:cubicBezTo>
                  <a:cubicBezTo>
                    <a:pt x="228" y="170"/>
                    <a:pt x="224" y="142"/>
                    <a:pt x="245" y="139"/>
                  </a:cubicBezTo>
                  <a:cubicBezTo>
                    <a:pt x="246" y="126"/>
                    <a:pt x="252" y="119"/>
                    <a:pt x="249" y="103"/>
                  </a:cubicBezTo>
                  <a:cubicBezTo>
                    <a:pt x="295" y="103"/>
                    <a:pt x="331" y="98"/>
                    <a:pt x="378" y="91"/>
                  </a:cubicBezTo>
                  <a:cubicBezTo>
                    <a:pt x="431" y="82"/>
                    <a:pt x="495" y="71"/>
                    <a:pt x="559" y="59"/>
                  </a:cubicBezTo>
                  <a:cubicBezTo>
                    <a:pt x="588" y="53"/>
                    <a:pt x="629" y="42"/>
                    <a:pt x="668" y="34"/>
                  </a:cubicBezTo>
                  <a:cubicBezTo>
                    <a:pt x="692" y="30"/>
                    <a:pt x="718" y="27"/>
                    <a:pt x="740" y="22"/>
                  </a:cubicBezTo>
                  <a:cubicBezTo>
                    <a:pt x="761" y="18"/>
                    <a:pt x="774" y="11"/>
                    <a:pt x="800" y="6"/>
                  </a:cubicBezTo>
                  <a:cubicBezTo>
                    <a:pt x="832" y="0"/>
                    <a:pt x="842" y="5"/>
                    <a:pt x="856" y="34"/>
                  </a:cubicBezTo>
                  <a:cubicBezTo>
                    <a:pt x="851" y="33"/>
                    <a:pt x="850" y="27"/>
                    <a:pt x="844" y="26"/>
                  </a:cubicBezTo>
                  <a:cubicBezTo>
                    <a:pt x="844" y="33"/>
                    <a:pt x="847" y="37"/>
                    <a:pt x="852" y="38"/>
                  </a:cubicBezTo>
                  <a:cubicBezTo>
                    <a:pt x="843" y="49"/>
                    <a:pt x="834" y="22"/>
                    <a:pt x="820" y="34"/>
                  </a:cubicBezTo>
                  <a:cubicBezTo>
                    <a:pt x="822" y="44"/>
                    <a:pt x="839" y="37"/>
                    <a:pt x="836" y="51"/>
                  </a:cubicBezTo>
                  <a:cubicBezTo>
                    <a:pt x="826" y="53"/>
                    <a:pt x="824" y="51"/>
                    <a:pt x="812" y="59"/>
                  </a:cubicBezTo>
                  <a:cubicBezTo>
                    <a:pt x="811" y="64"/>
                    <a:pt x="808" y="70"/>
                    <a:pt x="800" y="79"/>
                  </a:cubicBezTo>
                  <a:cubicBezTo>
                    <a:pt x="796" y="75"/>
                    <a:pt x="789" y="73"/>
                    <a:pt x="780" y="75"/>
                  </a:cubicBezTo>
                  <a:cubicBezTo>
                    <a:pt x="776" y="65"/>
                    <a:pt x="778" y="50"/>
                    <a:pt x="772" y="42"/>
                  </a:cubicBezTo>
                  <a:cubicBezTo>
                    <a:pt x="757" y="62"/>
                    <a:pt x="781" y="76"/>
                    <a:pt x="780" y="95"/>
                  </a:cubicBezTo>
                  <a:cubicBezTo>
                    <a:pt x="792" y="97"/>
                    <a:pt x="798" y="93"/>
                    <a:pt x="804" y="87"/>
                  </a:cubicBezTo>
                  <a:cubicBezTo>
                    <a:pt x="813" y="79"/>
                    <a:pt x="808" y="91"/>
                    <a:pt x="820" y="87"/>
                  </a:cubicBezTo>
                  <a:cubicBezTo>
                    <a:pt x="829" y="84"/>
                    <a:pt x="835" y="77"/>
                    <a:pt x="848" y="75"/>
                  </a:cubicBezTo>
                  <a:cubicBezTo>
                    <a:pt x="851" y="85"/>
                    <a:pt x="854" y="93"/>
                    <a:pt x="844" y="99"/>
                  </a:cubicBezTo>
                  <a:cubicBezTo>
                    <a:pt x="856" y="105"/>
                    <a:pt x="845" y="109"/>
                    <a:pt x="852" y="119"/>
                  </a:cubicBezTo>
                  <a:cubicBezTo>
                    <a:pt x="871" y="117"/>
                    <a:pt x="860" y="90"/>
                    <a:pt x="864" y="83"/>
                  </a:cubicBezTo>
                  <a:cubicBezTo>
                    <a:pt x="870" y="83"/>
                    <a:pt x="876" y="83"/>
                    <a:pt x="877" y="79"/>
                  </a:cubicBezTo>
                  <a:cubicBezTo>
                    <a:pt x="887" y="84"/>
                    <a:pt x="889" y="99"/>
                    <a:pt x="889" y="115"/>
                  </a:cubicBezTo>
                  <a:cubicBezTo>
                    <a:pt x="885" y="115"/>
                    <a:pt x="881" y="115"/>
                    <a:pt x="877" y="115"/>
                  </a:cubicBezTo>
                  <a:cubicBezTo>
                    <a:pt x="874" y="121"/>
                    <a:pt x="868" y="143"/>
                    <a:pt x="860" y="155"/>
                  </a:cubicBezTo>
                  <a:cubicBezTo>
                    <a:pt x="847" y="154"/>
                    <a:pt x="826" y="160"/>
                    <a:pt x="828" y="143"/>
                  </a:cubicBezTo>
                  <a:cubicBezTo>
                    <a:pt x="824" y="144"/>
                    <a:pt x="825" y="150"/>
                    <a:pt x="824" y="155"/>
                  </a:cubicBezTo>
                  <a:cubicBezTo>
                    <a:pt x="809" y="154"/>
                    <a:pt x="816" y="142"/>
                    <a:pt x="812" y="139"/>
                  </a:cubicBezTo>
                  <a:cubicBezTo>
                    <a:pt x="798" y="137"/>
                    <a:pt x="808" y="159"/>
                    <a:pt x="796" y="159"/>
                  </a:cubicBezTo>
                  <a:cubicBezTo>
                    <a:pt x="779" y="162"/>
                    <a:pt x="766" y="147"/>
                    <a:pt x="756" y="155"/>
                  </a:cubicBezTo>
                  <a:cubicBezTo>
                    <a:pt x="769" y="170"/>
                    <a:pt x="799" y="168"/>
                    <a:pt x="820" y="175"/>
                  </a:cubicBezTo>
                  <a:cubicBezTo>
                    <a:pt x="823" y="186"/>
                    <a:pt x="812" y="183"/>
                    <a:pt x="808" y="187"/>
                  </a:cubicBezTo>
                  <a:cubicBezTo>
                    <a:pt x="803" y="200"/>
                    <a:pt x="821" y="190"/>
                    <a:pt x="816" y="203"/>
                  </a:cubicBezTo>
                  <a:cubicBezTo>
                    <a:pt x="809" y="207"/>
                    <a:pt x="804" y="212"/>
                    <a:pt x="800" y="219"/>
                  </a:cubicBezTo>
                  <a:cubicBezTo>
                    <a:pt x="789" y="214"/>
                    <a:pt x="779" y="209"/>
                    <a:pt x="768" y="203"/>
                  </a:cubicBezTo>
                  <a:cubicBezTo>
                    <a:pt x="761" y="210"/>
                    <a:pt x="776" y="224"/>
                    <a:pt x="788" y="227"/>
                  </a:cubicBezTo>
                  <a:cubicBezTo>
                    <a:pt x="803" y="231"/>
                    <a:pt x="821" y="215"/>
                    <a:pt x="832" y="223"/>
                  </a:cubicBezTo>
                  <a:cubicBezTo>
                    <a:pt x="826" y="211"/>
                    <a:pt x="836" y="211"/>
                    <a:pt x="836" y="2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15">
              <a:extLst>
                <a:ext uri="{FF2B5EF4-FFF2-40B4-BE49-F238E27FC236}">
                  <a16:creationId xmlns:a16="http://schemas.microsoft.com/office/drawing/2014/main" id="{F947CDB2-E3D9-46ED-A505-977675D83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7138" y="3789363"/>
              <a:ext cx="877888" cy="398463"/>
            </a:xfrm>
            <a:custGeom>
              <a:avLst/>
              <a:gdLst>
                <a:gd name="T0" fmla="*/ 605 w 894"/>
                <a:gd name="T1" fmla="*/ 381 h 406"/>
                <a:gd name="T2" fmla="*/ 572 w 894"/>
                <a:gd name="T3" fmla="*/ 353 h 406"/>
                <a:gd name="T4" fmla="*/ 501 w 894"/>
                <a:gd name="T5" fmla="*/ 305 h 406"/>
                <a:gd name="T6" fmla="*/ 382 w 894"/>
                <a:gd name="T7" fmla="*/ 323 h 406"/>
                <a:gd name="T8" fmla="*/ 209 w 894"/>
                <a:gd name="T9" fmla="*/ 301 h 406"/>
                <a:gd name="T10" fmla="*/ 153 w 894"/>
                <a:gd name="T11" fmla="*/ 331 h 406"/>
                <a:gd name="T12" fmla="*/ 0 w 894"/>
                <a:gd name="T13" fmla="*/ 324 h 406"/>
                <a:gd name="T14" fmla="*/ 28 w 894"/>
                <a:gd name="T15" fmla="*/ 294 h 406"/>
                <a:gd name="T16" fmla="*/ 108 w 894"/>
                <a:gd name="T17" fmla="*/ 242 h 406"/>
                <a:gd name="T18" fmla="*/ 165 w 894"/>
                <a:gd name="T19" fmla="*/ 201 h 406"/>
                <a:gd name="T20" fmla="*/ 248 w 894"/>
                <a:gd name="T21" fmla="*/ 127 h 406"/>
                <a:gd name="T22" fmla="*/ 561 w 894"/>
                <a:gd name="T23" fmla="*/ 59 h 406"/>
                <a:gd name="T24" fmla="*/ 803 w 894"/>
                <a:gd name="T25" fmla="*/ 7 h 406"/>
                <a:gd name="T26" fmla="*/ 827 w 894"/>
                <a:gd name="T27" fmla="*/ 38 h 406"/>
                <a:gd name="T28" fmla="*/ 818 w 894"/>
                <a:gd name="T29" fmla="*/ 63 h 406"/>
                <a:gd name="T30" fmla="*/ 786 w 894"/>
                <a:gd name="T31" fmla="*/ 95 h 406"/>
                <a:gd name="T32" fmla="*/ 851 w 894"/>
                <a:gd name="T33" fmla="*/ 75 h 406"/>
                <a:gd name="T34" fmla="*/ 864 w 894"/>
                <a:gd name="T35" fmla="*/ 98 h 406"/>
                <a:gd name="T36" fmla="*/ 881 w 894"/>
                <a:gd name="T37" fmla="*/ 79 h 406"/>
                <a:gd name="T38" fmla="*/ 865 w 894"/>
                <a:gd name="T39" fmla="*/ 161 h 406"/>
                <a:gd name="T40" fmla="*/ 830 w 894"/>
                <a:gd name="T41" fmla="*/ 161 h 406"/>
                <a:gd name="T42" fmla="*/ 776 w 894"/>
                <a:gd name="T43" fmla="*/ 161 h 406"/>
                <a:gd name="T44" fmla="*/ 818 w 894"/>
                <a:gd name="T45" fmla="*/ 190 h 406"/>
                <a:gd name="T46" fmla="*/ 821 w 894"/>
                <a:gd name="T47" fmla="*/ 208 h 406"/>
                <a:gd name="T48" fmla="*/ 772 w 894"/>
                <a:gd name="T49" fmla="*/ 210 h 406"/>
                <a:gd name="T50" fmla="*/ 838 w 894"/>
                <a:gd name="T51" fmla="*/ 214 h 406"/>
                <a:gd name="T52" fmla="*/ 790 w 894"/>
                <a:gd name="T53" fmla="*/ 233 h 406"/>
                <a:gd name="T54" fmla="*/ 802 w 894"/>
                <a:gd name="T55" fmla="*/ 219 h 406"/>
                <a:gd name="T56" fmla="*/ 809 w 894"/>
                <a:gd name="T57" fmla="*/ 188 h 406"/>
                <a:gd name="T58" fmla="*/ 757 w 894"/>
                <a:gd name="T59" fmla="*/ 156 h 406"/>
                <a:gd name="T60" fmla="*/ 817 w 894"/>
                <a:gd name="T61" fmla="*/ 140 h 406"/>
                <a:gd name="T62" fmla="*/ 834 w 894"/>
                <a:gd name="T63" fmla="*/ 146 h 406"/>
                <a:gd name="T64" fmla="*/ 878 w 894"/>
                <a:gd name="T65" fmla="*/ 115 h 406"/>
                <a:gd name="T66" fmla="*/ 854 w 894"/>
                <a:gd name="T67" fmla="*/ 125 h 406"/>
                <a:gd name="T68" fmla="*/ 850 w 894"/>
                <a:gd name="T69" fmla="*/ 81 h 406"/>
                <a:gd name="T70" fmla="*/ 783 w 894"/>
                <a:gd name="T71" fmla="*/ 100 h 406"/>
                <a:gd name="T72" fmla="*/ 777 w 894"/>
                <a:gd name="T73" fmla="*/ 44 h 406"/>
                <a:gd name="T74" fmla="*/ 814 w 894"/>
                <a:gd name="T75" fmla="*/ 59 h 406"/>
                <a:gd name="T76" fmla="*/ 821 w 894"/>
                <a:gd name="T77" fmla="*/ 35 h 406"/>
                <a:gd name="T78" fmla="*/ 851 w 894"/>
                <a:gd name="T79" fmla="*/ 28 h 406"/>
                <a:gd name="T80" fmla="*/ 611 w 894"/>
                <a:gd name="T81" fmla="*/ 54 h 406"/>
                <a:gd name="T82" fmla="*/ 251 w 894"/>
                <a:gd name="T83" fmla="*/ 144 h 406"/>
                <a:gd name="T84" fmla="*/ 187 w 894"/>
                <a:gd name="T85" fmla="*/ 196 h 406"/>
                <a:gd name="T86" fmla="*/ 130 w 894"/>
                <a:gd name="T87" fmla="*/ 240 h 406"/>
                <a:gd name="T88" fmla="*/ 85 w 894"/>
                <a:gd name="T89" fmla="*/ 273 h 406"/>
                <a:gd name="T90" fmla="*/ 28 w 894"/>
                <a:gd name="T91" fmla="*/ 321 h 406"/>
                <a:gd name="T92" fmla="*/ 146 w 894"/>
                <a:gd name="T93" fmla="*/ 329 h 406"/>
                <a:gd name="T94" fmla="*/ 192 w 894"/>
                <a:gd name="T95" fmla="*/ 305 h 406"/>
                <a:gd name="T96" fmla="*/ 371 w 894"/>
                <a:gd name="T97" fmla="*/ 288 h 406"/>
                <a:gd name="T98" fmla="*/ 467 w 894"/>
                <a:gd name="T99" fmla="*/ 305 h 406"/>
                <a:gd name="T100" fmla="*/ 568 w 894"/>
                <a:gd name="T101" fmla="*/ 346 h 406"/>
                <a:gd name="T102" fmla="*/ 601 w 894"/>
                <a:gd name="T103" fmla="*/ 370 h 406"/>
                <a:gd name="T104" fmla="*/ 679 w 894"/>
                <a:gd name="T105" fmla="*/ 390 h 406"/>
                <a:gd name="T106" fmla="*/ 707 w 894"/>
                <a:gd name="T107" fmla="*/ 353 h 406"/>
                <a:gd name="T108" fmla="*/ 760 w 894"/>
                <a:gd name="T109" fmla="*/ 281 h 406"/>
                <a:gd name="T110" fmla="*/ 818 w 894"/>
                <a:gd name="T111" fmla="*/ 240 h 406"/>
                <a:gd name="T112" fmla="*/ 846 w 894"/>
                <a:gd name="T113" fmla="*/ 230 h 406"/>
                <a:gd name="T114" fmla="*/ 821 w 894"/>
                <a:gd name="T115" fmla="*/ 245 h 406"/>
                <a:gd name="T116" fmla="*/ 755 w 894"/>
                <a:gd name="T117" fmla="*/ 285 h 406"/>
                <a:gd name="T118" fmla="*/ 703 w 894"/>
                <a:gd name="T119" fmla="*/ 357 h 406"/>
                <a:gd name="T120" fmla="*/ 680 w 894"/>
                <a:gd name="T121" fmla="*/ 395 h 406"/>
                <a:gd name="T122" fmla="*/ 781 w 894"/>
                <a:gd name="T123" fmla="*/ 79 h 406"/>
                <a:gd name="T124" fmla="*/ 851 w 894"/>
                <a:gd name="T125" fmla="*/ 3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4" h="406">
                  <a:moveTo>
                    <a:pt x="642" y="406"/>
                  </a:moveTo>
                  <a:cubicBezTo>
                    <a:pt x="641" y="406"/>
                    <a:pt x="641" y="406"/>
                    <a:pt x="641" y="406"/>
                  </a:cubicBezTo>
                  <a:cubicBezTo>
                    <a:pt x="637" y="404"/>
                    <a:pt x="634" y="400"/>
                    <a:pt x="632" y="397"/>
                  </a:cubicBezTo>
                  <a:cubicBezTo>
                    <a:pt x="630" y="394"/>
                    <a:pt x="628" y="392"/>
                    <a:pt x="625" y="389"/>
                  </a:cubicBezTo>
                  <a:cubicBezTo>
                    <a:pt x="623" y="388"/>
                    <a:pt x="619" y="387"/>
                    <a:pt x="616" y="386"/>
                  </a:cubicBezTo>
                  <a:cubicBezTo>
                    <a:pt x="612" y="385"/>
                    <a:pt x="608" y="384"/>
                    <a:pt x="605" y="381"/>
                  </a:cubicBezTo>
                  <a:cubicBezTo>
                    <a:pt x="602" y="379"/>
                    <a:pt x="599" y="376"/>
                    <a:pt x="596" y="373"/>
                  </a:cubicBezTo>
                  <a:cubicBezTo>
                    <a:pt x="594" y="370"/>
                    <a:pt x="591" y="367"/>
                    <a:pt x="589" y="365"/>
                  </a:cubicBezTo>
                  <a:cubicBezTo>
                    <a:pt x="588" y="365"/>
                    <a:pt x="586" y="364"/>
                    <a:pt x="584" y="364"/>
                  </a:cubicBezTo>
                  <a:cubicBezTo>
                    <a:pt x="581" y="363"/>
                    <a:pt x="579" y="363"/>
                    <a:pt x="576" y="361"/>
                  </a:cubicBezTo>
                  <a:cubicBezTo>
                    <a:pt x="575" y="360"/>
                    <a:pt x="574" y="358"/>
                    <a:pt x="573" y="356"/>
                  </a:cubicBezTo>
                  <a:cubicBezTo>
                    <a:pt x="573" y="355"/>
                    <a:pt x="573" y="354"/>
                    <a:pt x="572" y="353"/>
                  </a:cubicBezTo>
                  <a:cubicBezTo>
                    <a:pt x="571" y="352"/>
                    <a:pt x="569" y="352"/>
                    <a:pt x="567" y="352"/>
                  </a:cubicBezTo>
                  <a:cubicBezTo>
                    <a:pt x="565" y="351"/>
                    <a:pt x="563" y="351"/>
                    <a:pt x="560" y="349"/>
                  </a:cubicBezTo>
                  <a:cubicBezTo>
                    <a:pt x="558" y="347"/>
                    <a:pt x="555" y="345"/>
                    <a:pt x="552" y="342"/>
                  </a:cubicBezTo>
                  <a:cubicBezTo>
                    <a:pt x="547" y="338"/>
                    <a:pt x="541" y="333"/>
                    <a:pt x="536" y="329"/>
                  </a:cubicBezTo>
                  <a:cubicBezTo>
                    <a:pt x="533" y="327"/>
                    <a:pt x="529" y="324"/>
                    <a:pt x="525" y="321"/>
                  </a:cubicBezTo>
                  <a:cubicBezTo>
                    <a:pt x="516" y="314"/>
                    <a:pt x="506" y="306"/>
                    <a:pt x="501" y="305"/>
                  </a:cubicBezTo>
                  <a:cubicBezTo>
                    <a:pt x="496" y="305"/>
                    <a:pt x="481" y="308"/>
                    <a:pt x="468" y="310"/>
                  </a:cubicBezTo>
                  <a:cubicBezTo>
                    <a:pt x="461" y="311"/>
                    <a:pt x="455" y="313"/>
                    <a:pt x="450" y="314"/>
                  </a:cubicBezTo>
                  <a:cubicBezTo>
                    <a:pt x="441" y="315"/>
                    <a:pt x="433" y="317"/>
                    <a:pt x="423" y="319"/>
                  </a:cubicBezTo>
                  <a:cubicBezTo>
                    <a:pt x="411" y="321"/>
                    <a:pt x="399" y="324"/>
                    <a:pt x="385" y="326"/>
                  </a:cubicBezTo>
                  <a:cubicBezTo>
                    <a:pt x="383" y="326"/>
                    <a:pt x="383" y="326"/>
                    <a:pt x="383" y="326"/>
                  </a:cubicBezTo>
                  <a:cubicBezTo>
                    <a:pt x="382" y="323"/>
                    <a:pt x="382" y="323"/>
                    <a:pt x="382" y="323"/>
                  </a:cubicBezTo>
                  <a:cubicBezTo>
                    <a:pt x="382" y="311"/>
                    <a:pt x="376" y="304"/>
                    <a:pt x="370" y="297"/>
                  </a:cubicBezTo>
                  <a:cubicBezTo>
                    <a:pt x="369" y="296"/>
                    <a:pt x="368" y="294"/>
                    <a:pt x="367" y="293"/>
                  </a:cubicBezTo>
                  <a:cubicBezTo>
                    <a:pt x="336" y="286"/>
                    <a:pt x="309" y="290"/>
                    <a:pt x="281" y="294"/>
                  </a:cubicBezTo>
                  <a:cubicBezTo>
                    <a:pt x="273" y="295"/>
                    <a:pt x="265" y="296"/>
                    <a:pt x="257" y="297"/>
                  </a:cubicBezTo>
                  <a:cubicBezTo>
                    <a:pt x="250" y="298"/>
                    <a:pt x="243" y="298"/>
                    <a:pt x="237" y="299"/>
                  </a:cubicBezTo>
                  <a:cubicBezTo>
                    <a:pt x="227" y="299"/>
                    <a:pt x="217" y="299"/>
                    <a:pt x="209" y="301"/>
                  </a:cubicBezTo>
                  <a:cubicBezTo>
                    <a:pt x="205" y="303"/>
                    <a:pt x="200" y="306"/>
                    <a:pt x="195" y="309"/>
                  </a:cubicBezTo>
                  <a:cubicBezTo>
                    <a:pt x="193" y="311"/>
                    <a:pt x="191" y="312"/>
                    <a:pt x="190" y="313"/>
                  </a:cubicBezTo>
                  <a:cubicBezTo>
                    <a:pt x="187" y="315"/>
                    <a:pt x="185" y="315"/>
                    <a:pt x="183" y="315"/>
                  </a:cubicBezTo>
                  <a:cubicBezTo>
                    <a:pt x="180" y="316"/>
                    <a:pt x="179" y="316"/>
                    <a:pt x="178" y="317"/>
                  </a:cubicBezTo>
                  <a:cubicBezTo>
                    <a:pt x="173" y="322"/>
                    <a:pt x="169" y="325"/>
                    <a:pt x="157" y="329"/>
                  </a:cubicBezTo>
                  <a:cubicBezTo>
                    <a:pt x="155" y="330"/>
                    <a:pt x="153" y="331"/>
                    <a:pt x="153" y="331"/>
                  </a:cubicBezTo>
                  <a:cubicBezTo>
                    <a:pt x="152" y="331"/>
                    <a:pt x="152" y="331"/>
                    <a:pt x="150" y="333"/>
                  </a:cubicBezTo>
                  <a:cubicBezTo>
                    <a:pt x="138" y="344"/>
                    <a:pt x="107" y="347"/>
                    <a:pt x="78" y="350"/>
                  </a:cubicBezTo>
                  <a:cubicBezTo>
                    <a:pt x="65" y="351"/>
                    <a:pt x="54" y="352"/>
                    <a:pt x="44" y="354"/>
                  </a:cubicBezTo>
                  <a:cubicBezTo>
                    <a:pt x="32" y="356"/>
                    <a:pt x="19" y="358"/>
                    <a:pt x="7" y="361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4" y="324"/>
                    <a:pt x="4" y="324"/>
                    <a:pt x="4" y="324"/>
                  </a:cubicBezTo>
                  <a:cubicBezTo>
                    <a:pt x="11" y="325"/>
                    <a:pt x="14" y="323"/>
                    <a:pt x="18" y="320"/>
                  </a:cubicBezTo>
                  <a:cubicBezTo>
                    <a:pt x="20" y="319"/>
                    <a:pt x="22" y="318"/>
                    <a:pt x="24" y="317"/>
                  </a:cubicBezTo>
                  <a:cubicBezTo>
                    <a:pt x="23" y="311"/>
                    <a:pt x="25" y="308"/>
                    <a:pt x="27" y="305"/>
                  </a:cubicBezTo>
                  <a:cubicBezTo>
                    <a:pt x="29" y="303"/>
                    <a:pt x="30" y="300"/>
                    <a:pt x="29" y="295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9" y="293"/>
                    <a:pt x="29" y="293"/>
                    <a:pt x="29" y="293"/>
                  </a:cubicBezTo>
                  <a:cubicBezTo>
                    <a:pt x="36" y="283"/>
                    <a:pt x="47" y="280"/>
                    <a:pt x="59" y="277"/>
                  </a:cubicBezTo>
                  <a:cubicBezTo>
                    <a:pt x="67" y="275"/>
                    <a:pt x="75" y="273"/>
                    <a:pt x="82" y="268"/>
                  </a:cubicBezTo>
                  <a:cubicBezTo>
                    <a:pt x="86" y="266"/>
                    <a:pt x="90" y="261"/>
                    <a:pt x="94" y="257"/>
                  </a:cubicBezTo>
                  <a:cubicBezTo>
                    <a:pt x="98" y="253"/>
                    <a:pt x="101" y="248"/>
                    <a:pt x="106" y="244"/>
                  </a:cubicBezTo>
                  <a:cubicBezTo>
                    <a:pt x="107" y="244"/>
                    <a:pt x="108" y="243"/>
                    <a:pt x="108" y="242"/>
                  </a:cubicBezTo>
                  <a:cubicBezTo>
                    <a:pt x="112" y="239"/>
                    <a:pt x="116" y="235"/>
                    <a:pt x="126" y="236"/>
                  </a:cubicBezTo>
                  <a:cubicBezTo>
                    <a:pt x="132" y="225"/>
                    <a:pt x="139" y="215"/>
                    <a:pt x="147" y="206"/>
                  </a:cubicBezTo>
                  <a:cubicBezTo>
                    <a:pt x="149" y="203"/>
                    <a:pt x="151" y="200"/>
                    <a:pt x="154" y="197"/>
                  </a:cubicBezTo>
                  <a:cubicBezTo>
                    <a:pt x="155" y="195"/>
                    <a:pt x="155" y="195"/>
                    <a:pt x="155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61" y="196"/>
                    <a:pt x="163" y="199"/>
                    <a:pt x="165" y="201"/>
                  </a:cubicBezTo>
                  <a:cubicBezTo>
                    <a:pt x="166" y="203"/>
                    <a:pt x="167" y="205"/>
                    <a:pt x="171" y="204"/>
                  </a:cubicBezTo>
                  <a:cubicBezTo>
                    <a:pt x="175" y="201"/>
                    <a:pt x="179" y="197"/>
                    <a:pt x="182" y="192"/>
                  </a:cubicBezTo>
                  <a:cubicBezTo>
                    <a:pt x="190" y="182"/>
                    <a:pt x="200" y="170"/>
                    <a:pt x="216" y="179"/>
                  </a:cubicBezTo>
                  <a:cubicBezTo>
                    <a:pt x="221" y="175"/>
                    <a:pt x="223" y="169"/>
                    <a:pt x="226" y="163"/>
                  </a:cubicBezTo>
                  <a:cubicBezTo>
                    <a:pt x="229" y="153"/>
                    <a:pt x="234" y="143"/>
                    <a:pt x="246" y="140"/>
                  </a:cubicBezTo>
                  <a:cubicBezTo>
                    <a:pt x="246" y="135"/>
                    <a:pt x="247" y="131"/>
                    <a:pt x="248" y="127"/>
                  </a:cubicBezTo>
                  <a:cubicBezTo>
                    <a:pt x="250" y="121"/>
                    <a:pt x="251" y="115"/>
                    <a:pt x="250" y="106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52" y="103"/>
                    <a:pt x="252" y="103"/>
                    <a:pt x="252" y="103"/>
                  </a:cubicBezTo>
                  <a:cubicBezTo>
                    <a:pt x="253" y="103"/>
                    <a:pt x="253" y="103"/>
                    <a:pt x="253" y="103"/>
                  </a:cubicBezTo>
                  <a:cubicBezTo>
                    <a:pt x="298" y="103"/>
                    <a:pt x="332" y="99"/>
                    <a:pt x="381" y="91"/>
                  </a:cubicBezTo>
                  <a:cubicBezTo>
                    <a:pt x="438" y="82"/>
                    <a:pt x="502" y="70"/>
                    <a:pt x="561" y="59"/>
                  </a:cubicBezTo>
                  <a:cubicBezTo>
                    <a:pt x="575" y="56"/>
                    <a:pt x="592" y="52"/>
                    <a:pt x="609" y="48"/>
                  </a:cubicBezTo>
                  <a:cubicBezTo>
                    <a:pt x="629" y="44"/>
                    <a:pt x="650" y="39"/>
                    <a:pt x="670" y="35"/>
                  </a:cubicBezTo>
                  <a:cubicBezTo>
                    <a:pt x="682" y="32"/>
                    <a:pt x="694" y="31"/>
                    <a:pt x="705" y="29"/>
                  </a:cubicBezTo>
                  <a:cubicBezTo>
                    <a:pt x="718" y="27"/>
                    <a:pt x="731" y="25"/>
                    <a:pt x="742" y="23"/>
                  </a:cubicBezTo>
                  <a:cubicBezTo>
                    <a:pt x="752" y="21"/>
                    <a:pt x="759" y="18"/>
                    <a:pt x="768" y="16"/>
                  </a:cubicBezTo>
                  <a:cubicBezTo>
                    <a:pt x="778" y="13"/>
                    <a:pt x="788" y="9"/>
                    <a:pt x="803" y="7"/>
                  </a:cubicBezTo>
                  <a:cubicBezTo>
                    <a:pt x="836" y="0"/>
                    <a:pt x="847" y="6"/>
                    <a:pt x="862" y="36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0" y="40"/>
                    <a:pt x="860" y="40"/>
                    <a:pt x="860" y="40"/>
                  </a:cubicBezTo>
                  <a:cubicBezTo>
                    <a:pt x="857" y="43"/>
                    <a:pt x="857" y="43"/>
                    <a:pt x="857" y="43"/>
                  </a:cubicBezTo>
                  <a:cubicBezTo>
                    <a:pt x="851" y="50"/>
                    <a:pt x="845" y="45"/>
                    <a:pt x="840" y="42"/>
                  </a:cubicBezTo>
                  <a:cubicBezTo>
                    <a:pt x="835" y="38"/>
                    <a:pt x="831" y="35"/>
                    <a:pt x="827" y="38"/>
                  </a:cubicBezTo>
                  <a:cubicBezTo>
                    <a:pt x="827" y="40"/>
                    <a:pt x="829" y="40"/>
                    <a:pt x="832" y="41"/>
                  </a:cubicBezTo>
                  <a:cubicBezTo>
                    <a:pt x="837" y="42"/>
                    <a:pt x="844" y="44"/>
                    <a:pt x="842" y="54"/>
                  </a:cubicBezTo>
                  <a:cubicBezTo>
                    <a:pt x="842" y="56"/>
                    <a:pt x="842" y="56"/>
                    <a:pt x="842" y="56"/>
                  </a:cubicBezTo>
                  <a:cubicBezTo>
                    <a:pt x="840" y="56"/>
                    <a:pt x="840" y="56"/>
                    <a:pt x="840" y="56"/>
                  </a:cubicBezTo>
                  <a:cubicBezTo>
                    <a:pt x="837" y="57"/>
                    <a:pt x="835" y="57"/>
                    <a:pt x="833" y="58"/>
                  </a:cubicBezTo>
                  <a:cubicBezTo>
                    <a:pt x="828" y="58"/>
                    <a:pt x="825" y="59"/>
                    <a:pt x="818" y="63"/>
                  </a:cubicBezTo>
                  <a:cubicBezTo>
                    <a:pt x="816" y="68"/>
                    <a:pt x="813" y="75"/>
                    <a:pt x="805" y="83"/>
                  </a:cubicBezTo>
                  <a:cubicBezTo>
                    <a:pt x="804" y="85"/>
                    <a:pt x="804" y="85"/>
                    <a:pt x="804" y="85"/>
                  </a:cubicBezTo>
                  <a:cubicBezTo>
                    <a:pt x="802" y="84"/>
                    <a:pt x="802" y="84"/>
                    <a:pt x="802" y="84"/>
                  </a:cubicBezTo>
                  <a:cubicBezTo>
                    <a:pt x="797" y="80"/>
                    <a:pt x="791" y="79"/>
                    <a:pt x="783" y="80"/>
                  </a:cubicBezTo>
                  <a:cubicBezTo>
                    <a:pt x="781" y="81"/>
                    <a:pt x="781" y="81"/>
                    <a:pt x="781" y="81"/>
                  </a:cubicBezTo>
                  <a:cubicBezTo>
                    <a:pt x="784" y="85"/>
                    <a:pt x="786" y="90"/>
                    <a:pt x="786" y="95"/>
                  </a:cubicBezTo>
                  <a:cubicBezTo>
                    <a:pt x="796" y="96"/>
                    <a:pt x="800" y="93"/>
                    <a:pt x="805" y="88"/>
                  </a:cubicBezTo>
                  <a:cubicBezTo>
                    <a:pt x="808" y="85"/>
                    <a:pt x="810" y="84"/>
                    <a:pt x="812" y="84"/>
                  </a:cubicBezTo>
                  <a:cubicBezTo>
                    <a:pt x="814" y="84"/>
                    <a:pt x="815" y="85"/>
                    <a:pt x="816" y="86"/>
                  </a:cubicBezTo>
                  <a:cubicBezTo>
                    <a:pt x="817" y="87"/>
                    <a:pt x="818" y="89"/>
                    <a:pt x="822" y="87"/>
                  </a:cubicBezTo>
                  <a:cubicBezTo>
                    <a:pt x="826" y="86"/>
                    <a:pt x="829" y="84"/>
                    <a:pt x="832" y="83"/>
                  </a:cubicBezTo>
                  <a:cubicBezTo>
                    <a:pt x="837" y="80"/>
                    <a:pt x="843" y="77"/>
                    <a:pt x="851" y="75"/>
                  </a:cubicBezTo>
                  <a:cubicBezTo>
                    <a:pt x="853" y="74"/>
                    <a:pt x="853" y="74"/>
                    <a:pt x="853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7" y="86"/>
                    <a:pt x="860" y="95"/>
                    <a:pt x="852" y="102"/>
                  </a:cubicBezTo>
                  <a:cubicBezTo>
                    <a:pt x="856" y="105"/>
                    <a:pt x="856" y="108"/>
                    <a:pt x="856" y="111"/>
                  </a:cubicBezTo>
                  <a:cubicBezTo>
                    <a:pt x="855" y="114"/>
                    <a:pt x="855" y="116"/>
                    <a:pt x="857" y="119"/>
                  </a:cubicBezTo>
                  <a:cubicBezTo>
                    <a:pt x="864" y="117"/>
                    <a:pt x="864" y="110"/>
                    <a:pt x="864" y="98"/>
                  </a:cubicBezTo>
                  <a:cubicBezTo>
                    <a:pt x="863" y="93"/>
                    <a:pt x="863" y="87"/>
                    <a:pt x="865" y="84"/>
                  </a:cubicBezTo>
                  <a:cubicBezTo>
                    <a:pt x="866" y="83"/>
                    <a:pt x="866" y="83"/>
                    <a:pt x="866" y="83"/>
                  </a:cubicBezTo>
                  <a:cubicBezTo>
                    <a:pt x="868" y="83"/>
                    <a:pt x="868" y="83"/>
                    <a:pt x="868" y="83"/>
                  </a:cubicBezTo>
                  <a:cubicBezTo>
                    <a:pt x="874" y="83"/>
                    <a:pt x="877" y="83"/>
                    <a:pt x="877" y="81"/>
                  </a:cubicBezTo>
                  <a:cubicBezTo>
                    <a:pt x="877" y="78"/>
                    <a:pt x="877" y="78"/>
                    <a:pt x="877" y="78"/>
                  </a:cubicBezTo>
                  <a:cubicBezTo>
                    <a:pt x="881" y="79"/>
                    <a:pt x="881" y="79"/>
                    <a:pt x="881" y="79"/>
                  </a:cubicBezTo>
                  <a:cubicBezTo>
                    <a:pt x="894" y="85"/>
                    <a:pt x="894" y="102"/>
                    <a:pt x="894" y="118"/>
                  </a:cubicBezTo>
                  <a:cubicBezTo>
                    <a:pt x="894" y="121"/>
                    <a:pt x="894" y="121"/>
                    <a:pt x="894" y="121"/>
                  </a:cubicBezTo>
                  <a:cubicBezTo>
                    <a:pt x="881" y="121"/>
                    <a:pt x="881" y="121"/>
                    <a:pt x="881" y="121"/>
                  </a:cubicBezTo>
                  <a:cubicBezTo>
                    <a:pt x="881" y="123"/>
                    <a:pt x="880" y="126"/>
                    <a:pt x="879" y="129"/>
                  </a:cubicBezTo>
                  <a:cubicBezTo>
                    <a:pt x="875" y="138"/>
                    <a:pt x="871" y="151"/>
                    <a:pt x="866" y="159"/>
                  </a:cubicBezTo>
                  <a:cubicBezTo>
                    <a:pt x="865" y="161"/>
                    <a:pt x="865" y="161"/>
                    <a:pt x="865" y="161"/>
                  </a:cubicBezTo>
                  <a:cubicBezTo>
                    <a:pt x="863" y="161"/>
                    <a:pt x="863" y="161"/>
                    <a:pt x="863" y="161"/>
                  </a:cubicBezTo>
                  <a:cubicBezTo>
                    <a:pt x="860" y="161"/>
                    <a:pt x="856" y="161"/>
                    <a:pt x="853" y="161"/>
                  </a:cubicBezTo>
                  <a:cubicBezTo>
                    <a:pt x="844" y="161"/>
                    <a:pt x="835" y="162"/>
                    <a:pt x="831" y="157"/>
                  </a:cubicBezTo>
                  <a:cubicBezTo>
                    <a:pt x="831" y="156"/>
                    <a:pt x="830" y="156"/>
                    <a:pt x="830" y="156"/>
                  </a:cubicBezTo>
                  <a:cubicBezTo>
                    <a:pt x="830" y="157"/>
                    <a:pt x="830" y="158"/>
                    <a:pt x="830" y="158"/>
                  </a:cubicBezTo>
                  <a:cubicBezTo>
                    <a:pt x="830" y="161"/>
                    <a:pt x="830" y="161"/>
                    <a:pt x="830" y="161"/>
                  </a:cubicBezTo>
                  <a:cubicBezTo>
                    <a:pt x="827" y="161"/>
                    <a:pt x="827" y="161"/>
                    <a:pt x="827" y="161"/>
                  </a:cubicBezTo>
                  <a:cubicBezTo>
                    <a:pt x="815" y="160"/>
                    <a:pt x="814" y="152"/>
                    <a:pt x="814" y="148"/>
                  </a:cubicBezTo>
                  <a:cubicBezTo>
                    <a:pt x="814" y="147"/>
                    <a:pt x="814" y="145"/>
                    <a:pt x="814" y="145"/>
                  </a:cubicBezTo>
                  <a:cubicBezTo>
                    <a:pt x="810" y="145"/>
                    <a:pt x="810" y="146"/>
                    <a:pt x="809" y="152"/>
                  </a:cubicBezTo>
                  <a:cubicBezTo>
                    <a:pt x="808" y="157"/>
                    <a:pt x="807" y="164"/>
                    <a:pt x="799" y="165"/>
                  </a:cubicBezTo>
                  <a:cubicBezTo>
                    <a:pt x="791" y="166"/>
                    <a:pt x="783" y="164"/>
                    <a:pt x="776" y="161"/>
                  </a:cubicBezTo>
                  <a:cubicBezTo>
                    <a:pt x="771" y="159"/>
                    <a:pt x="767" y="158"/>
                    <a:pt x="764" y="159"/>
                  </a:cubicBezTo>
                  <a:cubicBezTo>
                    <a:pt x="772" y="166"/>
                    <a:pt x="786" y="168"/>
                    <a:pt x="800" y="171"/>
                  </a:cubicBezTo>
                  <a:cubicBezTo>
                    <a:pt x="808" y="172"/>
                    <a:pt x="817" y="173"/>
                    <a:pt x="824" y="175"/>
                  </a:cubicBezTo>
                  <a:cubicBezTo>
                    <a:pt x="826" y="176"/>
                    <a:pt x="826" y="176"/>
                    <a:pt x="826" y="176"/>
                  </a:cubicBezTo>
                  <a:cubicBezTo>
                    <a:pt x="826" y="177"/>
                    <a:pt x="826" y="177"/>
                    <a:pt x="826" y="177"/>
                  </a:cubicBezTo>
                  <a:cubicBezTo>
                    <a:pt x="828" y="187"/>
                    <a:pt x="822" y="189"/>
                    <a:pt x="818" y="190"/>
                  </a:cubicBezTo>
                  <a:cubicBezTo>
                    <a:pt x="816" y="191"/>
                    <a:pt x="814" y="191"/>
                    <a:pt x="814" y="192"/>
                  </a:cubicBezTo>
                  <a:cubicBezTo>
                    <a:pt x="813" y="194"/>
                    <a:pt x="813" y="195"/>
                    <a:pt x="813" y="195"/>
                  </a:cubicBezTo>
                  <a:cubicBezTo>
                    <a:pt x="813" y="195"/>
                    <a:pt x="815" y="195"/>
                    <a:pt x="816" y="196"/>
                  </a:cubicBezTo>
                  <a:cubicBezTo>
                    <a:pt x="818" y="196"/>
                    <a:pt x="821" y="197"/>
                    <a:pt x="822" y="199"/>
                  </a:cubicBezTo>
                  <a:cubicBezTo>
                    <a:pt x="823" y="201"/>
                    <a:pt x="823" y="204"/>
                    <a:pt x="822" y="207"/>
                  </a:cubicBezTo>
                  <a:cubicBezTo>
                    <a:pt x="821" y="208"/>
                    <a:pt x="821" y="208"/>
                    <a:pt x="821" y="208"/>
                  </a:cubicBezTo>
                  <a:cubicBezTo>
                    <a:pt x="821" y="209"/>
                    <a:pt x="821" y="209"/>
                    <a:pt x="821" y="209"/>
                  </a:cubicBezTo>
                  <a:cubicBezTo>
                    <a:pt x="814" y="212"/>
                    <a:pt x="809" y="217"/>
                    <a:pt x="806" y="224"/>
                  </a:cubicBezTo>
                  <a:cubicBezTo>
                    <a:pt x="804" y="226"/>
                    <a:pt x="804" y="226"/>
                    <a:pt x="804" y="226"/>
                  </a:cubicBezTo>
                  <a:cubicBezTo>
                    <a:pt x="802" y="225"/>
                    <a:pt x="802" y="225"/>
                    <a:pt x="802" y="225"/>
                  </a:cubicBezTo>
                  <a:cubicBezTo>
                    <a:pt x="797" y="222"/>
                    <a:pt x="791" y="220"/>
                    <a:pt x="786" y="217"/>
                  </a:cubicBezTo>
                  <a:cubicBezTo>
                    <a:pt x="781" y="215"/>
                    <a:pt x="777" y="212"/>
                    <a:pt x="772" y="210"/>
                  </a:cubicBezTo>
                  <a:cubicBezTo>
                    <a:pt x="772" y="210"/>
                    <a:pt x="772" y="211"/>
                    <a:pt x="772" y="212"/>
                  </a:cubicBezTo>
                  <a:cubicBezTo>
                    <a:pt x="774" y="218"/>
                    <a:pt x="784" y="226"/>
                    <a:pt x="792" y="228"/>
                  </a:cubicBezTo>
                  <a:cubicBezTo>
                    <a:pt x="798" y="229"/>
                    <a:pt x="805" y="227"/>
                    <a:pt x="812" y="225"/>
                  </a:cubicBezTo>
                  <a:cubicBezTo>
                    <a:pt x="818" y="222"/>
                    <a:pt x="825" y="220"/>
                    <a:pt x="831" y="221"/>
                  </a:cubicBezTo>
                  <a:cubicBezTo>
                    <a:pt x="830" y="218"/>
                    <a:pt x="831" y="216"/>
                    <a:pt x="832" y="215"/>
                  </a:cubicBezTo>
                  <a:cubicBezTo>
                    <a:pt x="834" y="214"/>
                    <a:pt x="836" y="213"/>
                    <a:pt x="838" y="214"/>
                  </a:cubicBezTo>
                  <a:cubicBezTo>
                    <a:pt x="840" y="215"/>
                    <a:pt x="842" y="217"/>
                    <a:pt x="842" y="222"/>
                  </a:cubicBezTo>
                  <a:cubicBezTo>
                    <a:pt x="837" y="222"/>
                    <a:pt x="837" y="222"/>
                    <a:pt x="837" y="222"/>
                  </a:cubicBezTo>
                  <a:cubicBezTo>
                    <a:pt x="837" y="223"/>
                    <a:pt x="837" y="224"/>
                    <a:pt x="838" y="225"/>
                  </a:cubicBezTo>
                  <a:cubicBezTo>
                    <a:pt x="834" y="229"/>
                    <a:pt x="834" y="229"/>
                    <a:pt x="834" y="229"/>
                  </a:cubicBezTo>
                  <a:cubicBezTo>
                    <a:pt x="829" y="225"/>
                    <a:pt x="822" y="227"/>
                    <a:pt x="814" y="230"/>
                  </a:cubicBezTo>
                  <a:cubicBezTo>
                    <a:pt x="807" y="232"/>
                    <a:pt x="798" y="235"/>
                    <a:pt x="790" y="233"/>
                  </a:cubicBezTo>
                  <a:cubicBezTo>
                    <a:pt x="781" y="231"/>
                    <a:pt x="770" y="222"/>
                    <a:pt x="767" y="213"/>
                  </a:cubicBezTo>
                  <a:cubicBezTo>
                    <a:pt x="766" y="210"/>
                    <a:pt x="767" y="207"/>
                    <a:pt x="769" y="204"/>
                  </a:cubicBezTo>
                  <a:cubicBezTo>
                    <a:pt x="770" y="203"/>
                    <a:pt x="770" y="203"/>
                    <a:pt x="770" y="203"/>
                  </a:cubicBezTo>
                  <a:cubicBezTo>
                    <a:pt x="772" y="204"/>
                    <a:pt x="772" y="204"/>
                    <a:pt x="772" y="204"/>
                  </a:cubicBezTo>
                  <a:cubicBezTo>
                    <a:pt x="778" y="206"/>
                    <a:pt x="783" y="209"/>
                    <a:pt x="788" y="212"/>
                  </a:cubicBezTo>
                  <a:cubicBezTo>
                    <a:pt x="793" y="214"/>
                    <a:pt x="797" y="216"/>
                    <a:pt x="802" y="219"/>
                  </a:cubicBezTo>
                  <a:cubicBezTo>
                    <a:pt x="806" y="213"/>
                    <a:pt x="811" y="208"/>
                    <a:pt x="817" y="204"/>
                  </a:cubicBezTo>
                  <a:cubicBezTo>
                    <a:pt x="818" y="202"/>
                    <a:pt x="817" y="202"/>
                    <a:pt x="817" y="202"/>
                  </a:cubicBezTo>
                  <a:cubicBezTo>
                    <a:pt x="817" y="202"/>
                    <a:pt x="816" y="201"/>
                    <a:pt x="815" y="201"/>
                  </a:cubicBezTo>
                  <a:cubicBezTo>
                    <a:pt x="812" y="200"/>
                    <a:pt x="810" y="200"/>
                    <a:pt x="808" y="197"/>
                  </a:cubicBezTo>
                  <a:cubicBezTo>
                    <a:pt x="807" y="195"/>
                    <a:pt x="807" y="193"/>
                    <a:pt x="809" y="189"/>
                  </a:cubicBezTo>
                  <a:cubicBezTo>
                    <a:pt x="809" y="188"/>
                    <a:pt x="809" y="188"/>
                    <a:pt x="809" y="188"/>
                  </a:cubicBezTo>
                  <a:cubicBezTo>
                    <a:pt x="811" y="186"/>
                    <a:pt x="814" y="186"/>
                    <a:pt x="816" y="185"/>
                  </a:cubicBezTo>
                  <a:cubicBezTo>
                    <a:pt x="820" y="184"/>
                    <a:pt x="821" y="183"/>
                    <a:pt x="821" y="180"/>
                  </a:cubicBezTo>
                  <a:cubicBezTo>
                    <a:pt x="814" y="178"/>
                    <a:pt x="807" y="177"/>
                    <a:pt x="800" y="176"/>
                  </a:cubicBezTo>
                  <a:cubicBezTo>
                    <a:pt x="783" y="173"/>
                    <a:pt x="766" y="171"/>
                    <a:pt x="757" y="160"/>
                  </a:cubicBezTo>
                  <a:cubicBezTo>
                    <a:pt x="755" y="158"/>
                    <a:pt x="755" y="158"/>
                    <a:pt x="755" y="158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64" y="151"/>
                    <a:pt x="771" y="153"/>
                    <a:pt x="778" y="156"/>
                  </a:cubicBezTo>
                  <a:cubicBezTo>
                    <a:pt x="784" y="158"/>
                    <a:pt x="791" y="161"/>
                    <a:pt x="799" y="159"/>
                  </a:cubicBezTo>
                  <a:cubicBezTo>
                    <a:pt x="802" y="159"/>
                    <a:pt x="803" y="157"/>
                    <a:pt x="803" y="152"/>
                  </a:cubicBezTo>
                  <a:cubicBezTo>
                    <a:pt x="804" y="146"/>
                    <a:pt x="806" y="138"/>
                    <a:pt x="816" y="139"/>
                  </a:cubicBezTo>
                  <a:cubicBezTo>
                    <a:pt x="816" y="139"/>
                    <a:pt x="816" y="139"/>
                    <a:pt x="816" y="139"/>
                  </a:cubicBezTo>
                  <a:cubicBezTo>
                    <a:pt x="817" y="140"/>
                    <a:pt x="817" y="140"/>
                    <a:pt x="817" y="140"/>
                  </a:cubicBezTo>
                  <a:cubicBezTo>
                    <a:pt x="819" y="141"/>
                    <a:pt x="820" y="145"/>
                    <a:pt x="820" y="147"/>
                  </a:cubicBezTo>
                  <a:cubicBezTo>
                    <a:pt x="820" y="151"/>
                    <a:pt x="820" y="154"/>
                    <a:pt x="825" y="155"/>
                  </a:cubicBezTo>
                  <a:cubicBezTo>
                    <a:pt x="825" y="155"/>
                    <a:pt x="825" y="154"/>
                    <a:pt x="825" y="154"/>
                  </a:cubicBezTo>
                  <a:cubicBezTo>
                    <a:pt x="825" y="150"/>
                    <a:pt x="825" y="144"/>
                    <a:pt x="831" y="143"/>
                  </a:cubicBezTo>
                  <a:cubicBezTo>
                    <a:pt x="835" y="143"/>
                    <a:pt x="835" y="143"/>
                    <a:pt x="835" y="143"/>
                  </a:cubicBezTo>
                  <a:cubicBezTo>
                    <a:pt x="834" y="146"/>
                    <a:pt x="834" y="146"/>
                    <a:pt x="834" y="146"/>
                  </a:cubicBezTo>
                  <a:cubicBezTo>
                    <a:pt x="834" y="149"/>
                    <a:pt x="834" y="152"/>
                    <a:pt x="835" y="153"/>
                  </a:cubicBezTo>
                  <a:cubicBezTo>
                    <a:pt x="838" y="156"/>
                    <a:pt x="845" y="156"/>
                    <a:pt x="852" y="155"/>
                  </a:cubicBezTo>
                  <a:cubicBezTo>
                    <a:pt x="856" y="155"/>
                    <a:pt x="859" y="155"/>
                    <a:pt x="862" y="155"/>
                  </a:cubicBezTo>
                  <a:cubicBezTo>
                    <a:pt x="867" y="147"/>
                    <a:pt x="870" y="136"/>
                    <a:pt x="873" y="127"/>
                  </a:cubicBezTo>
                  <a:cubicBezTo>
                    <a:pt x="875" y="122"/>
                    <a:pt x="876" y="119"/>
                    <a:pt x="877" y="117"/>
                  </a:cubicBezTo>
                  <a:cubicBezTo>
                    <a:pt x="878" y="115"/>
                    <a:pt x="878" y="115"/>
                    <a:pt x="878" y="115"/>
                  </a:cubicBezTo>
                  <a:cubicBezTo>
                    <a:pt x="889" y="115"/>
                    <a:pt x="889" y="115"/>
                    <a:pt x="889" y="115"/>
                  </a:cubicBezTo>
                  <a:cubicBezTo>
                    <a:pt x="889" y="101"/>
                    <a:pt x="887" y="91"/>
                    <a:pt x="881" y="86"/>
                  </a:cubicBezTo>
                  <a:cubicBezTo>
                    <a:pt x="878" y="89"/>
                    <a:pt x="874" y="89"/>
                    <a:pt x="869" y="89"/>
                  </a:cubicBezTo>
                  <a:cubicBezTo>
                    <a:pt x="869" y="91"/>
                    <a:pt x="869" y="95"/>
                    <a:pt x="869" y="98"/>
                  </a:cubicBezTo>
                  <a:cubicBezTo>
                    <a:pt x="870" y="108"/>
                    <a:pt x="871" y="123"/>
                    <a:pt x="856" y="125"/>
                  </a:cubicBezTo>
                  <a:cubicBezTo>
                    <a:pt x="854" y="125"/>
                    <a:pt x="854" y="125"/>
                    <a:pt x="854" y="125"/>
                  </a:cubicBezTo>
                  <a:cubicBezTo>
                    <a:pt x="853" y="124"/>
                    <a:pt x="853" y="124"/>
                    <a:pt x="853" y="124"/>
                  </a:cubicBezTo>
                  <a:cubicBezTo>
                    <a:pt x="849" y="118"/>
                    <a:pt x="850" y="114"/>
                    <a:pt x="850" y="111"/>
                  </a:cubicBezTo>
                  <a:cubicBezTo>
                    <a:pt x="851" y="107"/>
                    <a:pt x="851" y="106"/>
                    <a:pt x="846" y="104"/>
                  </a:cubicBezTo>
                  <a:cubicBezTo>
                    <a:pt x="841" y="102"/>
                    <a:pt x="841" y="102"/>
                    <a:pt x="841" y="102"/>
                  </a:cubicBezTo>
                  <a:cubicBezTo>
                    <a:pt x="846" y="99"/>
                    <a:pt x="846" y="99"/>
                    <a:pt x="846" y="99"/>
                  </a:cubicBezTo>
                  <a:cubicBezTo>
                    <a:pt x="853" y="95"/>
                    <a:pt x="852" y="90"/>
                    <a:pt x="850" y="81"/>
                  </a:cubicBezTo>
                  <a:cubicBezTo>
                    <a:pt x="843" y="82"/>
                    <a:pt x="839" y="85"/>
                    <a:pt x="835" y="87"/>
                  </a:cubicBezTo>
                  <a:cubicBezTo>
                    <a:pt x="831" y="89"/>
                    <a:pt x="828" y="91"/>
                    <a:pt x="824" y="92"/>
                  </a:cubicBezTo>
                  <a:cubicBezTo>
                    <a:pt x="816" y="95"/>
                    <a:pt x="813" y="92"/>
                    <a:pt x="812" y="90"/>
                  </a:cubicBezTo>
                  <a:cubicBezTo>
                    <a:pt x="812" y="90"/>
                    <a:pt x="812" y="90"/>
                    <a:pt x="812" y="90"/>
                  </a:cubicBezTo>
                  <a:cubicBezTo>
                    <a:pt x="811" y="90"/>
                    <a:pt x="810" y="90"/>
                    <a:pt x="809" y="92"/>
                  </a:cubicBezTo>
                  <a:cubicBezTo>
                    <a:pt x="803" y="98"/>
                    <a:pt x="796" y="103"/>
                    <a:pt x="783" y="100"/>
                  </a:cubicBezTo>
                  <a:cubicBezTo>
                    <a:pt x="780" y="100"/>
                    <a:pt x="780" y="100"/>
                    <a:pt x="780" y="100"/>
                  </a:cubicBezTo>
                  <a:cubicBezTo>
                    <a:pt x="780" y="98"/>
                    <a:pt x="780" y="98"/>
                    <a:pt x="780" y="98"/>
                  </a:cubicBezTo>
                  <a:cubicBezTo>
                    <a:pt x="781" y="91"/>
                    <a:pt x="777" y="85"/>
                    <a:pt x="774" y="78"/>
                  </a:cubicBezTo>
                  <a:cubicBezTo>
                    <a:pt x="769" y="68"/>
                    <a:pt x="762" y="57"/>
                    <a:pt x="773" y="44"/>
                  </a:cubicBezTo>
                  <a:cubicBezTo>
                    <a:pt x="775" y="41"/>
                    <a:pt x="775" y="41"/>
                    <a:pt x="775" y="41"/>
                  </a:cubicBezTo>
                  <a:cubicBezTo>
                    <a:pt x="777" y="44"/>
                    <a:pt x="777" y="44"/>
                    <a:pt x="777" y="44"/>
                  </a:cubicBezTo>
                  <a:cubicBezTo>
                    <a:pt x="781" y="49"/>
                    <a:pt x="782" y="56"/>
                    <a:pt x="783" y="62"/>
                  </a:cubicBezTo>
                  <a:cubicBezTo>
                    <a:pt x="783" y="67"/>
                    <a:pt x="784" y="71"/>
                    <a:pt x="785" y="75"/>
                  </a:cubicBezTo>
                  <a:cubicBezTo>
                    <a:pt x="792" y="74"/>
                    <a:pt x="798" y="75"/>
                    <a:pt x="803" y="78"/>
                  </a:cubicBezTo>
                  <a:cubicBezTo>
                    <a:pt x="809" y="71"/>
                    <a:pt x="811" y="65"/>
                    <a:pt x="813" y="61"/>
                  </a:cubicBezTo>
                  <a:cubicBezTo>
                    <a:pt x="813" y="60"/>
                    <a:pt x="813" y="60"/>
                    <a:pt x="813" y="60"/>
                  </a:cubicBezTo>
                  <a:cubicBezTo>
                    <a:pt x="814" y="59"/>
                    <a:pt x="814" y="59"/>
                    <a:pt x="814" y="59"/>
                  </a:cubicBezTo>
                  <a:cubicBezTo>
                    <a:pt x="823" y="54"/>
                    <a:pt x="827" y="53"/>
                    <a:pt x="832" y="52"/>
                  </a:cubicBezTo>
                  <a:cubicBezTo>
                    <a:pt x="833" y="52"/>
                    <a:pt x="835" y="52"/>
                    <a:pt x="837" y="51"/>
                  </a:cubicBezTo>
                  <a:cubicBezTo>
                    <a:pt x="837" y="48"/>
                    <a:pt x="835" y="47"/>
                    <a:pt x="831" y="46"/>
                  </a:cubicBezTo>
                  <a:cubicBezTo>
                    <a:pt x="827" y="45"/>
                    <a:pt x="821" y="44"/>
                    <a:pt x="821" y="38"/>
                  </a:cubicBezTo>
                  <a:cubicBezTo>
                    <a:pt x="820" y="36"/>
                    <a:pt x="820" y="36"/>
                    <a:pt x="820" y="36"/>
                  </a:cubicBezTo>
                  <a:cubicBezTo>
                    <a:pt x="821" y="35"/>
                    <a:pt x="821" y="35"/>
                    <a:pt x="821" y="35"/>
                  </a:cubicBezTo>
                  <a:cubicBezTo>
                    <a:pt x="831" y="27"/>
                    <a:pt x="838" y="33"/>
                    <a:pt x="843" y="37"/>
                  </a:cubicBezTo>
                  <a:cubicBezTo>
                    <a:pt x="846" y="39"/>
                    <a:pt x="848" y="40"/>
                    <a:pt x="849" y="41"/>
                  </a:cubicBezTo>
                  <a:cubicBezTo>
                    <a:pt x="846" y="38"/>
                    <a:pt x="845" y="34"/>
                    <a:pt x="845" y="29"/>
                  </a:cubicBezTo>
                  <a:cubicBezTo>
                    <a:pt x="845" y="26"/>
                    <a:pt x="845" y="26"/>
                    <a:pt x="845" y="26"/>
                  </a:cubicBezTo>
                  <a:cubicBezTo>
                    <a:pt x="848" y="27"/>
                    <a:pt x="848" y="27"/>
                    <a:pt x="848" y="27"/>
                  </a:cubicBezTo>
                  <a:cubicBezTo>
                    <a:pt x="849" y="27"/>
                    <a:pt x="850" y="27"/>
                    <a:pt x="851" y="28"/>
                  </a:cubicBezTo>
                  <a:cubicBezTo>
                    <a:pt x="840" y="9"/>
                    <a:pt x="830" y="7"/>
                    <a:pt x="804" y="12"/>
                  </a:cubicBezTo>
                  <a:cubicBezTo>
                    <a:pt x="789" y="15"/>
                    <a:pt x="779" y="18"/>
                    <a:pt x="769" y="21"/>
                  </a:cubicBezTo>
                  <a:cubicBezTo>
                    <a:pt x="761" y="24"/>
                    <a:pt x="753" y="26"/>
                    <a:pt x="743" y="28"/>
                  </a:cubicBezTo>
                  <a:cubicBezTo>
                    <a:pt x="732" y="31"/>
                    <a:pt x="719" y="33"/>
                    <a:pt x="706" y="34"/>
                  </a:cubicBezTo>
                  <a:cubicBezTo>
                    <a:pt x="695" y="36"/>
                    <a:pt x="683" y="38"/>
                    <a:pt x="671" y="40"/>
                  </a:cubicBezTo>
                  <a:cubicBezTo>
                    <a:pt x="651" y="44"/>
                    <a:pt x="630" y="49"/>
                    <a:pt x="611" y="54"/>
                  </a:cubicBezTo>
                  <a:cubicBezTo>
                    <a:pt x="593" y="58"/>
                    <a:pt x="576" y="62"/>
                    <a:pt x="563" y="64"/>
                  </a:cubicBezTo>
                  <a:cubicBezTo>
                    <a:pt x="503" y="76"/>
                    <a:pt x="439" y="87"/>
                    <a:pt x="382" y="96"/>
                  </a:cubicBezTo>
                  <a:cubicBezTo>
                    <a:pt x="334" y="104"/>
                    <a:pt x="299" y="108"/>
                    <a:pt x="256" y="109"/>
                  </a:cubicBezTo>
                  <a:cubicBezTo>
                    <a:pt x="257" y="117"/>
                    <a:pt x="255" y="123"/>
                    <a:pt x="253" y="129"/>
                  </a:cubicBezTo>
                  <a:cubicBezTo>
                    <a:pt x="252" y="133"/>
                    <a:pt x="251" y="137"/>
                    <a:pt x="251" y="142"/>
                  </a:cubicBezTo>
                  <a:cubicBezTo>
                    <a:pt x="251" y="144"/>
                    <a:pt x="251" y="144"/>
                    <a:pt x="251" y="144"/>
                  </a:cubicBezTo>
                  <a:cubicBezTo>
                    <a:pt x="249" y="145"/>
                    <a:pt x="249" y="145"/>
                    <a:pt x="249" y="145"/>
                  </a:cubicBezTo>
                  <a:cubicBezTo>
                    <a:pt x="238" y="146"/>
                    <a:pt x="235" y="155"/>
                    <a:pt x="231" y="165"/>
                  </a:cubicBezTo>
                  <a:cubicBezTo>
                    <a:pt x="228" y="172"/>
                    <a:pt x="225" y="180"/>
                    <a:pt x="218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5"/>
                    <a:pt x="215" y="185"/>
                    <a:pt x="215" y="185"/>
                  </a:cubicBezTo>
                  <a:cubicBezTo>
                    <a:pt x="203" y="177"/>
                    <a:pt x="196" y="184"/>
                    <a:pt x="187" y="196"/>
                  </a:cubicBezTo>
                  <a:cubicBezTo>
                    <a:pt x="183" y="201"/>
                    <a:pt x="178" y="206"/>
                    <a:pt x="173" y="209"/>
                  </a:cubicBezTo>
                  <a:cubicBezTo>
                    <a:pt x="173" y="209"/>
                    <a:pt x="173" y="209"/>
                    <a:pt x="173" y="209"/>
                  </a:cubicBezTo>
                  <a:cubicBezTo>
                    <a:pt x="165" y="211"/>
                    <a:pt x="162" y="207"/>
                    <a:pt x="160" y="204"/>
                  </a:cubicBezTo>
                  <a:cubicBezTo>
                    <a:pt x="159" y="202"/>
                    <a:pt x="158" y="202"/>
                    <a:pt x="157" y="201"/>
                  </a:cubicBezTo>
                  <a:cubicBezTo>
                    <a:pt x="155" y="204"/>
                    <a:pt x="153" y="207"/>
                    <a:pt x="151" y="209"/>
                  </a:cubicBezTo>
                  <a:cubicBezTo>
                    <a:pt x="144" y="219"/>
                    <a:pt x="136" y="228"/>
                    <a:pt x="130" y="240"/>
                  </a:cubicBezTo>
                  <a:cubicBezTo>
                    <a:pt x="129" y="241"/>
                    <a:pt x="129" y="241"/>
                    <a:pt x="129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8" y="241"/>
                    <a:pt x="115" y="243"/>
                    <a:pt x="112" y="246"/>
                  </a:cubicBezTo>
                  <a:cubicBezTo>
                    <a:pt x="111" y="247"/>
                    <a:pt x="110" y="248"/>
                    <a:pt x="109" y="249"/>
                  </a:cubicBezTo>
                  <a:cubicBezTo>
                    <a:pt x="105" y="252"/>
                    <a:pt x="102" y="256"/>
                    <a:pt x="98" y="260"/>
                  </a:cubicBezTo>
                  <a:cubicBezTo>
                    <a:pt x="94" y="265"/>
                    <a:pt x="90" y="270"/>
                    <a:pt x="85" y="273"/>
                  </a:cubicBezTo>
                  <a:cubicBezTo>
                    <a:pt x="77" y="278"/>
                    <a:pt x="68" y="280"/>
                    <a:pt x="60" y="282"/>
                  </a:cubicBezTo>
                  <a:cubicBezTo>
                    <a:pt x="49" y="285"/>
                    <a:pt x="40" y="287"/>
                    <a:pt x="34" y="295"/>
                  </a:cubicBezTo>
                  <a:cubicBezTo>
                    <a:pt x="36" y="302"/>
                    <a:pt x="33" y="305"/>
                    <a:pt x="32" y="308"/>
                  </a:cubicBezTo>
                  <a:cubicBezTo>
                    <a:pt x="30" y="311"/>
                    <a:pt x="29" y="313"/>
                    <a:pt x="30" y="318"/>
                  </a:cubicBezTo>
                  <a:cubicBezTo>
                    <a:pt x="31" y="321"/>
                    <a:pt x="31" y="321"/>
                    <a:pt x="31" y="321"/>
                  </a:cubicBezTo>
                  <a:cubicBezTo>
                    <a:pt x="28" y="321"/>
                    <a:pt x="28" y="321"/>
                    <a:pt x="28" y="321"/>
                  </a:cubicBezTo>
                  <a:cubicBezTo>
                    <a:pt x="25" y="322"/>
                    <a:pt x="23" y="324"/>
                    <a:pt x="21" y="325"/>
                  </a:cubicBezTo>
                  <a:cubicBezTo>
                    <a:pt x="17" y="327"/>
                    <a:pt x="13" y="330"/>
                    <a:pt x="6" y="330"/>
                  </a:cubicBezTo>
                  <a:cubicBezTo>
                    <a:pt x="6" y="356"/>
                    <a:pt x="6" y="356"/>
                    <a:pt x="6" y="356"/>
                  </a:cubicBezTo>
                  <a:cubicBezTo>
                    <a:pt x="18" y="353"/>
                    <a:pt x="31" y="350"/>
                    <a:pt x="43" y="348"/>
                  </a:cubicBezTo>
                  <a:cubicBezTo>
                    <a:pt x="53" y="347"/>
                    <a:pt x="65" y="346"/>
                    <a:pt x="77" y="344"/>
                  </a:cubicBezTo>
                  <a:cubicBezTo>
                    <a:pt x="105" y="342"/>
                    <a:pt x="135" y="339"/>
                    <a:pt x="146" y="329"/>
                  </a:cubicBezTo>
                  <a:cubicBezTo>
                    <a:pt x="149" y="327"/>
                    <a:pt x="149" y="326"/>
                    <a:pt x="151" y="326"/>
                  </a:cubicBezTo>
                  <a:cubicBezTo>
                    <a:pt x="152" y="325"/>
                    <a:pt x="153" y="325"/>
                    <a:pt x="155" y="324"/>
                  </a:cubicBezTo>
                  <a:cubicBezTo>
                    <a:pt x="166" y="320"/>
                    <a:pt x="169" y="317"/>
                    <a:pt x="174" y="313"/>
                  </a:cubicBezTo>
                  <a:cubicBezTo>
                    <a:pt x="177" y="311"/>
                    <a:pt x="179" y="310"/>
                    <a:pt x="182" y="310"/>
                  </a:cubicBezTo>
                  <a:cubicBezTo>
                    <a:pt x="184" y="310"/>
                    <a:pt x="185" y="309"/>
                    <a:pt x="187" y="308"/>
                  </a:cubicBezTo>
                  <a:cubicBezTo>
                    <a:pt x="188" y="307"/>
                    <a:pt x="190" y="306"/>
                    <a:pt x="192" y="305"/>
                  </a:cubicBezTo>
                  <a:cubicBezTo>
                    <a:pt x="197" y="301"/>
                    <a:pt x="203" y="298"/>
                    <a:pt x="207" y="296"/>
                  </a:cubicBezTo>
                  <a:cubicBezTo>
                    <a:pt x="216" y="293"/>
                    <a:pt x="226" y="293"/>
                    <a:pt x="237" y="293"/>
                  </a:cubicBezTo>
                  <a:cubicBezTo>
                    <a:pt x="243" y="293"/>
                    <a:pt x="250" y="293"/>
                    <a:pt x="256" y="292"/>
                  </a:cubicBezTo>
                  <a:cubicBezTo>
                    <a:pt x="264" y="291"/>
                    <a:pt x="273" y="290"/>
                    <a:pt x="280" y="289"/>
                  </a:cubicBezTo>
                  <a:cubicBezTo>
                    <a:pt x="309" y="284"/>
                    <a:pt x="337" y="280"/>
                    <a:pt x="370" y="288"/>
                  </a:cubicBezTo>
                  <a:cubicBezTo>
                    <a:pt x="371" y="288"/>
                    <a:pt x="371" y="288"/>
                    <a:pt x="371" y="288"/>
                  </a:cubicBezTo>
                  <a:cubicBezTo>
                    <a:pt x="371" y="289"/>
                    <a:pt x="371" y="289"/>
                    <a:pt x="371" y="289"/>
                  </a:cubicBezTo>
                  <a:cubicBezTo>
                    <a:pt x="372" y="291"/>
                    <a:pt x="374" y="292"/>
                    <a:pt x="375" y="294"/>
                  </a:cubicBezTo>
                  <a:cubicBezTo>
                    <a:pt x="380" y="301"/>
                    <a:pt x="386" y="308"/>
                    <a:pt x="388" y="320"/>
                  </a:cubicBezTo>
                  <a:cubicBezTo>
                    <a:pt x="400" y="318"/>
                    <a:pt x="411" y="315"/>
                    <a:pt x="422" y="313"/>
                  </a:cubicBezTo>
                  <a:cubicBezTo>
                    <a:pt x="432" y="311"/>
                    <a:pt x="440" y="309"/>
                    <a:pt x="449" y="308"/>
                  </a:cubicBezTo>
                  <a:cubicBezTo>
                    <a:pt x="454" y="307"/>
                    <a:pt x="460" y="306"/>
                    <a:pt x="467" y="305"/>
                  </a:cubicBezTo>
                  <a:cubicBezTo>
                    <a:pt x="482" y="302"/>
                    <a:pt x="496" y="299"/>
                    <a:pt x="502" y="300"/>
                  </a:cubicBezTo>
                  <a:cubicBezTo>
                    <a:pt x="508" y="301"/>
                    <a:pt x="518" y="309"/>
                    <a:pt x="529" y="317"/>
                  </a:cubicBezTo>
                  <a:cubicBezTo>
                    <a:pt x="532" y="319"/>
                    <a:pt x="536" y="322"/>
                    <a:pt x="539" y="325"/>
                  </a:cubicBezTo>
                  <a:cubicBezTo>
                    <a:pt x="545" y="328"/>
                    <a:pt x="550" y="333"/>
                    <a:pt x="555" y="338"/>
                  </a:cubicBezTo>
                  <a:cubicBezTo>
                    <a:pt x="558" y="340"/>
                    <a:pt x="561" y="343"/>
                    <a:pt x="564" y="345"/>
                  </a:cubicBezTo>
                  <a:cubicBezTo>
                    <a:pt x="565" y="346"/>
                    <a:pt x="566" y="346"/>
                    <a:pt x="568" y="346"/>
                  </a:cubicBezTo>
                  <a:cubicBezTo>
                    <a:pt x="571" y="347"/>
                    <a:pt x="573" y="347"/>
                    <a:pt x="576" y="349"/>
                  </a:cubicBezTo>
                  <a:cubicBezTo>
                    <a:pt x="577" y="350"/>
                    <a:pt x="578" y="352"/>
                    <a:pt x="579" y="354"/>
                  </a:cubicBezTo>
                  <a:cubicBezTo>
                    <a:pt x="579" y="355"/>
                    <a:pt x="579" y="356"/>
                    <a:pt x="580" y="357"/>
                  </a:cubicBezTo>
                  <a:cubicBezTo>
                    <a:pt x="581" y="358"/>
                    <a:pt x="583" y="358"/>
                    <a:pt x="585" y="359"/>
                  </a:cubicBezTo>
                  <a:cubicBezTo>
                    <a:pt x="587" y="359"/>
                    <a:pt x="590" y="359"/>
                    <a:pt x="592" y="361"/>
                  </a:cubicBezTo>
                  <a:cubicBezTo>
                    <a:pt x="595" y="363"/>
                    <a:pt x="598" y="366"/>
                    <a:pt x="601" y="370"/>
                  </a:cubicBezTo>
                  <a:cubicBezTo>
                    <a:pt x="603" y="372"/>
                    <a:pt x="605" y="375"/>
                    <a:pt x="608" y="377"/>
                  </a:cubicBezTo>
                  <a:cubicBezTo>
                    <a:pt x="610" y="378"/>
                    <a:pt x="614" y="380"/>
                    <a:pt x="617" y="381"/>
                  </a:cubicBezTo>
                  <a:cubicBezTo>
                    <a:pt x="621" y="382"/>
                    <a:pt x="625" y="383"/>
                    <a:pt x="628" y="385"/>
                  </a:cubicBezTo>
                  <a:cubicBezTo>
                    <a:pt x="632" y="387"/>
                    <a:pt x="634" y="391"/>
                    <a:pt x="636" y="394"/>
                  </a:cubicBezTo>
                  <a:cubicBezTo>
                    <a:pt x="638" y="396"/>
                    <a:pt x="640" y="399"/>
                    <a:pt x="642" y="400"/>
                  </a:cubicBezTo>
                  <a:cubicBezTo>
                    <a:pt x="653" y="395"/>
                    <a:pt x="666" y="392"/>
                    <a:pt x="679" y="390"/>
                  </a:cubicBezTo>
                  <a:cubicBezTo>
                    <a:pt x="686" y="388"/>
                    <a:pt x="693" y="387"/>
                    <a:pt x="700" y="385"/>
                  </a:cubicBezTo>
                  <a:cubicBezTo>
                    <a:pt x="701" y="377"/>
                    <a:pt x="700" y="371"/>
                    <a:pt x="698" y="366"/>
                  </a:cubicBezTo>
                  <a:cubicBezTo>
                    <a:pt x="697" y="361"/>
                    <a:pt x="696" y="357"/>
                    <a:pt x="696" y="351"/>
                  </a:cubicBezTo>
                  <a:cubicBezTo>
                    <a:pt x="696" y="348"/>
                    <a:pt x="696" y="348"/>
                    <a:pt x="696" y="348"/>
                  </a:cubicBezTo>
                  <a:cubicBezTo>
                    <a:pt x="699" y="348"/>
                    <a:pt x="699" y="348"/>
                    <a:pt x="699" y="348"/>
                  </a:cubicBezTo>
                  <a:cubicBezTo>
                    <a:pt x="703" y="349"/>
                    <a:pt x="705" y="351"/>
                    <a:pt x="707" y="353"/>
                  </a:cubicBezTo>
                  <a:cubicBezTo>
                    <a:pt x="707" y="354"/>
                    <a:pt x="708" y="354"/>
                    <a:pt x="708" y="354"/>
                  </a:cubicBezTo>
                  <a:cubicBezTo>
                    <a:pt x="709" y="335"/>
                    <a:pt x="720" y="323"/>
                    <a:pt x="729" y="312"/>
                  </a:cubicBezTo>
                  <a:cubicBezTo>
                    <a:pt x="740" y="300"/>
                    <a:pt x="749" y="290"/>
                    <a:pt x="740" y="272"/>
                  </a:cubicBezTo>
                  <a:cubicBezTo>
                    <a:pt x="738" y="267"/>
                    <a:pt x="738" y="267"/>
                    <a:pt x="738" y="267"/>
                  </a:cubicBezTo>
                  <a:cubicBezTo>
                    <a:pt x="743" y="268"/>
                    <a:pt x="743" y="268"/>
                    <a:pt x="743" y="268"/>
                  </a:cubicBezTo>
                  <a:cubicBezTo>
                    <a:pt x="754" y="270"/>
                    <a:pt x="758" y="276"/>
                    <a:pt x="760" y="281"/>
                  </a:cubicBezTo>
                  <a:cubicBezTo>
                    <a:pt x="761" y="279"/>
                    <a:pt x="762" y="277"/>
                    <a:pt x="764" y="274"/>
                  </a:cubicBezTo>
                  <a:cubicBezTo>
                    <a:pt x="766" y="269"/>
                    <a:pt x="769" y="264"/>
                    <a:pt x="773" y="260"/>
                  </a:cubicBezTo>
                  <a:cubicBezTo>
                    <a:pt x="774" y="260"/>
                    <a:pt x="774" y="260"/>
                    <a:pt x="774" y="260"/>
                  </a:cubicBezTo>
                  <a:cubicBezTo>
                    <a:pt x="775" y="260"/>
                    <a:pt x="775" y="260"/>
                    <a:pt x="775" y="260"/>
                  </a:cubicBezTo>
                  <a:cubicBezTo>
                    <a:pt x="794" y="259"/>
                    <a:pt x="808" y="253"/>
                    <a:pt x="817" y="241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26" y="238"/>
                    <a:pt x="829" y="240"/>
                    <a:pt x="832" y="242"/>
                  </a:cubicBezTo>
                  <a:cubicBezTo>
                    <a:pt x="834" y="243"/>
                    <a:pt x="835" y="244"/>
                    <a:pt x="837" y="244"/>
                  </a:cubicBezTo>
                  <a:cubicBezTo>
                    <a:pt x="837" y="241"/>
                    <a:pt x="838" y="239"/>
                    <a:pt x="839" y="237"/>
                  </a:cubicBezTo>
                  <a:cubicBezTo>
                    <a:pt x="840" y="235"/>
                    <a:pt x="841" y="233"/>
                    <a:pt x="841" y="231"/>
                  </a:cubicBezTo>
                  <a:cubicBezTo>
                    <a:pt x="846" y="230"/>
                    <a:pt x="846" y="230"/>
                    <a:pt x="846" y="230"/>
                  </a:cubicBezTo>
                  <a:cubicBezTo>
                    <a:pt x="846" y="235"/>
                    <a:pt x="845" y="237"/>
                    <a:pt x="844" y="239"/>
                  </a:cubicBezTo>
                  <a:cubicBezTo>
                    <a:pt x="843" y="241"/>
                    <a:pt x="842" y="243"/>
                    <a:pt x="842" y="246"/>
                  </a:cubicBezTo>
                  <a:cubicBezTo>
                    <a:pt x="842" y="249"/>
                    <a:pt x="842" y="249"/>
                    <a:pt x="842" y="249"/>
                  </a:cubicBezTo>
                  <a:cubicBezTo>
                    <a:pt x="840" y="249"/>
                    <a:pt x="840" y="249"/>
                    <a:pt x="840" y="249"/>
                  </a:cubicBezTo>
                  <a:cubicBezTo>
                    <a:pt x="834" y="250"/>
                    <a:pt x="831" y="248"/>
                    <a:pt x="829" y="246"/>
                  </a:cubicBezTo>
                  <a:cubicBezTo>
                    <a:pt x="827" y="245"/>
                    <a:pt x="825" y="244"/>
                    <a:pt x="821" y="245"/>
                  </a:cubicBezTo>
                  <a:cubicBezTo>
                    <a:pt x="811" y="258"/>
                    <a:pt x="796" y="264"/>
                    <a:pt x="776" y="265"/>
                  </a:cubicBezTo>
                  <a:cubicBezTo>
                    <a:pt x="773" y="268"/>
                    <a:pt x="771" y="272"/>
                    <a:pt x="769" y="277"/>
                  </a:cubicBezTo>
                  <a:cubicBezTo>
                    <a:pt x="767" y="281"/>
                    <a:pt x="764" y="285"/>
                    <a:pt x="761" y="289"/>
                  </a:cubicBezTo>
                  <a:cubicBezTo>
                    <a:pt x="758" y="291"/>
                    <a:pt x="758" y="291"/>
                    <a:pt x="758" y="291"/>
                  </a:cubicBezTo>
                  <a:cubicBezTo>
                    <a:pt x="756" y="288"/>
                    <a:pt x="756" y="288"/>
                    <a:pt x="756" y="288"/>
                  </a:cubicBezTo>
                  <a:cubicBezTo>
                    <a:pt x="756" y="287"/>
                    <a:pt x="756" y="286"/>
                    <a:pt x="755" y="285"/>
                  </a:cubicBezTo>
                  <a:cubicBezTo>
                    <a:pt x="754" y="281"/>
                    <a:pt x="753" y="277"/>
                    <a:pt x="748" y="275"/>
                  </a:cubicBezTo>
                  <a:cubicBezTo>
                    <a:pt x="753" y="293"/>
                    <a:pt x="744" y="304"/>
                    <a:pt x="733" y="316"/>
                  </a:cubicBezTo>
                  <a:cubicBezTo>
                    <a:pt x="723" y="327"/>
                    <a:pt x="713" y="339"/>
                    <a:pt x="713" y="359"/>
                  </a:cubicBezTo>
                  <a:cubicBezTo>
                    <a:pt x="714" y="363"/>
                    <a:pt x="714" y="363"/>
                    <a:pt x="714" y="363"/>
                  </a:cubicBezTo>
                  <a:cubicBezTo>
                    <a:pt x="710" y="362"/>
                    <a:pt x="710" y="362"/>
                    <a:pt x="710" y="362"/>
                  </a:cubicBezTo>
                  <a:cubicBezTo>
                    <a:pt x="707" y="361"/>
                    <a:pt x="705" y="359"/>
                    <a:pt x="703" y="357"/>
                  </a:cubicBezTo>
                  <a:cubicBezTo>
                    <a:pt x="703" y="357"/>
                    <a:pt x="702" y="356"/>
                    <a:pt x="702" y="356"/>
                  </a:cubicBezTo>
                  <a:cubicBezTo>
                    <a:pt x="702" y="359"/>
                    <a:pt x="703" y="361"/>
                    <a:pt x="704" y="364"/>
                  </a:cubicBezTo>
                  <a:cubicBezTo>
                    <a:pt x="705" y="371"/>
                    <a:pt x="707" y="377"/>
                    <a:pt x="705" y="388"/>
                  </a:cubicBezTo>
                  <a:cubicBezTo>
                    <a:pt x="705" y="389"/>
                    <a:pt x="705" y="389"/>
                    <a:pt x="705" y="389"/>
                  </a:cubicBezTo>
                  <a:cubicBezTo>
                    <a:pt x="703" y="390"/>
                    <a:pt x="703" y="390"/>
                    <a:pt x="703" y="390"/>
                  </a:cubicBezTo>
                  <a:cubicBezTo>
                    <a:pt x="696" y="392"/>
                    <a:pt x="688" y="394"/>
                    <a:pt x="680" y="395"/>
                  </a:cubicBezTo>
                  <a:cubicBezTo>
                    <a:pt x="667" y="398"/>
                    <a:pt x="654" y="401"/>
                    <a:pt x="644" y="406"/>
                  </a:cubicBezTo>
                  <a:lnTo>
                    <a:pt x="642" y="406"/>
                  </a:lnTo>
                  <a:close/>
                  <a:moveTo>
                    <a:pt x="775" y="51"/>
                  </a:moveTo>
                  <a:cubicBezTo>
                    <a:pt x="770" y="60"/>
                    <a:pt x="774" y="67"/>
                    <a:pt x="779" y="76"/>
                  </a:cubicBezTo>
                  <a:cubicBezTo>
                    <a:pt x="780" y="77"/>
                    <a:pt x="781" y="79"/>
                    <a:pt x="781" y="81"/>
                  </a:cubicBezTo>
                  <a:cubicBezTo>
                    <a:pt x="781" y="79"/>
                    <a:pt x="781" y="79"/>
                    <a:pt x="781" y="79"/>
                  </a:cubicBezTo>
                  <a:cubicBezTo>
                    <a:pt x="778" y="74"/>
                    <a:pt x="778" y="69"/>
                    <a:pt x="777" y="63"/>
                  </a:cubicBezTo>
                  <a:cubicBezTo>
                    <a:pt x="776" y="59"/>
                    <a:pt x="776" y="55"/>
                    <a:pt x="775" y="51"/>
                  </a:cubicBezTo>
                  <a:close/>
                  <a:moveTo>
                    <a:pt x="851" y="35"/>
                  </a:moveTo>
                  <a:cubicBezTo>
                    <a:pt x="852" y="36"/>
                    <a:pt x="853" y="37"/>
                    <a:pt x="855" y="38"/>
                  </a:cubicBezTo>
                  <a:cubicBezTo>
                    <a:pt x="854" y="37"/>
                    <a:pt x="853" y="36"/>
                    <a:pt x="852" y="35"/>
                  </a:cubicBezTo>
                  <a:cubicBezTo>
                    <a:pt x="852" y="35"/>
                    <a:pt x="851" y="35"/>
                    <a:pt x="85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16">
              <a:extLst>
                <a:ext uri="{FF2B5EF4-FFF2-40B4-BE49-F238E27FC236}">
                  <a16:creationId xmlns:a16="http://schemas.microsoft.com/office/drawing/2014/main" id="{CF5A632E-D1FE-46EA-B567-59F8EB76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588" cy="476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Line 317">
              <a:extLst>
                <a:ext uri="{FF2B5EF4-FFF2-40B4-BE49-F238E27FC236}">
                  <a16:creationId xmlns:a16="http://schemas.microsoft.com/office/drawing/2014/main" id="{4027F979-8998-47F6-ADFB-E85FA29CF6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1050" y="4006851"/>
              <a:ext cx="1588" cy="476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18">
              <a:extLst>
                <a:ext uri="{FF2B5EF4-FFF2-40B4-BE49-F238E27FC236}">
                  <a16:creationId xmlns:a16="http://schemas.microsoft.com/office/drawing/2014/main" id="{9B7C7830-BEB5-4942-9A70-02E077A1F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9463" y="4006851"/>
              <a:ext cx="6350" cy="476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1 h 3"/>
                <a:gd name="T4" fmla="*/ 3 w 4"/>
                <a:gd name="T5" fmla="*/ 0 h 3"/>
                <a:gd name="T6" fmla="*/ 4 w 4"/>
                <a:gd name="T7" fmla="*/ 3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19">
              <a:extLst>
                <a:ext uri="{FF2B5EF4-FFF2-40B4-BE49-F238E27FC236}">
                  <a16:creationId xmlns:a16="http://schemas.microsoft.com/office/drawing/2014/main" id="{BFF0A3C6-2DD0-46D5-96F7-C283E102B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08438"/>
              <a:ext cx="9525" cy="3175"/>
            </a:xfrm>
            <a:custGeom>
              <a:avLst/>
              <a:gdLst>
                <a:gd name="T0" fmla="*/ 0 w 9"/>
                <a:gd name="T1" fmla="*/ 3 h 3"/>
                <a:gd name="T2" fmla="*/ 9 w 9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cubicBezTo>
                    <a:pt x="2" y="2"/>
                    <a:pt x="5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20">
              <a:extLst>
                <a:ext uri="{FF2B5EF4-FFF2-40B4-BE49-F238E27FC236}">
                  <a16:creationId xmlns:a16="http://schemas.microsoft.com/office/drawing/2014/main" id="{3EB6FDD1-A088-4CDC-8901-87AB9BEFD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1113" cy="7938"/>
            </a:xfrm>
            <a:custGeom>
              <a:avLst/>
              <a:gdLst>
                <a:gd name="T0" fmla="*/ 2 w 11"/>
                <a:gd name="T1" fmla="*/ 8 h 8"/>
                <a:gd name="T2" fmla="*/ 0 w 11"/>
                <a:gd name="T3" fmla="*/ 2 h 8"/>
                <a:gd name="T4" fmla="*/ 1 w 11"/>
                <a:gd name="T5" fmla="*/ 2 h 8"/>
                <a:gd name="T6" fmla="*/ 10 w 11"/>
                <a:gd name="T7" fmla="*/ 0 h 8"/>
                <a:gd name="T8" fmla="*/ 11 w 11"/>
                <a:gd name="T9" fmla="*/ 5 h 8"/>
                <a:gd name="T10" fmla="*/ 3 w 11"/>
                <a:gd name="T11" fmla="*/ 7 h 8"/>
                <a:gd name="T12" fmla="*/ 2 w 11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2" y="8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7" y="6"/>
                    <a:pt x="5" y="7"/>
                    <a:pt x="3" y="7"/>
                  </a:cubicBez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21">
              <a:extLst>
                <a:ext uri="{FF2B5EF4-FFF2-40B4-BE49-F238E27FC236}">
                  <a16:creationId xmlns:a16="http://schemas.microsoft.com/office/drawing/2014/main" id="{9571D64A-398A-44BC-B8DC-64C14091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116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322">
              <a:extLst>
                <a:ext uri="{FF2B5EF4-FFF2-40B4-BE49-F238E27FC236}">
                  <a16:creationId xmlns:a16="http://schemas.microsoft.com/office/drawing/2014/main" id="{3035B24A-EFFD-4669-8B9D-D74EF12D0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2638" y="4011613"/>
              <a:ext cx="3175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23">
              <a:extLst>
                <a:ext uri="{FF2B5EF4-FFF2-40B4-BE49-F238E27FC236}">
                  <a16:creationId xmlns:a16="http://schemas.microsoft.com/office/drawing/2014/main" id="{86E8BE78-80FC-4DFE-8EA9-C978E1005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10026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2 h 4"/>
                <a:gd name="T4" fmla="*/ 2 w 4"/>
                <a:gd name="T5" fmla="*/ 0 h 4"/>
                <a:gd name="T6" fmla="*/ 4 w 4"/>
                <a:gd name="T7" fmla="*/ 2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24">
              <a:extLst>
                <a:ext uri="{FF2B5EF4-FFF2-40B4-BE49-F238E27FC236}">
                  <a16:creationId xmlns:a16="http://schemas.microsoft.com/office/drawing/2014/main" id="{1E5CB643-B3D6-43B2-B036-A4FA872D7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9850" y="4067176"/>
              <a:ext cx="514350" cy="403225"/>
            </a:xfrm>
            <a:custGeom>
              <a:avLst/>
              <a:gdLst>
                <a:gd name="T0" fmla="*/ 317 w 522"/>
                <a:gd name="T1" fmla="*/ 345 h 410"/>
                <a:gd name="T2" fmla="*/ 325 w 522"/>
                <a:gd name="T3" fmla="*/ 386 h 410"/>
                <a:gd name="T4" fmla="*/ 317 w 522"/>
                <a:gd name="T5" fmla="*/ 406 h 410"/>
                <a:gd name="T6" fmla="*/ 277 w 522"/>
                <a:gd name="T7" fmla="*/ 341 h 410"/>
                <a:gd name="T8" fmla="*/ 249 w 522"/>
                <a:gd name="T9" fmla="*/ 325 h 410"/>
                <a:gd name="T10" fmla="*/ 241 w 522"/>
                <a:gd name="T11" fmla="*/ 301 h 410"/>
                <a:gd name="T12" fmla="*/ 205 w 522"/>
                <a:gd name="T13" fmla="*/ 281 h 410"/>
                <a:gd name="T14" fmla="*/ 181 w 522"/>
                <a:gd name="T15" fmla="*/ 253 h 410"/>
                <a:gd name="T16" fmla="*/ 181 w 522"/>
                <a:gd name="T17" fmla="*/ 249 h 410"/>
                <a:gd name="T18" fmla="*/ 177 w 522"/>
                <a:gd name="T19" fmla="*/ 229 h 410"/>
                <a:gd name="T20" fmla="*/ 144 w 522"/>
                <a:gd name="T21" fmla="*/ 225 h 410"/>
                <a:gd name="T22" fmla="*/ 120 w 522"/>
                <a:gd name="T23" fmla="*/ 193 h 410"/>
                <a:gd name="T24" fmla="*/ 80 w 522"/>
                <a:gd name="T25" fmla="*/ 164 h 410"/>
                <a:gd name="T26" fmla="*/ 64 w 522"/>
                <a:gd name="T27" fmla="*/ 144 h 410"/>
                <a:gd name="T28" fmla="*/ 64 w 522"/>
                <a:gd name="T29" fmla="*/ 136 h 410"/>
                <a:gd name="T30" fmla="*/ 60 w 522"/>
                <a:gd name="T31" fmla="*/ 128 h 410"/>
                <a:gd name="T32" fmla="*/ 0 w 522"/>
                <a:gd name="T33" fmla="*/ 96 h 410"/>
                <a:gd name="T34" fmla="*/ 36 w 522"/>
                <a:gd name="T35" fmla="*/ 48 h 410"/>
                <a:gd name="T36" fmla="*/ 76 w 522"/>
                <a:gd name="T37" fmla="*/ 36 h 410"/>
                <a:gd name="T38" fmla="*/ 96 w 522"/>
                <a:gd name="T39" fmla="*/ 20 h 410"/>
                <a:gd name="T40" fmla="*/ 241 w 522"/>
                <a:gd name="T41" fmla="*/ 20 h 410"/>
                <a:gd name="T42" fmla="*/ 265 w 522"/>
                <a:gd name="T43" fmla="*/ 48 h 410"/>
                <a:gd name="T44" fmla="*/ 301 w 522"/>
                <a:gd name="T45" fmla="*/ 44 h 410"/>
                <a:gd name="T46" fmla="*/ 358 w 522"/>
                <a:gd name="T47" fmla="*/ 32 h 410"/>
                <a:gd name="T48" fmla="*/ 382 w 522"/>
                <a:gd name="T49" fmla="*/ 36 h 410"/>
                <a:gd name="T50" fmla="*/ 402 w 522"/>
                <a:gd name="T51" fmla="*/ 44 h 410"/>
                <a:gd name="T52" fmla="*/ 422 w 522"/>
                <a:gd name="T53" fmla="*/ 52 h 410"/>
                <a:gd name="T54" fmla="*/ 450 w 522"/>
                <a:gd name="T55" fmla="*/ 72 h 410"/>
                <a:gd name="T56" fmla="*/ 470 w 522"/>
                <a:gd name="T57" fmla="*/ 92 h 410"/>
                <a:gd name="T58" fmla="*/ 494 w 522"/>
                <a:gd name="T59" fmla="*/ 100 h 410"/>
                <a:gd name="T60" fmla="*/ 522 w 522"/>
                <a:gd name="T61" fmla="*/ 120 h 410"/>
                <a:gd name="T62" fmla="*/ 494 w 522"/>
                <a:gd name="T63" fmla="*/ 152 h 410"/>
                <a:gd name="T64" fmla="*/ 478 w 522"/>
                <a:gd name="T65" fmla="*/ 181 h 410"/>
                <a:gd name="T66" fmla="*/ 462 w 522"/>
                <a:gd name="T67" fmla="*/ 193 h 410"/>
                <a:gd name="T68" fmla="*/ 474 w 522"/>
                <a:gd name="T69" fmla="*/ 225 h 410"/>
                <a:gd name="T70" fmla="*/ 458 w 522"/>
                <a:gd name="T71" fmla="*/ 241 h 410"/>
                <a:gd name="T72" fmla="*/ 442 w 522"/>
                <a:gd name="T73" fmla="*/ 245 h 410"/>
                <a:gd name="T74" fmla="*/ 434 w 522"/>
                <a:gd name="T75" fmla="*/ 273 h 410"/>
                <a:gd name="T76" fmla="*/ 398 w 522"/>
                <a:gd name="T77" fmla="*/ 281 h 410"/>
                <a:gd name="T78" fmla="*/ 390 w 522"/>
                <a:gd name="T79" fmla="*/ 313 h 410"/>
                <a:gd name="T80" fmla="*/ 374 w 522"/>
                <a:gd name="T81" fmla="*/ 333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410">
                  <a:moveTo>
                    <a:pt x="325" y="353"/>
                  </a:moveTo>
                  <a:cubicBezTo>
                    <a:pt x="322" y="352"/>
                    <a:pt x="318" y="350"/>
                    <a:pt x="317" y="345"/>
                  </a:cubicBezTo>
                  <a:cubicBezTo>
                    <a:pt x="309" y="357"/>
                    <a:pt x="322" y="381"/>
                    <a:pt x="333" y="386"/>
                  </a:cubicBezTo>
                  <a:cubicBezTo>
                    <a:pt x="332" y="392"/>
                    <a:pt x="330" y="385"/>
                    <a:pt x="325" y="386"/>
                  </a:cubicBezTo>
                  <a:cubicBezTo>
                    <a:pt x="321" y="387"/>
                    <a:pt x="320" y="398"/>
                    <a:pt x="317" y="390"/>
                  </a:cubicBezTo>
                  <a:cubicBezTo>
                    <a:pt x="307" y="391"/>
                    <a:pt x="323" y="397"/>
                    <a:pt x="317" y="406"/>
                  </a:cubicBezTo>
                  <a:cubicBezTo>
                    <a:pt x="301" y="410"/>
                    <a:pt x="302" y="397"/>
                    <a:pt x="289" y="398"/>
                  </a:cubicBezTo>
                  <a:cubicBezTo>
                    <a:pt x="296" y="368"/>
                    <a:pt x="258" y="359"/>
                    <a:pt x="277" y="341"/>
                  </a:cubicBezTo>
                  <a:cubicBezTo>
                    <a:pt x="253" y="360"/>
                    <a:pt x="274" y="337"/>
                    <a:pt x="253" y="345"/>
                  </a:cubicBezTo>
                  <a:cubicBezTo>
                    <a:pt x="247" y="339"/>
                    <a:pt x="251" y="332"/>
                    <a:pt x="249" y="325"/>
                  </a:cubicBezTo>
                  <a:cubicBezTo>
                    <a:pt x="246" y="317"/>
                    <a:pt x="240" y="316"/>
                    <a:pt x="237" y="309"/>
                  </a:cubicBezTo>
                  <a:cubicBezTo>
                    <a:pt x="235" y="306"/>
                    <a:pt x="240" y="300"/>
                    <a:pt x="241" y="301"/>
                  </a:cubicBezTo>
                  <a:cubicBezTo>
                    <a:pt x="237" y="296"/>
                    <a:pt x="227" y="291"/>
                    <a:pt x="221" y="285"/>
                  </a:cubicBezTo>
                  <a:cubicBezTo>
                    <a:pt x="217" y="281"/>
                    <a:pt x="210" y="285"/>
                    <a:pt x="205" y="281"/>
                  </a:cubicBezTo>
                  <a:cubicBezTo>
                    <a:pt x="198" y="277"/>
                    <a:pt x="201" y="262"/>
                    <a:pt x="189" y="269"/>
                  </a:cubicBezTo>
                  <a:cubicBezTo>
                    <a:pt x="196" y="261"/>
                    <a:pt x="181" y="256"/>
                    <a:pt x="181" y="253"/>
                  </a:cubicBezTo>
                  <a:cubicBezTo>
                    <a:pt x="180" y="250"/>
                    <a:pt x="186" y="248"/>
                    <a:pt x="185" y="245"/>
                  </a:cubicBezTo>
                  <a:cubicBezTo>
                    <a:pt x="183" y="242"/>
                    <a:pt x="179" y="249"/>
                    <a:pt x="181" y="249"/>
                  </a:cubicBezTo>
                  <a:cubicBezTo>
                    <a:pt x="179" y="248"/>
                    <a:pt x="167" y="225"/>
                    <a:pt x="169" y="237"/>
                  </a:cubicBezTo>
                  <a:cubicBezTo>
                    <a:pt x="168" y="233"/>
                    <a:pt x="174" y="229"/>
                    <a:pt x="177" y="229"/>
                  </a:cubicBezTo>
                  <a:cubicBezTo>
                    <a:pt x="175" y="223"/>
                    <a:pt x="170" y="228"/>
                    <a:pt x="169" y="233"/>
                  </a:cubicBezTo>
                  <a:cubicBezTo>
                    <a:pt x="164" y="225"/>
                    <a:pt x="151" y="230"/>
                    <a:pt x="144" y="225"/>
                  </a:cubicBezTo>
                  <a:cubicBezTo>
                    <a:pt x="142" y="223"/>
                    <a:pt x="142" y="215"/>
                    <a:pt x="140" y="213"/>
                  </a:cubicBezTo>
                  <a:cubicBezTo>
                    <a:pt x="138" y="210"/>
                    <a:pt x="127" y="198"/>
                    <a:pt x="120" y="193"/>
                  </a:cubicBezTo>
                  <a:cubicBezTo>
                    <a:pt x="118" y="191"/>
                    <a:pt x="111" y="194"/>
                    <a:pt x="108" y="193"/>
                  </a:cubicBezTo>
                  <a:cubicBezTo>
                    <a:pt x="96" y="186"/>
                    <a:pt x="93" y="169"/>
                    <a:pt x="80" y="164"/>
                  </a:cubicBezTo>
                  <a:cubicBezTo>
                    <a:pt x="84" y="152"/>
                    <a:pt x="81" y="165"/>
                    <a:pt x="72" y="152"/>
                  </a:cubicBezTo>
                  <a:cubicBezTo>
                    <a:pt x="72" y="152"/>
                    <a:pt x="64" y="144"/>
                    <a:pt x="64" y="144"/>
                  </a:cubicBezTo>
                  <a:cubicBezTo>
                    <a:pt x="63" y="138"/>
                    <a:pt x="69" y="137"/>
                    <a:pt x="68" y="132"/>
                  </a:cubicBezTo>
                  <a:cubicBezTo>
                    <a:pt x="68" y="131"/>
                    <a:pt x="64" y="134"/>
                    <a:pt x="64" y="136"/>
                  </a:cubicBezTo>
                  <a:cubicBezTo>
                    <a:pt x="63" y="127"/>
                    <a:pt x="59" y="126"/>
                    <a:pt x="68" y="124"/>
                  </a:cubicBezTo>
                  <a:cubicBezTo>
                    <a:pt x="67" y="119"/>
                    <a:pt x="61" y="124"/>
                    <a:pt x="60" y="128"/>
                  </a:cubicBezTo>
                  <a:cubicBezTo>
                    <a:pt x="52" y="115"/>
                    <a:pt x="19" y="126"/>
                    <a:pt x="20" y="104"/>
                  </a:cubicBezTo>
                  <a:cubicBezTo>
                    <a:pt x="12" y="113"/>
                    <a:pt x="3" y="104"/>
                    <a:pt x="0" y="96"/>
                  </a:cubicBezTo>
                  <a:cubicBezTo>
                    <a:pt x="5" y="84"/>
                    <a:pt x="9" y="70"/>
                    <a:pt x="24" y="68"/>
                  </a:cubicBezTo>
                  <a:cubicBezTo>
                    <a:pt x="13" y="57"/>
                    <a:pt x="36" y="59"/>
                    <a:pt x="36" y="48"/>
                  </a:cubicBezTo>
                  <a:cubicBezTo>
                    <a:pt x="60" y="43"/>
                    <a:pt x="68" y="46"/>
                    <a:pt x="68" y="32"/>
                  </a:cubicBezTo>
                  <a:cubicBezTo>
                    <a:pt x="73" y="29"/>
                    <a:pt x="75" y="36"/>
                    <a:pt x="76" y="36"/>
                  </a:cubicBezTo>
                  <a:cubicBezTo>
                    <a:pt x="82" y="36"/>
                    <a:pt x="77" y="29"/>
                    <a:pt x="80" y="28"/>
                  </a:cubicBezTo>
                  <a:cubicBezTo>
                    <a:pt x="81" y="28"/>
                    <a:pt x="97" y="33"/>
                    <a:pt x="96" y="20"/>
                  </a:cubicBezTo>
                  <a:cubicBezTo>
                    <a:pt x="118" y="21"/>
                    <a:pt x="142" y="15"/>
                    <a:pt x="169" y="12"/>
                  </a:cubicBezTo>
                  <a:cubicBezTo>
                    <a:pt x="198" y="8"/>
                    <a:pt x="234" y="0"/>
                    <a:pt x="241" y="20"/>
                  </a:cubicBezTo>
                  <a:cubicBezTo>
                    <a:pt x="245" y="20"/>
                    <a:pt x="244" y="15"/>
                    <a:pt x="245" y="12"/>
                  </a:cubicBezTo>
                  <a:cubicBezTo>
                    <a:pt x="259" y="17"/>
                    <a:pt x="262" y="32"/>
                    <a:pt x="265" y="48"/>
                  </a:cubicBezTo>
                  <a:cubicBezTo>
                    <a:pt x="273" y="46"/>
                    <a:pt x="284" y="40"/>
                    <a:pt x="293" y="40"/>
                  </a:cubicBezTo>
                  <a:cubicBezTo>
                    <a:pt x="297" y="40"/>
                    <a:pt x="302" y="44"/>
                    <a:pt x="301" y="44"/>
                  </a:cubicBezTo>
                  <a:cubicBezTo>
                    <a:pt x="305" y="43"/>
                    <a:pt x="311" y="37"/>
                    <a:pt x="313" y="36"/>
                  </a:cubicBezTo>
                  <a:cubicBezTo>
                    <a:pt x="325" y="33"/>
                    <a:pt x="344" y="34"/>
                    <a:pt x="358" y="32"/>
                  </a:cubicBezTo>
                  <a:cubicBezTo>
                    <a:pt x="366" y="30"/>
                    <a:pt x="378" y="28"/>
                    <a:pt x="386" y="28"/>
                  </a:cubicBezTo>
                  <a:cubicBezTo>
                    <a:pt x="391" y="29"/>
                    <a:pt x="386" y="35"/>
                    <a:pt x="382" y="36"/>
                  </a:cubicBezTo>
                  <a:cubicBezTo>
                    <a:pt x="384" y="44"/>
                    <a:pt x="390" y="30"/>
                    <a:pt x="398" y="32"/>
                  </a:cubicBezTo>
                  <a:cubicBezTo>
                    <a:pt x="398" y="32"/>
                    <a:pt x="401" y="43"/>
                    <a:pt x="402" y="44"/>
                  </a:cubicBezTo>
                  <a:cubicBezTo>
                    <a:pt x="404" y="46"/>
                    <a:pt x="411" y="43"/>
                    <a:pt x="414" y="44"/>
                  </a:cubicBezTo>
                  <a:cubicBezTo>
                    <a:pt x="416" y="45"/>
                    <a:pt x="419" y="50"/>
                    <a:pt x="422" y="52"/>
                  </a:cubicBezTo>
                  <a:cubicBezTo>
                    <a:pt x="427" y="55"/>
                    <a:pt x="432" y="56"/>
                    <a:pt x="426" y="64"/>
                  </a:cubicBezTo>
                  <a:cubicBezTo>
                    <a:pt x="440" y="60"/>
                    <a:pt x="433" y="60"/>
                    <a:pt x="450" y="72"/>
                  </a:cubicBezTo>
                  <a:cubicBezTo>
                    <a:pt x="454" y="75"/>
                    <a:pt x="465" y="79"/>
                    <a:pt x="466" y="80"/>
                  </a:cubicBezTo>
                  <a:cubicBezTo>
                    <a:pt x="469" y="83"/>
                    <a:pt x="467" y="90"/>
                    <a:pt x="470" y="92"/>
                  </a:cubicBezTo>
                  <a:cubicBezTo>
                    <a:pt x="476" y="96"/>
                    <a:pt x="489" y="91"/>
                    <a:pt x="478" y="104"/>
                  </a:cubicBezTo>
                  <a:cubicBezTo>
                    <a:pt x="482" y="101"/>
                    <a:pt x="487" y="100"/>
                    <a:pt x="494" y="100"/>
                  </a:cubicBezTo>
                  <a:cubicBezTo>
                    <a:pt x="495" y="113"/>
                    <a:pt x="522" y="112"/>
                    <a:pt x="510" y="124"/>
                  </a:cubicBezTo>
                  <a:cubicBezTo>
                    <a:pt x="514" y="122"/>
                    <a:pt x="517" y="120"/>
                    <a:pt x="522" y="120"/>
                  </a:cubicBezTo>
                  <a:cubicBezTo>
                    <a:pt x="519" y="134"/>
                    <a:pt x="506" y="134"/>
                    <a:pt x="498" y="144"/>
                  </a:cubicBezTo>
                  <a:cubicBezTo>
                    <a:pt x="496" y="148"/>
                    <a:pt x="497" y="150"/>
                    <a:pt x="494" y="152"/>
                  </a:cubicBezTo>
                  <a:cubicBezTo>
                    <a:pt x="489" y="157"/>
                    <a:pt x="486" y="175"/>
                    <a:pt x="482" y="185"/>
                  </a:cubicBezTo>
                  <a:cubicBezTo>
                    <a:pt x="481" y="186"/>
                    <a:pt x="476" y="182"/>
                    <a:pt x="478" y="181"/>
                  </a:cubicBezTo>
                  <a:cubicBezTo>
                    <a:pt x="474" y="181"/>
                    <a:pt x="476" y="185"/>
                    <a:pt x="478" y="185"/>
                  </a:cubicBezTo>
                  <a:cubicBezTo>
                    <a:pt x="473" y="186"/>
                    <a:pt x="462" y="200"/>
                    <a:pt x="462" y="193"/>
                  </a:cubicBezTo>
                  <a:cubicBezTo>
                    <a:pt x="457" y="194"/>
                    <a:pt x="469" y="223"/>
                    <a:pt x="450" y="221"/>
                  </a:cubicBezTo>
                  <a:cubicBezTo>
                    <a:pt x="453" y="231"/>
                    <a:pt x="468" y="213"/>
                    <a:pt x="474" y="225"/>
                  </a:cubicBezTo>
                  <a:cubicBezTo>
                    <a:pt x="473" y="234"/>
                    <a:pt x="463" y="234"/>
                    <a:pt x="458" y="229"/>
                  </a:cubicBezTo>
                  <a:cubicBezTo>
                    <a:pt x="460" y="236"/>
                    <a:pt x="466" y="244"/>
                    <a:pt x="458" y="241"/>
                  </a:cubicBezTo>
                  <a:cubicBezTo>
                    <a:pt x="453" y="239"/>
                    <a:pt x="459" y="249"/>
                    <a:pt x="458" y="253"/>
                  </a:cubicBezTo>
                  <a:cubicBezTo>
                    <a:pt x="447" y="253"/>
                    <a:pt x="431" y="255"/>
                    <a:pt x="442" y="245"/>
                  </a:cubicBezTo>
                  <a:cubicBezTo>
                    <a:pt x="425" y="250"/>
                    <a:pt x="446" y="261"/>
                    <a:pt x="434" y="257"/>
                  </a:cubicBezTo>
                  <a:cubicBezTo>
                    <a:pt x="430" y="256"/>
                    <a:pt x="436" y="270"/>
                    <a:pt x="434" y="273"/>
                  </a:cubicBezTo>
                  <a:cubicBezTo>
                    <a:pt x="431" y="279"/>
                    <a:pt x="421" y="279"/>
                    <a:pt x="422" y="289"/>
                  </a:cubicBezTo>
                  <a:cubicBezTo>
                    <a:pt x="410" y="290"/>
                    <a:pt x="414" y="275"/>
                    <a:pt x="398" y="281"/>
                  </a:cubicBezTo>
                  <a:cubicBezTo>
                    <a:pt x="400" y="292"/>
                    <a:pt x="405" y="300"/>
                    <a:pt x="410" y="309"/>
                  </a:cubicBezTo>
                  <a:cubicBezTo>
                    <a:pt x="400" y="305"/>
                    <a:pt x="396" y="326"/>
                    <a:pt x="390" y="313"/>
                  </a:cubicBezTo>
                  <a:cubicBezTo>
                    <a:pt x="385" y="314"/>
                    <a:pt x="387" y="317"/>
                    <a:pt x="390" y="317"/>
                  </a:cubicBezTo>
                  <a:cubicBezTo>
                    <a:pt x="387" y="332"/>
                    <a:pt x="373" y="313"/>
                    <a:pt x="374" y="333"/>
                  </a:cubicBezTo>
                  <a:cubicBezTo>
                    <a:pt x="353" y="341"/>
                    <a:pt x="335" y="327"/>
                    <a:pt x="329" y="3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25">
              <a:extLst>
                <a:ext uri="{FF2B5EF4-FFF2-40B4-BE49-F238E27FC236}">
                  <a16:creationId xmlns:a16="http://schemas.microsoft.com/office/drawing/2014/main" id="{8ECE7545-D51F-4462-9B58-B19A3651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8263" y="4067176"/>
              <a:ext cx="519113" cy="401638"/>
            </a:xfrm>
            <a:custGeom>
              <a:avLst/>
              <a:gdLst>
                <a:gd name="T0" fmla="*/ 272 w 529"/>
                <a:gd name="T1" fmla="*/ 350 h 409"/>
                <a:gd name="T2" fmla="*/ 254 w 529"/>
                <a:gd name="T3" fmla="*/ 347 h 409"/>
                <a:gd name="T4" fmla="*/ 222 w 529"/>
                <a:gd name="T5" fmla="*/ 287 h 409"/>
                <a:gd name="T6" fmla="*/ 191 w 529"/>
                <a:gd name="T7" fmla="*/ 265 h 409"/>
                <a:gd name="T8" fmla="*/ 173 w 529"/>
                <a:gd name="T9" fmla="*/ 238 h 409"/>
                <a:gd name="T10" fmla="*/ 158 w 529"/>
                <a:gd name="T11" fmla="*/ 230 h 409"/>
                <a:gd name="T12" fmla="*/ 96 w 529"/>
                <a:gd name="T13" fmla="*/ 180 h 409"/>
                <a:gd name="T14" fmla="*/ 67 w 529"/>
                <a:gd name="T15" fmla="*/ 144 h 409"/>
                <a:gd name="T16" fmla="*/ 64 w 529"/>
                <a:gd name="T17" fmla="*/ 137 h 409"/>
                <a:gd name="T18" fmla="*/ 0 w 529"/>
                <a:gd name="T19" fmla="*/ 97 h 409"/>
                <a:gd name="T20" fmla="*/ 36 w 529"/>
                <a:gd name="T21" fmla="*/ 46 h 409"/>
                <a:gd name="T22" fmla="*/ 82 w 529"/>
                <a:gd name="T23" fmla="*/ 25 h 409"/>
                <a:gd name="T24" fmla="*/ 171 w 529"/>
                <a:gd name="T25" fmla="*/ 9 h 409"/>
                <a:gd name="T26" fmla="*/ 270 w 529"/>
                <a:gd name="T27" fmla="*/ 44 h 409"/>
                <a:gd name="T28" fmla="*/ 360 w 529"/>
                <a:gd name="T29" fmla="*/ 29 h 409"/>
                <a:gd name="T30" fmla="*/ 404 w 529"/>
                <a:gd name="T31" fmla="*/ 33 h 409"/>
                <a:gd name="T32" fmla="*/ 435 w 529"/>
                <a:gd name="T33" fmla="*/ 57 h 409"/>
                <a:gd name="T34" fmla="*/ 475 w 529"/>
                <a:gd name="T35" fmla="*/ 90 h 409"/>
                <a:gd name="T36" fmla="*/ 509 w 529"/>
                <a:gd name="T37" fmla="*/ 109 h 409"/>
                <a:gd name="T38" fmla="*/ 503 w 529"/>
                <a:gd name="T39" fmla="*/ 146 h 409"/>
                <a:gd name="T40" fmla="*/ 482 w 529"/>
                <a:gd name="T41" fmla="*/ 187 h 409"/>
                <a:gd name="T42" fmla="*/ 480 w 529"/>
                <a:gd name="T43" fmla="*/ 225 h 409"/>
                <a:gd name="T44" fmla="*/ 463 w 529"/>
                <a:gd name="T45" fmla="*/ 256 h 409"/>
                <a:gd name="T46" fmla="*/ 439 w 529"/>
                <a:gd name="T47" fmla="*/ 275 h 409"/>
                <a:gd name="T48" fmla="*/ 412 w 529"/>
                <a:gd name="T49" fmla="*/ 302 h 409"/>
                <a:gd name="T50" fmla="*/ 384 w 529"/>
                <a:gd name="T51" fmla="*/ 326 h 409"/>
                <a:gd name="T52" fmla="*/ 330 w 529"/>
                <a:gd name="T53" fmla="*/ 349 h 409"/>
                <a:gd name="T54" fmla="*/ 392 w 529"/>
                <a:gd name="T55" fmla="*/ 310 h 409"/>
                <a:gd name="T56" fmla="*/ 398 w 529"/>
                <a:gd name="T57" fmla="*/ 282 h 409"/>
                <a:gd name="T58" fmla="*/ 435 w 529"/>
                <a:gd name="T59" fmla="*/ 271 h 409"/>
                <a:gd name="T60" fmla="*/ 444 w 529"/>
                <a:gd name="T61" fmla="*/ 250 h 409"/>
                <a:gd name="T62" fmla="*/ 458 w 529"/>
                <a:gd name="T63" fmla="*/ 230 h 409"/>
                <a:gd name="T64" fmla="*/ 449 w 529"/>
                <a:gd name="T65" fmla="*/ 218 h 409"/>
                <a:gd name="T66" fmla="*/ 472 w 529"/>
                <a:gd name="T67" fmla="*/ 188 h 409"/>
                <a:gd name="T68" fmla="*/ 497 w 529"/>
                <a:gd name="T69" fmla="*/ 148 h 409"/>
                <a:gd name="T70" fmla="*/ 507 w 529"/>
                <a:gd name="T71" fmla="*/ 114 h 409"/>
                <a:gd name="T72" fmla="*/ 468 w 529"/>
                <a:gd name="T73" fmla="*/ 86 h 409"/>
                <a:gd name="T74" fmla="*/ 421 w 529"/>
                <a:gd name="T75" fmla="*/ 69 h 409"/>
                <a:gd name="T76" fmla="*/ 412 w 529"/>
                <a:gd name="T77" fmla="*/ 47 h 409"/>
                <a:gd name="T78" fmla="*/ 381 w 529"/>
                <a:gd name="T79" fmla="*/ 34 h 409"/>
                <a:gd name="T80" fmla="*/ 307 w 529"/>
                <a:gd name="T81" fmla="*/ 46 h 409"/>
                <a:gd name="T82" fmla="*/ 296 w 529"/>
                <a:gd name="T83" fmla="*/ 43 h 409"/>
                <a:gd name="T84" fmla="*/ 244 w 529"/>
                <a:gd name="T85" fmla="*/ 23 h 409"/>
                <a:gd name="T86" fmla="*/ 98 w 529"/>
                <a:gd name="T87" fmla="*/ 29 h 409"/>
                <a:gd name="T88" fmla="*/ 53 w 529"/>
                <a:gd name="T89" fmla="*/ 48 h 409"/>
                <a:gd name="T90" fmla="*/ 7 w 529"/>
                <a:gd name="T91" fmla="*/ 94 h 409"/>
                <a:gd name="T92" fmla="*/ 62 w 529"/>
                <a:gd name="T93" fmla="*/ 123 h 409"/>
                <a:gd name="T94" fmla="*/ 69 w 529"/>
                <a:gd name="T95" fmla="*/ 130 h 409"/>
                <a:gd name="T96" fmla="*/ 87 w 529"/>
                <a:gd name="T97" fmla="*/ 157 h 409"/>
                <a:gd name="T98" fmla="*/ 145 w 529"/>
                <a:gd name="T99" fmla="*/ 211 h 409"/>
                <a:gd name="T100" fmla="*/ 183 w 529"/>
                <a:gd name="T101" fmla="*/ 231 h 409"/>
                <a:gd name="T102" fmla="*/ 188 w 529"/>
                <a:gd name="T103" fmla="*/ 252 h 409"/>
                <a:gd name="T104" fmla="*/ 209 w 529"/>
                <a:gd name="T105" fmla="*/ 279 h 409"/>
                <a:gd name="T106" fmla="*/ 245 w 529"/>
                <a:gd name="T107" fmla="*/ 304 h 409"/>
                <a:gd name="T108" fmla="*/ 270 w 529"/>
                <a:gd name="T109" fmla="*/ 345 h 409"/>
                <a:gd name="T110" fmla="*/ 316 w 529"/>
                <a:gd name="T111" fmla="*/ 396 h 409"/>
                <a:gd name="T112" fmla="*/ 316 w 529"/>
                <a:gd name="T113" fmla="*/ 362 h 409"/>
                <a:gd name="T114" fmla="*/ 327 w 529"/>
                <a:gd name="T115" fmla="*/ 356 h 409"/>
                <a:gd name="T116" fmla="*/ 331 w 529"/>
                <a:gd name="T117" fmla="*/ 389 h 409"/>
                <a:gd name="T118" fmla="*/ 314 w 529"/>
                <a:gd name="T119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9" h="409">
                  <a:moveTo>
                    <a:pt x="314" y="409"/>
                  </a:moveTo>
                  <a:cubicBezTo>
                    <a:pt x="308" y="409"/>
                    <a:pt x="304" y="407"/>
                    <a:pt x="302" y="404"/>
                  </a:cubicBezTo>
                  <a:cubicBezTo>
                    <a:pt x="299" y="402"/>
                    <a:pt x="297" y="400"/>
                    <a:pt x="292" y="400"/>
                  </a:cubicBezTo>
                  <a:cubicBezTo>
                    <a:pt x="289" y="401"/>
                    <a:pt x="289" y="401"/>
                    <a:pt x="289" y="401"/>
                  </a:cubicBezTo>
                  <a:cubicBezTo>
                    <a:pt x="290" y="397"/>
                    <a:pt x="290" y="397"/>
                    <a:pt x="290" y="397"/>
                  </a:cubicBezTo>
                  <a:cubicBezTo>
                    <a:pt x="292" y="384"/>
                    <a:pt x="286" y="375"/>
                    <a:pt x="280" y="367"/>
                  </a:cubicBezTo>
                  <a:cubicBezTo>
                    <a:pt x="276" y="362"/>
                    <a:pt x="272" y="356"/>
                    <a:pt x="272" y="350"/>
                  </a:cubicBezTo>
                  <a:cubicBezTo>
                    <a:pt x="270" y="352"/>
                    <a:pt x="268" y="352"/>
                    <a:pt x="267" y="351"/>
                  </a:cubicBezTo>
                  <a:cubicBezTo>
                    <a:pt x="265" y="350"/>
                    <a:pt x="265" y="348"/>
                    <a:pt x="264" y="347"/>
                  </a:cubicBezTo>
                  <a:cubicBezTo>
                    <a:pt x="264" y="347"/>
                    <a:pt x="264" y="346"/>
                    <a:pt x="264" y="346"/>
                  </a:cubicBezTo>
                  <a:cubicBezTo>
                    <a:pt x="264" y="346"/>
                    <a:pt x="264" y="346"/>
                    <a:pt x="264" y="346"/>
                  </a:cubicBezTo>
                  <a:cubicBezTo>
                    <a:pt x="263" y="346"/>
                    <a:pt x="261" y="346"/>
                    <a:pt x="257" y="348"/>
                  </a:cubicBezTo>
                  <a:cubicBezTo>
                    <a:pt x="255" y="349"/>
                    <a:pt x="255" y="349"/>
                    <a:pt x="255" y="349"/>
                  </a:cubicBezTo>
                  <a:cubicBezTo>
                    <a:pt x="254" y="347"/>
                    <a:pt x="254" y="347"/>
                    <a:pt x="254" y="347"/>
                  </a:cubicBezTo>
                  <a:cubicBezTo>
                    <a:pt x="249" y="342"/>
                    <a:pt x="250" y="337"/>
                    <a:pt x="250" y="333"/>
                  </a:cubicBezTo>
                  <a:cubicBezTo>
                    <a:pt x="250" y="331"/>
                    <a:pt x="250" y="328"/>
                    <a:pt x="249" y="326"/>
                  </a:cubicBezTo>
                  <a:cubicBezTo>
                    <a:pt x="248" y="322"/>
                    <a:pt x="246" y="320"/>
                    <a:pt x="244" y="318"/>
                  </a:cubicBezTo>
                  <a:cubicBezTo>
                    <a:pt x="241" y="316"/>
                    <a:pt x="239" y="314"/>
                    <a:pt x="237" y="310"/>
                  </a:cubicBezTo>
                  <a:cubicBezTo>
                    <a:pt x="236" y="307"/>
                    <a:pt x="238" y="303"/>
                    <a:pt x="240" y="301"/>
                  </a:cubicBezTo>
                  <a:cubicBezTo>
                    <a:pt x="238" y="299"/>
                    <a:pt x="235" y="297"/>
                    <a:pt x="232" y="295"/>
                  </a:cubicBezTo>
                  <a:cubicBezTo>
                    <a:pt x="229" y="293"/>
                    <a:pt x="225" y="290"/>
                    <a:pt x="222" y="287"/>
                  </a:cubicBezTo>
                  <a:cubicBezTo>
                    <a:pt x="221" y="286"/>
                    <a:pt x="219" y="286"/>
                    <a:pt x="216" y="286"/>
                  </a:cubicBezTo>
                  <a:cubicBezTo>
                    <a:pt x="213" y="286"/>
                    <a:pt x="210" y="286"/>
                    <a:pt x="206" y="283"/>
                  </a:cubicBezTo>
                  <a:cubicBezTo>
                    <a:pt x="203" y="281"/>
                    <a:pt x="202" y="278"/>
                    <a:pt x="201" y="275"/>
                  </a:cubicBezTo>
                  <a:cubicBezTo>
                    <a:pt x="200" y="273"/>
                    <a:pt x="199" y="270"/>
                    <a:pt x="198" y="270"/>
                  </a:cubicBezTo>
                  <a:cubicBezTo>
                    <a:pt x="197" y="270"/>
                    <a:pt x="196" y="270"/>
                    <a:pt x="193" y="271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1" y="266"/>
                    <a:pt x="191" y="265"/>
                    <a:pt x="191" y="265"/>
                  </a:cubicBezTo>
                  <a:cubicBezTo>
                    <a:pt x="191" y="263"/>
                    <a:pt x="188" y="261"/>
                    <a:pt x="186" y="259"/>
                  </a:cubicBezTo>
                  <a:cubicBezTo>
                    <a:pt x="183" y="257"/>
                    <a:pt x="181" y="256"/>
                    <a:pt x="181" y="253"/>
                  </a:cubicBezTo>
                  <a:cubicBezTo>
                    <a:pt x="181" y="253"/>
                    <a:pt x="181" y="252"/>
                    <a:pt x="181" y="251"/>
                  </a:cubicBezTo>
                  <a:cubicBezTo>
                    <a:pt x="181" y="251"/>
                    <a:pt x="181" y="251"/>
                    <a:pt x="181" y="251"/>
                  </a:cubicBezTo>
                  <a:cubicBezTo>
                    <a:pt x="181" y="250"/>
                    <a:pt x="181" y="250"/>
                    <a:pt x="181" y="250"/>
                  </a:cubicBezTo>
                  <a:cubicBezTo>
                    <a:pt x="180" y="249"/>
                    <a:pt x="179" y="247"/>
                    <a:pt x="178" y="245"/>
                  </a:cubicBezTo>
                  <a:cubicBezTo>
                    <a:pt x="177" y="243"/>
                    <a:pt x="175" y="240"/>
                    <a:pt x="173" y="238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171" y="237"/>
                    <a:pt x="171" y="237"/>
                    <a:pt x="171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6"/>
                    <a:pt x="169" y="235"/>
                    <a:pt x="169" y="234"/>
                  </a:cubicBezTo>
                  <a:cubicBezTo>
                    <a:pt x="167" y="231"/>
                    <a:pt x="164" y="231"/>
                    <a:pt x="158" y="230"/>
                  </a:cubicBezTo>
                  <a:cubicBezTo>
                    <a:pt x="154" y="230"/>
                    <a:pt x="149" y="230"/>
                    <a:pt x="146" y="227"/>
                  </a:cubicBezTo>
                  <a:cubicBezTo>
                    <a:pt x="144" y="226"/>
                    <a:pt x="143" y="223"/>
                    <a:pt x="143" y="219"/>
                  </a:cubicBezTo>
                  <a:cubicBezTo>
                    <a:pt x="142" y="218"/>
                    <a:pt x="142" y="215"/>
                    <a:pt x="141" y="215"/>
                  </a:cubicBezTo>
                  <a:cubicBezTo>
                    <a:pt x="137" y="210"/>
                    <a:pt x="127" y="199"/>
                    <a:pt x="122" y="195"/>
                  </a:cubicBezTo>
                  <a:cubicBezTo>
                    <a:pt x="121" y="195"/>
                    <a:pt x="119" y="195"/>
                    <a:pt x="118" y="195"/>
                  </a:cubicBezTo>
                  <a:cubicBezTo>
                    <a:pt x="115" y="196"/>
                    <a:pt x="112" y="196"/>
                    <a:pt x="110" y="195"/>
                  </a:cubicBezTo>
                  <a:cubicBezTo>
                    <a:pt x="103" y="191"/>
                    <a:pt x="100" y="186"/>
                    <a:pt x="96" y="180"/>
                  </a:cubicBezTo>
                  <a:cubicBezTo>
                    <a:pt x="92" y="174"/>
                    <a:pt x="88" y="169"/>
                    <a:pt x="82" y="167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79" y="160"/>
                    <a:pt x="76" y="158"/>
                    <a:pt x="73" y="154"/>
                  </a:cubicBezTo>
                  <a:cubicBezTo>
                    <a:pt x="72" y="153"/>
                    <a:pt x="67" y="147"/>
                    <a:pt x="66" y="147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0"/>
                    <a:pt x="65" y="138"/>
                    <a:pt x="66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8" y="125"/>
                    <a:pt x="51" y="124"/>
                    <a:pt x="43" y="123"/>
                  </a:cubicBezTo>
                  <a:cubicBezTo>
                    <a:pt x="34" y="121"/>
                    <a:pt x="23" y="120"/>
                    <a:pt x="21" y="109"/>
                  </a:cubicBezTo>
                  <a:cubicBezTo>
                    <a:pt x="18" y="111"/>
                    <a:pt x="15" y="111"/>
                    <a:pt x="13" y="110"/>
                  </a:cubicBezTo>
                  <a:cubicBezTo>
                    <a:pt x="7" y="109"/>
                    <a:pt x="2" y="103"/>
                    <a:pt x="0" y="9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5" y="82"/>
                    <a:pt x="10" y="70"/>
                    <a:pt x="22" y="66"/>
                  </a:cubicBezTo>
                  <a:cubicBezTo>
                    <a:pt x="21" y="65"/>
                    <a:pt x="21" y="64"/>
                    <a:pt x="21" y="62"/>
                  </a:cubicBezTo>
                  <a:cubicBezTo>
                    <a:pt x="22" y="59"/>
                    <a:pt x="25" y="57"/>
                    <a:pt x="29" y="55"/>
                  </a:cubicBezTo>
                  <a:cubicBezTo>
                    <a:pt x="33" y="53"/>
                    <a:pt x="36" y="51"/>
                    <a:pt x="36" y="48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4" y="44"/>
                    <a:pt x="48" y="44"/>
                    <a:pt x="52" y="43"/>
                  </a:cubicBezTo>
                  <a:cubicBezTo>
                    <a:pt x="66" y="41"/>
                    <a:pt x="68" y="40"/>
                    <a:pt x="68" y="32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3" y="27"/>
                    <a:pt x="76" y="28"/>
                    <a:pt x="79" y="32"/>
                  </a:cubicBezTo>
                  <a:cubicBezTo>
                    <a:pt x="79" y="30"/>
                    <a:pt x="79" y="27"/>
                    <a:pt x="82" y="25"/>
                  </a:cubicBezTo>
                  <a:cubicBezTo>
                    <a:pt x="83" y="25"/>
                    <a:pt x="84" y="25"/>
                    <a:pt x="85" y="25"/>
                  </a:cubicBezTo>
                  <a:cubicBezTo>
                    <a:pt x="87" y="26"/>
                    <a:pt x="92" y="27"/>
                    <a:pt x="95" y="25"/>
                  </a:cubicBezTo>
                  <a:cubicBezTo>
                    <a:pt x="96" y="24"/>
                    <a:pt x="97" y="22"/>
                    <a:pt x="96" y="20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113" y="18"/>
                    <a:pt x="129" y="15"/>
                    <a:pt x="145" y="13"/>
                  </a:cubicBezTo>
                  <a:cubicBezTo>
                    <a:pt x="153" y="11"/>
                    <a:pt x="162" y="10"/>
                    <a:pt x="171" y="9"/>
                  </a:cubicBezTo>
                  <a:cubicBezTo>
                    <a:pt x="176" y="8"/>
                    <a:pt x="180" y="8"/>
                    <a:pt x="185" y="7"/>
                  </a:cubicBezTo>
                  <a:cubicBezTo>
                    <a:pt x="210" y="4"/>
                    <a:pt x="236" y="0"/>
                    <a:pt x="245" y="15"/>
                  </a:cubicBezTo>
                  <a:cubicBezTo>
                    <a:pt x="245" y="15"/>
                    <a:pt x="245" y="14"/>
                    <a:pt x="245" y="14"/>
                  </a:cubicBezTo>
                  <a:cubicBezTo>
                    <a:pt x="245" y="13"/>
                    <a:pt x="245" y="12"/>
                    <a:pt x="245" y="11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9" y="9"/>
                    <a:pt x="249" y="9"/>
                    <a:pt x="249" y="9"/>
                  </a:cubicBezTo>
                  <a:cubicBezTo>
                    <a:pt x="263" y="14"/>
                    <a:pt x="267" y="29"/>
                    <a:pt x="270" y="44"/>
                  </a:cubicBezTo>
                  <a:cubicBezTo>
                    <a:pt x="272" y="44"/>
                    <a:pt x="273" y="43"/>
                    <a:pt x="275" y="43"/>
                  </a:cubicBezTo>
                  <a:cubicBezTo>
                    <a:pt x="282" y="40"/>
                    <a:pt x="289" y="37"/>
                    <a:pt x="296" y="37"/>
                  </a:cubicBezTo>
                  <a:cubicBezTo>
                    <a:pt x="299" y="37"/>
                    <a:pt x="303" y="39"/>
                    <a:pt x="305" y="41"/>
                  </a:cubicBezTo>
                  <a:cubicBezTo>
                    <a:pt x="307" y="40"/>
                    <a:pt x="309" y="38"/>
                    <a:pt x="310" y="37"/>
                  </a:cubicBezTo>
                  <a:cubicBezTo>
                    <a:pt x="312" y="35"/>
                    <a:pt x="314" y="34"/>
                    <a:pt x="316" y="33"/>
                  </a:cubicBezTo>
                  <a:cubicBezTo>
                    <a:pt x="322" y="31"/>
                    <a:pt x="331" y="31"/>
                    <a:pt x="340" y="31"/>
                  </a:cubicBezTo>
                  <a:cubicBezTo>
                    <a:pt x="347" y="30"/>
                    <a:pt x="354" y="30"/>
                    <a:pt x="360" y="29"/>
                  </a:cubicBezTo>
                  <a:cubicBezTo>
                    <a:pt x="373" y="27"/>
                    <a:pt x="383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4" y="26"/>
                    <a:pt x="394" y="29"/>
                    <a:pt x="394" y="30"/>
                  </a:cubicBezTo>
                  <a:cubicBezTo>
                    <a:pt x="394" y="30"/>
                    <a:pt x="394" y="30"/>
                    <a:pt x="394" y="30"/>
                  </a:cubicBezTo>
                  <a:cubicBezTo>
                    <a:pt x="396" y="29"/>
                    <a:pt x="399" y="28"/>
                    <a:pt x="401" y="29"/>
                  </a:cubicBezTo>
                  <a:cubicBezTo>
                    <a:pt x="403" y="30"/>
                    <a:pt x="403" y="30"/>
                    <a:pt x="404" y="33"/>
                  </a:cubicBezTo>
                  <a:cubicBezTo>
                    <a:pt x="405" y="35"/>
                    <a:pt x="406" y="40"/>
                    <a:pt x="407" y="42"/>
                  </a:cubicBezTo>
                  <a:cubicBezTo>
                    <a:pt x="408" y="42"/>
                    <a:pt x="410" y="42"/>
                    <a:pt x="411" y="41"/>
                  </a:cubicBezTo>
                  <a:cubicBezTo>
                    <a:pt x="413" y="41"/>
                    <a:pt x="416" y="40"/>
                    <a:pt x="418" y="41"/>
                  </a:cubicBezTo>
                  <a:cubicBezTo>
                    <a:pt x="419" y="42"/>
                    <a:pt x="421" y="43"/>
                    <a:pt x="423" y="46"/>
                  </a:cubicBezTo>
                  <a:cubicBezTo>
                    <a:pt x="424" y="47"/>
                    <a:pt x="425" y="49"/>
                    <a:pt x="426" y="50"/>
                  </a:cubicBezTo>
                  <a:cubicBezTo>
                    <a:pt x="427" y="50"/>
                    <a:pt x="428" y="50"/>
                    <a:pt x="429" y="51"/>
                  </a:cubicBezTo>
                  <a:cubicBezTo>
                    <a:pt x="431" y="52"/>
                    <a:pt x="434" y="54"/>
                    <a:pt x="435" y="57"/>
                  </a:cubicBezTo>
                  <a:cubicBezTo>
                    <a:pt x="435" y="58"/>
                    <a:pt x="435" y="58"/>
                    <a:pt x="435" y="59"/>
                  </a:cubicBezTo>
                  <a:cubicBezTo>
                    <a:pt x="439" y="58"/>
                    <a:pt x="441" y="59"/>
                    <a:pt x="445" y="62"/>
                  </a:cubicBezTo>
                  <a:cubicBezTo>
                    <a:pt x="447" y="64"/>
                    <a:pt x="450" y="66"/>
                    <a:pt x="455" y="70"/>
                  </a:cubicBezTo>
                  <a:cubicBezTo>
                    <a:pt x="457" y="71"/>
                    <a:pt x="461" y="73"/>
                    <a:pt x="465" y="75"/>
                  </a:cubicBezTo>
                  <a:cubicBezTo>
                    <a:pt x="469" y="77"/>
                    <a:pt x="470" y="77"/>
                    <a:pt x="471" y="78"/>
                  </a:cubicBezTo>
                  <a:cubicBezTo>
                    <a:pt x="473" y="80"/>
                    <a:pt x="473" y="83"/>
                    <a:pt x="474" y="86"/>
                  </a:cubicBezTo>
                  <a:cubicBezTo>
                    <a:pt x="474" y="87"/>
                    <a:pt x="474" y="89"/>
                    <a:pt x="475" y="90"/>
                  </a:cubicBezTo>
                  <a:cubicBezTo>
                    <a:pt x="476" y="91"/>
                    <a:pt x="478" y="91"/>
                    <a:pt x="480" y="91"/>
                  </a:cubicBezTo>
                  <a:cubicBezTo>
                    <a:pt x="483" y="92"/>
                    <a:pt x="487" y="92"/>
                    <a:pt x="488" y="95"/>
                  </a:cubicBezTo>
                  <a:cubicBezTo>
                    <a:pt x="488" y="96"/>
                    <a:pt x="488" y="97"/>
                    <a:pt x="488" y="98"/>
                  </a:cubicBezTo>
                  <a:cubicBezTo>
                    <a:pt x="491" y="97"/>
                    <a:pt x="494" y="97"/>
                    <a:pt x="497" y="97"/>
                  </a:cubicBezTo>
                  <a:cubicBezTo>
                    <a:pt x="500" y="98"/>
                    <a:pt x="500" y="98"/>
                    <a:pt x="500" y="98"/>
                  </a:cubicBezTo>
                  <a:cubicBezTo>
                    <a:pt x="500" y="100"/>
                    <a:pt x="500" y="100"/>
                    <a:pt x="500" y="100"/>
                  </a:cubicBezTo>
                  <a:cubicBezTo>
                    <a:pt x="500" y="104"/>
                    <a:pt x="505" y="107"/>
                    <a:pt x="509" y="109"/>
                  </a:cubicBezTo>
                  <a:cubicBezTo>
                    <a:pt x="514" y="111"/>
                    <a:pt x="518" y="113"/>
                    <a:pt x="519" y="118"/>
                  </a:cubicBezTo>
                  <a:cubicBezTo>
                    <a:pt x="519" y="118"/>
                    <a:pt x="519" y="118"/>
                    <a:pt x="519" y="118"/>
                  </a:cubicBezTo>
                  <a:cubicBezTo>
                    <a:pt x="521" y="118"/>
                    <a:pt x="523" y="117"/>
                    <a:pt x="525" y="117"/>
                  </a:cubicBezTo>
                  <a:cubicBezTo>
                    <a:pt x="529" y="118"/>
                    <a:pt x="529" y="118"/>
                    <a:pt x="529" y="118"/>
                  </a:cubicBezTo>
                  <a:cubicBezTo>
                    <a:pt x="528" y="121"/>
                    <a:pt x="528" y="121"/>
                    <a:pt x="528" y="121"/>
                  </a:cubicBezTo>
                  <a:cubicBezTo>
                    <a:pt x="526" y="130"/>
                    <a:pt x="520" y="134"/>
                    <a:pt x="514" y="138"/>
                  </a:cubicBezTo>
                  <a:cubicBezTo>
                    <a:pt x="510" y="140"/>
                    <a:pt x="506" y="142"/>
                    <a:pt x="503" y="146"/>
                  </a:cubicBezTo>
                  <a:cubicBezTo>
                    <a:pt x="502" y="147"/>
                    <a:pt x="502" y="148"/>
                    <a:pt x="502" y="149"/>
                  </a:cubicBezTo>
                  <a:cubicBezTo>
                    <a:pt x="502" y="151"/>
                    <a:pt x="501" y="152"/>
                    <a:pt x="499" y="154"/>
                  </a:cubicBezTo>
                  <a:cubicBezTo>
                    <a:pt x="497" y="157"/>
                    <a:pt x="495" y="164"/>
                    <a:pt x="493" y="171"/>
                  </a:cubicBezTo>
                  <a:cubicBezTo>
                    <a:pt x="491" y="176"/>
                    <a:pt x="490" y="182"/>
                    <a:pt x="488" y="186"/>
                  </a:cubicBezTo>
                  <a:cubicBezTo>
                    <a:pt x="487" y="187"/>
                    <a:pt x="486" y="188"/>
                    <a:pt x="484" y="188"/>
                  </a:cubicBezTo>
                  <a:cubicBezTo>
                    <a:pt x="483" y="188"/>
                    <a:pt x="482" y="187"/>
                    <a:pt x="482" y="187"/>
                  </a:cubicBezTo>
                  <a:cubicBezTo>
                    <a:pt x="482" y="187"/>
                    <a:pt x="482" y="187"/>
                    <a:pt x="482" y="187"/>
                  </a:cubicBezTo>
                  <a:cubicBezTo>
                    <a:pt x="480" y="188"/>
                    <a:pt x="477" y="190"/>
                    <a:pt x="475" y="192"/>
                  </a:cubicBezTo>
                  <a:cubicBezTo>
                    <a:pt x="472" y="195"/>
                    <a:pt x="469" y="197"/>
                    <a:pt x="466" y="197"/>
                  </a:cubicBezTo>
                  <a:cubicBezTo>
                    <a:pt x="466" y="199"/>
                    <a:pt x="467" y="200"/>
                    <a:pt x="467" y="201"/>
                  </a:cubicBezTo>
                  <a:cubicBezTo>
                    <a:pt x="467" y="207"/>
                    <a:pt x="468" y="214"/>
                    <a:pt x="464" y="219"/>
                  </a:cubicBezTo>
                  <a:cubicBezTo>
                    <a:pt x="469" y="217"/>
                    <a:pt x="476" y="216"/>
                    <a:pt x="480" y="223"/>
                  </a:cubicBezTo>
                  <a:cubicBezTo>
                    <a:pt x="480" y="224"/>
                    <a:pt x="480" y="224"/>
                    <a:pt x="480" y="224"/>
                  </a:cubicBezTo>
                  <a:cubicBezTo>
                    <a:pt x="480" y="225"/>
                    <a:pt x="480" y="225"/>
                    <a:pt x="480" y="225"/>
                  </a:cubicBezTo>
                  <a:cubicBezTo>
                    <a:pt x="479" y="230"/>
                    <a:pt x="477" y="233"/>
                    <a:pt x="473" y="234"/>
                  </a:cubicBezTo>
                  <a:cubicBezTo>
                    <a:pt x="471" y="235"/>
                    <a:pt x="469" y="235"/>
                    <a:pt x="466" y="235"/>
                  </a:cubicBezTo>
                  <a:cubicBezTo>
                    <a:pt x="468" y="238"/>
                    <a:pt x="469" y="241"/>
                    <a:pt x="467" y="243"/>
                  </a:cubicBezTo>
                  <a:cubicBezTo>
                    <a:pt x="466" y="244"/>
                    <a:pt x="464" y="244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8"/>
                    <a:pt x="464" y="251"/>
                    <a:pt x="464" y="253"/>
                  </a:cubicBezTo>
                  <a:cubicBezTo>
                    <a:pt x="463" y="256"/>
                    <a:pt x="463" y="256"/>
                    <a:pt x="463" y="256"/>
                  </a:cubicBezTo>
                  <a:cubicBezTo>
                    <a:pt x="461" y="256"/>
                    <a:pt x="461" y="256"/>
                    <a:pt x="461" y="256"/>
                  </a:cubicBezTo>
                  <a:cubicBezTo>
                    <a:pt x="459" y="256"/>
                    <a:pt x="458" y="256"/>
                    <a:pt x="456" y="256"/>
                  </a:cubicBezTo>
                  <a:cubicBezTo>
                    <a:pt x="451" y="256"/>
                    <a:pt x="446" y="256"/>
                    <a:pt x="443" y="255"/>
                  </a:cubicBezTo>
                  <a:cubicBezTo>
                    <a:pt x="444" y="256"/>
                    <a:pt x="444" y="258"/>
                    <a:pt x="443" y="259"/>
                  </a:cubicBezTo>
                  <a:cubicBezTo>
                    <a:pt x="442" y="261"/>
                    <a:pt x="440" y="261"/>
                    <a:pt x="439" y="260"/>
                  </a:cubicBezTo>
                  <a:cubicBezTo>
                    <a:pt x="439" y="261"/>
                    <a:pt x="439" y="262"/>
                    <a:pt x="439" y="263"/>
                  </a:cubicBezTo>
                  <a:cubicBezTo>
                    <a:pt x="440" y="268"/>
                    <a:pt x="441" y="272"/>
                    <a:pt x="439" y="275"/>
                  </a:cubicBezTo>
                  <a:cubicBezTo>
                    <a:pt x="438" y="277"/>
                    <a:pt x="435" y="279"/>
                    <a:pt x="433" y="281"/>
                  </a:cubicBezTo>
                  <a:cubicBezTo>
                    <a:pt x="430" y="283"/>
                    <a:pt x="427" y="284"/>
                    <a:pt x="428" y="289"/>
                  </a:cubicBezTo>
                  <a:cubicBezTo>
                    <a:pt x="428" y="292"/>
                    <a:pt x="428" y="292"/>
                    <a:pt x="428" y="292"/>
                  </a:cubicBezTo>
                  <a:cubicBezTo>
                    <a:pt x="425" y="292"/>
                    <a:pt x="425" y="292"/>
                    <a:pt x="425" y="292"/>
                  </a:cubicBezTo>
                  <a:cubicBezTo>
                    <a:pt x="419" y="292"/>
                    <a:pt x="416" y="289"/>
                    <a:pt x="414" y="286"/>
                  </a:cubicBezTo>
                  <a:cubicBezTo>
                    <a:pt x="411" y="284"/>
                    <a:pt x="410" y="282"/>
                    <a:pt x="404" y="283"/>
                  </a:cubicBezTo>
                  <a:cubicBezTo>
                    <a:pt x="406" y="290"/>
                    <a:pt x="409" y="296"/>
                    <a:pt x="412" y="302"/>
                  </a:cubicBezTo>
                  <a:cubicBezTo>
                    <a:pt x="413" y="304"/>
                    <a:pt x="414" y="306"/>
                    <a:pt x="415" y="308"/>
                  </a:cubicBezTo>
                  <a:cubicBezTo>
                    <a:pt x="418" y="315"/>
                    <a:pt x="418" y="315"/>
                    <a:pt x="418" y="315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09" y="311"/>
                    <a:pt x="407" y="312"/>
                    <a:pt x="404" y="316"/>
                  </a:cubicBezTo>
                  <a:cubicBezTo>
                    <a:pt x="402" y="318"/>
                    <a:pt x="399" y="321"/>
                    <a:pt x="396" y="320"/>
                  </a:cubicBezTo>
                  <a:cubicBezTo>
                    <a:pt x="396" y="320"/>
                    <a:pt x="395" y="320"/>
                    <a:pt x="395" y="320"/>
                  </a:cubicBezTo>
                  <a:cubicBezTo>
                    <a:pt x="393" y="327"/>
                    <a:pt x="387" y="327"/>
                    <a:pt x="384" y="326"/>
                  </a:cubicBezTo>
                  <a:cubicBezTo>
                    <a:pt x="382" y="326"/>
                    <a:pt x="381" y="326"/>
                    <a:pt x="380" y="326"/>
                  </a:cubicBezTo>
                  <a:cubicBezTo>
                    <a:pt x="380" y="327"/>
                    <a:pt x="379" y="328"/>
                    <a:pt x="379" y="333"/>
                  </a:cubicBezTo>
                  <a:cubicBezTo>
                    <a:pt x="379" y="335"/>
                    <a:pt x="379" y="335"/>
                    <a:pt x="379" y="335"/>
                  </a:cubicBezTo>
                  <a:cubicBezTo>
                    <a:pt x="378" y="336"/>
                    <a:pt x="378" y="336"/>
                    <a:pt x="378" y="336"/>
                  </a:cubicBezTo>
                  <a:cubicBezTo>
                    <a:pt x="369" y="339"/>
                    <a:pt x="362" y="339"/>
                    <a:pt x="355" y="339"/>
                  </a:cubicBezTo>
                  <a:cubicBezTo>
                    <a:pt x="345" y="338"/>
                    <a:pt x="338" y="338"/>
                    <a:pt x="335" y="350"/>
                  </a:cubicBezTo>
                  <a:cubicBezTo>
                    <a:pt x="330" y="349"/>
                    <a:pt x="330" y="349"/>
                    <a:pt x="330" y="349"/>
                  </a:cubicBezTo>
                  <a:cubicBezTo>
                    <a:pt x="334" y="333"/>
                    <a:pt x="344" y="333"/>
                    <a:pt x="355" y="333"/>
                  </a:cubicBezTo>
                  <a:cubicBezTo>
                    <a:pt x="361" y="333"/>
                    <a:pt x="367" y="333"/>
                    <a:pt x="374" y="331"/>
                  </a:cubicBezTo>
                  <a:cubicBezTo>
                    <a:pt x="374" y="327"/>
                    <a:pt x="375" y="324"/>
                    <a:pt x="377" y="322"/>
                  </a:cubicBezTo>
                  <a:cubicBezTo>
                    <a:pt x="379" y="320"/>
                    <a:pt x="382" y="320"/>
                    <a:pt x="385" y="321"/>
                  </a:cubicBezTo>
                  <a:cubicBezTo>
                    <a:pt x="387" y="321"/>
                    <a:pt x="389" y="321"/>
                    <a:pt x="389" y="319"/>
                  </a:cubicBezTo>
                  <a:cubicBezTo>
                    <a:pt x="388" y="318"/>
                    <a:pt x="387" y="317"/>
                    <a:pt x="387" y="315"/>
                  </a:cubicBezTo>
                  <a:cubicBezTo>
                    <a:pt x="387" y="315"/>
                    <a:pt x="387" y="311"/>
                    <a:pt x="392" y="310"/>
                  </a:cubicBezTo>
                  <a:cubicBezTo>
                    <a:pt x="394" y="310"/>
                    <a:pt x="394" y="310"/>
                    <a:pt x="394" y="310"/>
                  </a:cubicBezTo>
                  <a:cubicBezTo>
                    <a:pt x="395" y="312"/>
                    <a:pt x="395" y="312"/>
                    <a:pt x="395" y="312"/>
                  </a:cubicBezTo>
                  <a:cubicBezTo>
                    <a:pt x="396" y="314"/>
                    <a:pt x="397" y="315"/>
                    <a:pt x="397" y="315"/>
                  </a:cubicBezTo>
                  <a:cubicBezTo>
                    <a:pt x="397" y="315"/>
                    <a:pt x="399" y="313"/>
                    <a:pt x="400" y="312"/>
                  </a:cubicBezTo>
                  <a:cubicBezTo>
                    <a:pt x="402" y="310"/>
                    <a:pt x="405" y="307"/>
                    <a:pt x="408" y="306"/>
                  </a:cubicBezTo>
                  <a:cubicBezTo>
                    <a:pt x="408" y="306"/>
                    <a:pt x="408" y="305"/>
                    <a:pt x="408" y="305"/>
                  </a:cubicBezTo>
                  <a:cubicBezTo>
                    <a:pt x="404" y="298"/>
                    <a:pt x="400" y="290"/>
                    <a:pt x="398" y="282"/>
                  </a:cubicBezTo>
                  <a:cubicBezTo>
                    <a:pt x="397" y="279"/>
                    <a:pt x="397" y="279"/>
                    <a:pt x="397" y="279"/>
                  </a:cubicBezTo>
                  <a:cubicBezTo>
                    <a:pt x="400" y="278"/>
                    <a:pt x="400" y="278"/>
                    <a:pt x="400" y="278"/>
                  </a:cubicBezTo>
                  <a:cubicBezTo>
                    <a:pt x="411" y="275"/>
                    <a:pt x="415" y="279"/>
                    <a:pt x="418" y="283"/>
                  </a:cubicBezTo>
                  <a:cubicBezTo>
                    <a:pt x="419" y="284"/>
                    <a:pt x="420" y="286"/>
                    <a:pt x="422" y="286"/>
                  </a:cubicBezTo>
                  <a:cubicBezTo>
                    <a:pt x="423" y="281"/>
                    <a:pt x="427" y="278"/>
                    <a:pt x="430" y="276"/>
                  </a:cubicBezTo>
                  <a:cubicBezTo>
                    <a:pt x="432" y="275"/>
                    <a:pt x="434" y="274"/>
                    <a:pt x="434" y="272"/>
                  </a:cubicBezTo>
                  <a:cubicBezTo>
                    <a:pt x="435" y="271"/>
                    <a:pt x="435" y="271"/>
                    <a:pt x="435" y="271"/>
                  </a:cubicBezTo>
                  <a:cubicBezTo>
                    <a:pt x="435" y="270"/>
                    <a:pt x="434" y="267"/>
                    <a:pt x="434" y="265"/>
                  </a:cubicBezTo>
                  <a:cubicBezTo>
                    <a:pt x="433" y="260"/>
                    <a:pt x="432" y="257"/>
                    <a:pt x="434" y="255"/>
                  </a:cubicBezTo>
                  <a:cubicBezTo>
                    <a:pt x="435" y="255"/>
                    <a:pt x="435" y="254"/>
                    <a:pt x="436" y="254"/>
                  </a:cubicBezTo>
                  <a:cubicBezTo>
                    <a:pt x="435" y="253"/>
                    <a:pt x="435" y="251"/>
                    <a:pt x="435" y="249"/>
                  </a:cubicBezTo>
                  <a:cubicBezTo>
                    <a:pt x="436" y="246"/>
                    <a:pt x="439" y="244"/>
                    <a:pt x="444" y="242"/>
                  </a:cubicBezTo>
                  <a:cubicBezTo>
                    <a:pt x="447" y="247"/>
                    <a:pt x="447" y="247"/>
                    <a:pt x="447" y="247"/>
                  </a:cubicBezTo>
                  <a:cubicBezTo>
                    <a:pt x="445" y="248"/>
                    <a:pt x="445" y="249"/>
                    <a:pt x="444" y="250"/>
                  </a:cubicBezTo>
                  <a:cubicBezTo>
                    <a:pt x="446" y="250"/>
                    <a:pt x="452" y="250"/>
                    <a:pt x="456" y="250"/>
                  </a:cubicBezTo>
                  <a:cubicBezTo>
                    <a:pt x="457" y="250"/>
                    <a:pt x="457" y="250"/>
                    <a:pt x="458" y="250"/>
                  </a:cubicBezTo>
                  <a:cubicBezTo>
                    <a:pt x="458" y="249"/>
                    <a:pt x="458" y="248"/>
                    <a:pt x="457" y="247"/>
                  </a:cubicBezTo>
                  <a:cubicBezTo>
                    <a:pt x="456" y="244"/>
                    <a:pt x="456" y="241"/>
                    <a:pt x="458" y="239"/>
                  </a:cubicBezTo>
                  <a:cubicBezTo>
                    <a:pt x="458" y="238"/>
                    <a:pt x="460" y="237"/>
                    <a:pt x="462" y="238"/>
                  </a:cubicBezTo>
                  <a:cubicBezTo>
                    <a:pt x="461" y="237"/>
                    <a:pt x="461" y="236"/>
                    <a:pt x="461" y="235"/>
                  </a:cubicBezTo>
                  <a:cubicBezTo>
                    <a:pt x="460" y="234"/>
                    <a:pt x="459" y="232"/>
                    <a:pt x="458" y="230"/>
                  </a:cubicBezTo>
                  <a:cubicBezTo>
                    <a:pt x="463" y="227"/>
                    <a:pt x="463" y="227"/>
                    <a:pt x="463" y="227"/>
                  </a:cubicBezTo>
                  <a:cubicBezTo>
                    <a:pt x="465" y="229"/>
                    <a:pt x="469" y="230"/>
                    <a:pt x="471" y="229"/>
                  </a:cubicBezTo>
                  <a:cubicBezTo>
                    <a:pt x="473" y="229"/>
                    <a:pt x="474" y="227"/>
                    <a:pt x="474" y="225"/>
                  </a:cubicBezTo>
                  <a:cubicBezTo>
                    <a:pt x="472" y="222"/>
                    <a:pt x="470" y="223"/>
                    <a:pt x="464" y="225"/>
                  </a:cubicBezTo>
                  <a:cubicBezTo>
                    <a:pt x="461" y="226"/>
                    <a:pt x="457" y="228"/>
                    <a:pt x="454" y="226"/>
                  </a:cubicBezTo>
                  <a:cubicBezTo>
                    <a:pt x="452" y="225"/>
                    <a:pt x="451" y="224"/>
                    <a:pt x="450" y="222"/>
                  </a:cubicBezTo>
                  <a:cubicBezTo>
                    <a:pt x="449" y="218"/>
                    <a:pt x="449" y="218"/>
                    <a:pt x="449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6" y="218"/>
                    <a:pt x="458" y="218"/>
                    <a:pt x="459" y="217"/>
                  </a:cubicBezTo>
                  <a:cubicBezTo>
                    <a:pt x="462" y="214"/>
                    <a:pt x="462" y="207"/>
                    <a:pt x="461" y="202"/>
                  </a:cubicBezTo>
                  <a:cubicBezTo>
                    <a:pt x="461" y="196"/>
                    <a:pt x="460" y="191"/>
                    <a:pt x="464" y="190"/>
                  </a:cubicBezTo>
                  <a:cubicBezTo>
                    <a:pt x="468" y="189"/>
                    <a:pt x="468" y="189"/>
                    <a:pt x="468" y="189"/>
                  </a:cubicBezTo>
                  <a:cubicBezTo>
                    <a:pt x="468" y="191"/>
                    <a:pt x="468" y="191"/>
                    <a:pt x="468" y="191"/>
                  </a:cubicBezTo>
                  <a:cubicBezTo>
                    <a:pt x="469" y="190"/>
                    <a:pt x="471" y="189"/>
                    <a:pt x="472" y="188"/>
                  </a:cubicBezTo>
                  <a:cubicBezTo>
                    <a:pt x="473" y="186"/>
                    <a:pt x="475" y="185"/>
                    <a:pt x="476" y="184"/>
                  </a:cubicBezTo>
                  <a:cubicBezTo>
                    <a:pt x="476" y="184"/>
                    <a:pt x="476" y="183"/>
                    <a:pt x="476" y="183"/>
                  </a:cubicBezTo>
                  <a:cubicBezTo>
                    <a:pt x="476" y="182"/>
                    <a:pt x="476" y="179"/>
                    <a:pt x="481" y="178"/>
                  </a:cubicBezTo>
                  <a:cubicBezTo>
                    <a:pt x="485" y="177"/>
                    <a:pt x="485" y="177"/>
                    <a:pt x="485" y="177"/>
                  </a:cubicBezTo>
                  <a:cubicBezTo>
                    <a:pt x="486" y="175"/>
                    <a:pt x="487" y="172"/>
                    <a:pt x="487" y="170"/>
                  </a:cubicBezTo>
                  <a:cubicBezTo>
                    <a:pt x="490" y="162"/>
                    <a:pt x="492" y="154"/>
                    <a:pt x="495" y="151"/>
                  </a:cubicBezTo>
                  <a:cubicBezTo>
                    <a:pt x="496" y="150"/>
                    <a:pt x="496" y="149"/>
                    <a:pt x="497" y="148"/>
                  </a:cubicBezTo>
                  <a:cubicBezTo>
                    <a:pt x="497" y="146"/>
                    <a:pt x="497" y="145"/>
                    <a:pt x="499" y="143"/>
                  </a:cubicBezTo>
                  <a:cubicBezTo>
                    <a:pt x="503" y="138"/>
                    <a:pt x="507" y="135"/>
                    <a:pt x="511" y="133"/>
                  </a:cubicBezTo>
                  <a:cubicBezTo>
                    <a:pt x="515" y="130"/>
                    <a:pt x="519" y="128"/>
                    <a:pt x="521" y="123"/>
                  </a:cubicBezTo>
                  <a:cubicBezTo>
                    <a:pt x="519" y="124"/>
                    <a:pt x="517" y="125"/>
                    <a:pt x="515" y="127"/>
                  </a:cubicBezTo>
                  <a:cubicBezTo>
                    <a:pt x="511" y="122"/>
                    <a:pt x="511" y="122"/>
                    <a:pt x="511" y="122"/>
                  </a:cubicBezTo>
                  <a:cubicBezTo>
                    <a:pt x="513" y="121"/>
                    <a:pt x="514" y="119"/>
                    <a:pt x="513" y="118"/>
                  </a:cubicBezTo>
                  <a:cubicBezTo>
                    <a:pt x="513" y="117"/>
                    <a:pt x="510" y="115"/>
                    <a:pt x="507" y="114"/>
                  </a:cubicBezTo>
                  <a:cubicBezTo>
                    <a:pt x="502" y="111"/>
                    <a:pt x="497" y="108"/>
                    <a:pt x="495" y="103"/>
                  </a:cubicBezTo>
                  <a:cubicBezTo>
                    <a:pt x="490" y="103"/>
                    <a:pt x="485" y="104"/>
                    <a:pt x="483" y="106"/>
                  </a:cubicBezTo>
                  <a:cubicBezTo>
                    <a:pt x="479" y="102"/>
                    <a:pt x="479" y="102"/>
                    <a:pt x="479" y="102"/>
                  </a:cubicBezTo>
                  <a:cubicBezTo>
                    <a:pt x="482" y="99"/>
                    <a:pt x="482" y="98"/>
                    <a:pt x="483" y="97"/>
                  </a:cubicBezTo>
                  <a:cubicBezTo>
                    <a:pt x="482" y="97"/>
                    <a:pt x="480" y="97"/>
                    <a:pt x="479" y="97"/>
                  </a:cubicBezTo>
                  <a:cubicBezTo>
                    <a:pt x="477" y="96"/>
                    <a:pt x="474" y="96"/>
                    <a:pt x="472" y="94"/>
                  </a:cubicBezTo>
                  <a:cubicBezTo>
                    <a:pt x="469" y="93"/>
                    <a:pt x="468" y="89"/>
                    <a:pt x="468" y="86"/>
                  </a:cubicBezTo>
                  <a:cubicBezTo>
                    <a:pt x="468" y="85"/>
                    <a:pt x="468" y="83"/>
                    <a:pt x="467" y="82"/>
                  </a:cubicBezTo>
                  <a:cubicBezTo>
                    <a:pt x="467" y="82"/>
                    <a:pt x="464" y="81"/>
                    <a:pt x="462" y="80"/>
                  </a:cubicBezTo>
                  <a:cubicBezTo>
                    <a:pt x="458" y="78"/>
                    <a:pt x="454" y="76"/>
                    <a:pt x="451" y="74"/>
                  </a:cubicBezTo>
                  <a:cubicBezTo>
                    <a:pt x="446" y="71"/>
                    <a:pt x="443" y="68"/>
                    <a:pt x="441" y="67"/>
                  </a:cubicBezTo>
                  <a:cubicBezTo>
                    <a:pt x="438" y="64"/>
                    <a:pt x="438" y="64"/>
                    <a:pt x="434" y="65"/>
                  </a:cubicBezTo>
                  <a:cubicBezTo>
                    <a:pt x="432" y="66"/>
                    <a:pt x="431" y="66"/>
                    <a:pt x="430" y="67"/>
                  </a:cubicBezTo>
                  <a:cubicBezTo>
                    <a:pt x="421" y="69"/>
                    <a:pt x="421" y="69"/>
                    <a:pt x="421" y="69"/>
                  </a:cubicBezTo>
                  <a:cubicBezTo>
                    <a:pt x="427" y="62"/>
                    <a:pt x="427" y="62"/>
                    <a:pt x="427" y="62"/>
                  </a:cubicBezTo>
                  <a:cubicBezTo>
                    <a:pt x="429" y="59"/>
                    <a:pt x="429" y="58"/>
                    <a:pt x="429" y="58"/>
                  </a:cubicBezTo>
                  <a:cubicBezTo>
                    <a:pt x="429" y="57"/>
                    <a:pt x="427" y="56"/>
                    <a:pt x="426" y="56"/>
                  </a:cubicBezTo>
                  <a:cubicBezTo>
                    <a:pt x="425" y="55"/>
                    <a:pt x="424" y="55"/>
                    <a:pt x="423" y="54"/>
                  </a:cubicBezTo>
                  <a:cubicBezTo>
                    <a:pt x="422" y="53"/>
                    <a:pt x="420" y="51"/>
                    <a:pt x="418" y="49"/>
                  </a:cubicBezTo>
                  <a:cubicBezTo>
                    <a:pt x="417" y="48"/>
                    <a:pt x="416" y="47"/>
                    <a:pt x="416" y="46"/>
                  </a:cubicBezTo>
                  <a:cubicBezTo>
                    <a:pt x="415" y="46"/>
                    <a:pt x="413" y="47"/>
                    <a:pt x="412" y="47"/>
                  </a:cubicBezTo>
                  <a:cubicBezTo>
                    <a:pt x="409" y="47"/>
                    <a:pt x="405" y="48"/>
                    <a:pt x="403" y="46"/>
                  </a:cubicBezTo>
                  <a:cubicBezTo>
                    <a:pt x="402" y="45"/>
                    <a:pt x="401" y="44"/>
                    <a:pt x="399" y="35"/>
                  </a:cubicBezTo>
                  <a:cubicBezTo>
                    <a:pt x="399" y="35"/>
                    <a:pt x="399" y="35"/>
                    <a:pt x="399" y="34"/>
                  </a:cubicBezTo>
                  <a:cubicBezTo>
                    <a:pt x="397" y="35"/>
                    <a:pt x="394" y="36"/>
                    <a:pt x="393" y="38"/>
                  </a:cubicBezTo>
                  <a:cubicBezTo>
                    <a:pt x="390" y="40"/>
                    <a:pt x="388" y="42"/>
                    <a:pt x="385" y="41"/>
                  </a:cubicBezTo>
                  <a:cubicBezTo>
                    <a:pt x="383" y="40"/>
                    <a:pt x="382" y="37"/>
                    <a:pt x="382" y="37"/>
                  </a:cubicBezTo>
                  <a:cubicBezTo>
                    <a:pt x="381" y="34"/>
                    <a:pt x="381" y="34"/>
                    <a:pt x="381" y="34"/>
                  </a:cubicBezTo>
                  <a:cubicBezTo>
                    <a:pt x="384" y="33"/>
                    <a:pt x="384" y="33"/>
                    <a:pt x="384" y="33"/>
                  </a:cubicBezTo>
                  <a:cubicBezTo>
                    <a:pt x="386" y="33"/>
                    <a:pt x="387" y="32"/>
                    <a:pt x="388" y="31"/>
                  </a:cubicBezTo>
                  <a:cubicBezTo>
                    <a:pt x="382" y="31"/>
                    <a:pt x="373" y="32"/>
                    <a:pt x="361" y="35"/>
                  </a:cubicBezTo>
                  <a:cubicBezTo>
                    <a:pt x="355" y="36"/>
                    <a:pt x="347" y="36"/>
                    <a:pt x="340" y="36"/>
                  </a:cubicBezTo>
                  <a:cubicBezTo>
                    <a:pt x="331" y="37"/>
                    <a:pt x="323" y="37"/>
                    <a:pt x="317" y="39"/>
                  </a:cubicBezTo>
                  <a:cubicBezTo>
                    <a:pt x="316" y="39"/>
                    <a:pt x="315" y="40"/>
                    <a:pt x="314" y="41"/>
                  </a:cubicBezTo>
                  <a:cubicBezTo>
                    <a:pt x="312" y="43"/>
                    <a:pt x="310" y="45"/>
                    <a:pt x="307" y="4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4" y="44"/>
                    <a:pt x="304" y="44"/>
                    <a:pt x="304" y="44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5"/>
                    <a:pt x="298" y="43"/>
                    <a:pt x="296" y="43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0" y="43"/>
                    <a:pt x="283" y="45"/>
                    <a:pt x="277" y="48"/>
                  </a:cubicBezTo>
                  <a:cubicBezTo>
                    <a:pt x="274" y="49"/>
                    <a:pt x="271" y="50"/>
                    <a:pt x="269" y="51"/>
                  </a:cubicBezTo>
                  <a:cubicBezTo>
                    <a:pt x="266" y="51"/>
                    <a:pt x="266" y="51"/>
                    <a:pt x="266" y="51"/>
                  </a:cubicBezTo>
                  <a:cubicBezTo>
                    <a:pt x="265" y="48"/>
                    <a:pt x="265" y="48"/>
                    <a:pt x="265" y="48"/>
                  </a:cubicBezTo>
                  <a:cubicBezTo>
                    <a:pt x="263" y="34"/>
                    <a:pt x="260" y="21"/>
                    <a:pt x="250" y="16"/>
                  </a:cubicBezTo>
                  <a:cubicBezTo>
                    <a:pt x="250" y="18"/>
                    <a:pt x="249" y="22"/>
                    <a:pt x="244" y="23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36" y="6"/>
                    <a:pt x="210" y="9"/>
                    <a:pt x="186" y="13"/>
                  </a:cubicBezTo>
                  <a:cubicBezTo>
                    <a:pt x="181" y="13"/>
                    <a:pt x="176" y="14"/>
                    <a:pt x="172" y="14"/>
                  </a:cubicBezTo>
                  <a:cubicBezTo>
                    <a:pt x="163" y="15"/>
                    <a:pt x="154" y="17"/>
                    <a:pt x="146" y="18"/>
                  </a:cubicBezTo>
                  <a:cubicBezTo>
                    <a:pt x="130" y="21"/>
                    <a:pt x="115" y="23"/>
                    <a:pt x="102" y="23"/>
                  </a:cubicBezTo>
                  <a:cubicBezTo>
                    <a:pt x="101" y="25"/>
                    <a:pt x="100" y="27"/>
                    <a:pt x="98" y="29"/>
                  </a:cubicBezTo>
                  <a:cubicBezTo>
                    <a:pt x="94" y="32"/>
                    <a:pt x="88" y="32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3"/>
                    <a:pt x="85" y="35"/>
                    <a:pt x="84" y="37"/>
                  </a:cubicBezTo>
                  <a:cubicBezTo>
                    <a:pt x="83" y="38"/>
                    <a:pt x="81" y="39"/>
                    <a:pt x="79" y="39"/>
                  </a:cubicBezTo>
                  <a:cubicBezTo>
                    <a:pt x="77" y="39"/>
                    <a:pt x="77" y="37"/>
                    <a:pt x="76" y="36"/>
                  </a:cubicBezTo>
                  <a:cubicBezTo>
                    <a:pt x="75" y="35"/>
                    <a:pt x="74" y="34"/>
                    <a:pt x="74" y="34"/>
                  </a:cubicBezTo>
                  <a:cubicBezTo>
                    <a:pt x="73" y="46"/>
                    <a:pt x="66" y="47"/>
                    <a:pt x="53" y="48"/>
                  </a:cubicBezTo>
                  <a:cubicBezTo>
                    <a:pt x="50" y="49"/>
                    <a:pt x="46" y="49"/>
                    <a:pt x="41" y="50"/>
                  </a:cubicBezTo>
                  <a:cubicBezTo>
                    <a:pt x="40" y="56"/>
                    <a:pt x="35" y="58"/>
                    <a:pt x="31" y="60"/>
                  </a:cubicBezTo>
                  <a:cubicBezTo>
                    <a:pt x="30" y="61"/>
                    <a:pt x="27" y="62"/>
                    <a:pt x="27" y="63"/>
                  </a:cubicBezTo>
                  <a:cubicBezTo>
                    <a:pt x="27" y="63"/>
                    <a:pt x="27" y="64"/>
                    <a:pt x="29" y="66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15" y="72"/>
                    <a:pt x="11" y="83"/>
                    <a:pt x="7" y="94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8" y="101"/>
                    <a:pt x="11" y="104"/>
                    <a:pt x="14" y="105"/>
                  </a:cubicBezTo>
                  <a:cubicBezTo>
                    <a:pt x="17" y="105"/>
                    <a:pt x="19" y="104"/>
                    <a:pt x="21" y="102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5" y="114"/>
                    <a:pt x="33" y="116"/>
                    <a:pt x="44" y="117"/>
                  </a:cubicBezTo>
                  <a:cubicBezTo>
                    <a:pt x="51" y="118"/>
                    <a:pt x="58" y="119"/>
                    <a:pt x="62" y="123"/>
                  </a:cubicBezTo>
                  <a:cubicBezTo>
                    <a:pt x="64" y="121"/>
                    <a:pt x="66" y="119"/>
                    <a:pt x="69" y="119"/>
                  </a:cubicBezTo>
                  <a:cubicBezTo>
                    <a:pt x="70" y="119"/>
                    <a:pt x="73" y="119"/>
                    <a:pt x="74" y="124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0" y="127"/>
                    <a:pt x="69" y="128"/>
                    <a:pt x="68" y="128"/>
                  </a:cubicBezTo>
                  <a:cubicBezTo>
                    <a:pt x="68" y="128"/>
                    <a:pt x="68" y="129"/>
                    <a:pt x="68" y="129"/>
                  </a:cubicBezTo>
                  <a:cubicBezTo>
                    <a:pt x="68" y="129"/>
                    <a:pt x="69" y="129"/>
                    <a:pt x="69" y="130"/>
                  </a:cubicBezTo>
                  <a:cubicBezTo>
                    <a:pt x="69" y="129"/>
                    <a:pt x="70" y="129"/>
                    <a:pt x="70" y="129"/>
                  </a:cubicBezTo>
                  <a:cubicBezTo>
                    <a:pt x="72" y="129"/>
                    <a:pt x="73" y="130"/>
                    <a:pt x="74" y="132"/>
                  </a:cubicBezTo>
                  <a:cubicBezTo>
                    <a:pt x="75" y="135"/>
                    <a:pt x="73" y="138"/>
                    <a:pt x="71" y="139"/>
                  </a:cubicBezTo>
                  <a:cubicBezTo>
                    <a:pt x="70" y="140"/>
                    <a:pt x="70" y="141"/>
                    <a:pt x="70" y="143"/>
                  </a:cubicBezTo>
                  <a:cubicBezTo>
                    <a:pt x="73" y="145"/>
                    <a:pt x="77" y="150"/>
                    <a:pt x="77" y="151"/>
                  </a:cubicBezTo>
                  <a:cubicBezTo>
                    <a:pt x="81" y="156"/>
                    <a:pt x="83" y="155"/>
                    <a:pt x="84" y="155"/>
                  </a:cubicBezTo>
                  <a:cubicBezTo>
                    <a:pt x="85" y="155"/>
                    <a:pt x="86" y="155"/>
                    <a:pt x="87" y="157"/>
                  </a:cubicBezTo>
                  <a:cubicBezTo>
                    <a:pt x="88" y="158"/>
                    <a:pt x="88" y="159"/>
                    <a:pt x="87" y="162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93" y="166"/>
                    <a:pt x="97" y="172"/>
                    <a:pt x="100" y="177"/>
                  </a:cubicBezTo>
                  <a:cubicBezTo>
                    <a:pt x="104" y="182"/>
                    <a:pt x="107" y="187"/>
                    <a:pt x="113" y="190"/>
                  </a:cubicBezTo>
                  <a:cubicBezTo>
                    <a:pt x="113" y="190"/>
                    <a:pt x="115" y="190"/>
                    <a:pt x="117" y="190"/>
                  </a:cubicBezTo>
                  <a:cubicBezTo>
                    <a:pt x="120" y="189"/>
                    <a:pt x="123" y="189"/>
                    <a:pt x="125" y="190"/>
                  </a:cubicBezTo>
                  <a:cubicBezTo>
                    <a:pt x="131" y="195"/>
                    <a:pt x="140" y="205"/>
                    <a:pt x="145" y="211"/>
                  </a:cubicBezTo>
                  <a:cubicBezTo>
                    <a:pt x="147" y="212"/>
                    <a:pt x="147" y="215"/>
                    <a:pt x="148" y="218"/>
                  </a:cubicBezTo>
                  <a:cubicBezTo>
                    <a:pt x="148" y="220"/>
                    <a:pt x="149" y="222"/>
                    <a:pt x="149" y="223"/>
                  </a:cubicBezTo>
                  <a:cubicBezTo>
                    <a:pt x="152" y="224"/>
                    <a:pt x="155" y="225"/>
                    <a:pt x="159" y="225"/>
                  </a:cubicBezTo>
                  <a:cubicBezTo>
                    <a:pt x="163" y="225"/>
                    <a:pt x="167" y="226"/>
                    <a:pt x="171" y="228"/>
                  </a:cubicBezTo>
                  <a:cubicBezTo>
                    <a:pt x="172" y="226"/>
                    <a:pt x="175" y="224"/>
                    <a:pt x="177" y="224"/>
                  </a:cubicBezTo>
                  <a:cubicBezTo>
                    <a:pt x="178" y="224"/>
                    <a:pt x="181" y="224"/>
                    <a:pt x="182" y="228"/>
                  </a:cubicBezTo>
                  <a:cubicBezTo>
                    <a:pt x="183" y="231"/>
                    <a:pt x="183" y="231"/>
                    <a:pt x="183" y="231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79" y="232"/>
                    <a:pt x="178" y="233"/>
                    <a:pt x="177" y="234"/>
                  </a:cubicBezTo>
                  <a:cubicBezTo>
                    <a:pt x="178" y="235"/>
                    <a:pt x="180" y="238"/>
                    <a:pt x="182" y="242"/>
                  </a:cubicBezTo>
                  <a:cubicBezTo>
                    <a:pt x="183" y="243"/>
                    <a:pt x="183" y="243"/>
                    <a:pt x="183" y="243"/>
                  </a:cubicBezTo>
                  <a:cubicBezTo>
                    <a:pt x="184" y="242"/>
                    <a:pt x="185" y="242"/>
                    <a:pt x="186" y="242"/>
                  </a:cubicBezTo>
                  <a:cubicBezTo>
                    <a:pt x="187" y="241"/>
                    <a:pt x="189" y="242"/>
                    <a:pt x="190" y="244"/>
                  </a:cubicBezTo>
                  <a:cubicBezTo>
                    <a:pt x="192" y="247"/>
                    <a:pt x="189" y="250"/>
                    <a:pt x="188" y="252"/>
                  </a:cubicBezTo>
                  <a:cubicBezTo>
                    <a:pt x="187" y="252"/>
                    <a:pt x="187" y="252"/>
                    <a:pt x="187" y="253"/>
                  </a:cubicBezTo>
                  <a:cubicBezTo>
                    <a:pt x="187" y="253"/>
                    <a:pt x="188" y="254"/>
                    <a:pt x="189" y="255"/>
                  </a:cubicBezTo>
                  <a:cubicBezTo>
                    <a:pt x="192" y="257"/>
                    <a:pt x="196" y="260"/>
                    <a:pt x="197" y="264"/>
                  </a:cubicBezTo>
                  <a:cubicBezTo>
                    <a:pt x="197" y="264"/>
                    <a:pt x="197" y="264"/>
                    <a:pt x="197" y="264"/>
                  </a:cubicBezTo>
                  <a:cubicBezTo>
                    <a:pt x="198" y="264"/>
                    <a:pt x="199" y="264"/>
                    <a:pt x="200" y="265"/>
                  </a:cubicBezTo>
                  <a:cubicBezTo>
                    <a:pt x="203" y="266"/>
                    <a:pt x="205" y="270"/>
                    <a:pt x="206" y="273"/>
                  </a:cubicBezTo>
                  <a:cubicBezTo>
                    <a:pt x="207" y="275"/>
                    <a:pt x="208" y="278"/>
                    <a:pt x="209" y="279"/>
                  </a:cubicBezTo>
                  <a:cubicBezTo>
                    <a:pt x="211" y="280"/>
                    <a:pt x="213" y="280"/>
                    <a:pt x="216" y="280"/>
                  </a:cubicBezTo>
                  <a:cubicBezTo>
                    <a:pt x="219" y="280"/>
                    <a:pt x="223" y="280"/>
                    <a:pt x="226" y="283"/>
                  </a:cubicBezTo>
                  <a:cubicBezTo>
                    <a:pt x="228" y="286"/>
                    <a:pt x="232" y="288"/>
                    <a:pt x="235" y="291"/>
                  </a:cubicBezTo>
                  <a:cubicBezTo>
                    <a:pt x="240" y="294"/>
                    <a:pt x="244" y="296"/>
                    <a:pt x="246" y="300"/>
                  </a:cubicBezTo>
                  <a:cubicBezTo>
                    <a:pt x="246" y="300"/>
                    <a:pt x="246" y="300"/>
                    <a:pt x="246" y="300"/>
                  </a:cubicBezTo>
                  <a:cubicBezTo>
                    <a:pt x="242" y="303"/>
                    <a:pt x="242" y="303"/>
                    <a:pt x="242" y="303"/>
                  </a:cubicBezTo>
                  <a:cubicBezTo>
                    <a:pt x="243" y="304"/>
                    <a:pt x="244" y="304"/>
                    <a:pt x="245" y="304"/>
                  </a:cubicBezTo>
                  <a:cubicBezTo>
                    <a:pt x="244" y="304"/>
                    <a:pt x="242" y="307"/>
                    <a:pt x="242" y="308"/>
                  </a:cubicBezTo>
                  <a:cubicBezTo>
                    <a:pt x="244" y="310"/>
                    <a:pt x="245" y="312"/>
                    <a:pt x="247" y="314"/>
                  </a:cubicBezTo>
                  <a:cubicBezTo>
                    <a:pt x="250" y="316"/>
                    <a:pt x="253" y="319"/>
                    <a:pt x="255" y="324"/>
                  </a:cubicBezTo>
                  <a:cubicBezTo>
                    <a:pt x="256" y="327"/>
                    <a:pt x="255" y="331"/>
                    <a:pt x="255" y="333"/>
                  </a:cubicBezTo>
                  <a:cubicBezTo>
                    <a:pt x="255" y="337"/>
                    <a:pt x="255" y="339"/>
                    <a:pt x="257" y="342"/>
                  </a:cubicBezTo>
                  <a:cubicBezTo>
                    <a:pt x="262" y="340"/>
                    <a:pt x="265" y="340"/>
                    <a:pt x="267" y="341"/>
                  </a:cubicBezTo>
                  <a:cubicBezTo>
                    <a:pt x="269" y="342"/>
                    <a:pt x="269" y="344"/>
                    <a:pt x="270" y="345"/>
                  </a:cubicBezTo>
                  <a:cubicBezTo>
                    <a:pt x="271" y="345"/>
                    <a:pt x="274" y="343"/>
                    <a:pt x="278" y="339"/>
                  </a:cubicBezTo>
                  <a:cubicBezTo>
                    <a:pt x="282" y="343"/>
                    <a:pt x="282" y="343"/>
                    <a:pt x="282" y="343"/>
                  </a:cubicBezTo>
                  <a:cubicBezTo>
                    <a:pt x="275" y="350"/>
                    <a:pt x="277" y="355"/>
                    <a:pt x="284" y="364"/>
                  </a:cubicBezTo>
                  <a:cubicBezTo>
                    <a:pt x="290" y="372"/>
                    <a:pt x="297" y="381"/>
                    <a:pt x="295" y="395"/>
                  </a:cubicBezTo>
                  <a:cubicBezTo>
                    <a:pt x="300" y="396"/>
                    <a:pt x="303" y="398"/>
                    <a:pt x="305" y="400"/>
                  </a:cubicBezTo>
                  <a:cubicBezTo>
                    <a:pt x="309" y="403"/>
                    <a:pt x="311" y="405"/>
                    <a:pt x="318" y="403"/>
                  </a:cubicBezTo>
                  <a:cubicBezTo>
                    <a:pt x="319" y="401"/>
                    <a:pt x="318" y="399"/>
                    <a:pt x="316" y="396"/>
                  </a:cubicBezTo>
                  <a:cubicBezTo>
                    <a:pt x="315" y="394"/>
                    <a:pt x="313" y="392"/>
                    <a:pt x="314" y="390"/>
                  </a:cubicBezTo>
                  <a:cubicBezTo>
                    <a:pt x="315" y="388"/>
                    <a:pt x="318" y="387"/>
                    <a:pt x="320" y="387"/>
                  </a:cubicBezTo>
                  <a:cubicBezTo>
                    <a:pt x="322" y="387"/>
                    <a:pt x="322" y="387"/>
                    <a:pt x="322" y="387"/>
                  </a:cubicBezTo>
                  <a:cubicBezTo>
                    <a:pt x="323" y="387"/>
                    <a:pt x="323" y="387"/>
                    <a:pt x="323" y="387"/>
                  </a:cubicBezTo>
                  <a:cubicBezTo>
                    <a:pt x="324" y="385"/>
                    <a:pt x="325" y="383"/>
                    <a:pt x="328" y="383"/>
                  </a:cubicBezTo>
                  <a:cubicBezTo>
                    <a:pt x="328" y="383"/>
                    <a:pt x="328" y="383"/>
                    <a:pt x="328" y="383"/>
                  </a:cubicBezTo>
                  <a:cubicBezTo>
                    <a:pt x="323" y="378"/>
                    <a:pt x="318" y="370"/>
                    <a:pt x="316" y="362"/>
                  </a:cubicBezTo>
                  <a:cubicBezTo>
                    <a:pt x="314" y="355"/>
                    <a:pt x="315" y="348"/>
                    <a:pt x="318" y="344"/>
                  </a:cubicBezTo>
                  <a:cubicBezTo>
                    <a:pt x="322" y="339"/>
                    <a:pt x="322" y="339"/>
                    <a:pt x="322" y="339"/>
                  </a:cubicBezTo>
                  <a:cubicBezTo>
                    <a:pt x="323" y="345"/>
                    <a:pt x="323" y="345"/>
                    <a:pt x="323" y="345"/>
                  </a:cubicBezTo>
                  <a:cubicBezTo>
                    <a:pt x="324" y="348"/>
                    <a:pt x="326" y="349"/>
                    <a:pt x="330" y="351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8" y="353"/>
                    <a:pt x="328" y="353"/>
                    <a:pt x="328" y="353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5" y="355"/>
                    <a:pt x="323" y="354"/>
                    <a:pt x="321" y="352"/>
                  </a:cubicBezTo>
                  <a:cubicBezTo>
                    <a:pt x="320" y="355"/>
                    <a:pt x="321" y="358"/>
                    <a:pt x="321" y="361"/>
                  </a:cubicBezTo>
                  <a:cubicBezTo>
                    <a:pt x="324" y="370"/>
                    <a:pt x="331" y="380"/>
                    <a:pt x="338" y="383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39" y="386"/>
                    <a:pt x="339" y="386"/>
                    <a:pt x="339" y="386"/>
                  </a:cubicBezTo>
                  <a:cubicBezTo>
                    <a:pt x="339" y="388"/>
                    <a:pt x="338" y="390"/>
                    <a:pt x="336" y="391"/>
                  </a:cubicBezTo>
                  <a:cubicBezTo>
                    <a:pt x="334" y="391"/>
                    <a:pt x="332" y="390"/>
                    <a:pt x="331" y="389"/>
                  </a:cubicBezTo>
                  <a:cubicBezTo>
                    <a:pt x="330" y="388"/>
                    <a:pt x="330" y="388"/>
                    <a:pt x="329" y="388"/>
                  </a:cubicBezTo>
                  <a:cubicBezTo>
                    <a:pt x="328" y="388"/>
                    <a:pt x="327" y="390"/>
                    <a:pt x="327" y="391"/>
                  </a:cubicBezTo>
                  <a:cubicBezTo>
                    <a:pt x="326" y="393"/>
                    <a:pt x="324" y="395"/>
                    <a:pt x="322" y="395"/>
                  </a:cubicBezTo>
                  <a:cubicBezTo>
                    <a:pt x="324" y="398"/>
                    <a:pt x="326" y="402"/>
                    <a:pt x="323" y="407"/>
                  </a:cubicBezTo>
                  <a:cubicBezTo>
                    <a:pt x="322" y="408"/>
                    <a:pt x="322" y="408"/>
                    <a:pt x="322" y="408"/>
                  </a:cubicBezTo>
                  <a:cubicBezTo>
                    <a:pt x="321" y="408"/>
                    <a:pt x="321" y="408"/>
                    <a:pt x="321" y="408"/>
                  </a:cubicBezTo>
                  <a:cubicBezTo>
                    <a:pt x="318" y="409"/>
                    <a:pt x="316" y="409"/>
                    <a:pt x="314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26">
              <a:extLst>
                <a:ext uri="{FF2B5EF4-FFF2-40B4-BE49-F238E27FC236}">
                  <a16:creationId xmlns:a16="http://schemas.microsoft.com/office/drawing/2014/main" id="{C081CC7A-FCBA-4BCB-B013-2ADB52A7E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8550" y="4125913"/>
              <a:ext cx="554038" cy="581025"/>
            </a:xfrm>
            <a:custGeom>
              <a:avLst/>
              <a:gdLst>
                <a:gd name="T0" fmla="*/ 187 w 563"/>
                <a:gd name="T1" fmla="*/ 582 h 591"/>
                <a:gd name="T2" fmla="*/ 145 w 563"/>
                <a:gd name="T3" fmla="*/ 587 h 591"/>
                <a:gd name="T4" fmla="*/ 121 w 563"/>
                <a:gd name="T5" fmla="*/ 539 h 591"/>
                <a:gd name="T6" fmla="*/ 113 w 563"/>
                <a:gd name="T7" fmla="*/ 527 h 591"/>
                <a:gd name="T8" fmla="*/ 113 w 563"/>
                <a:gd name="T9" fmla="*/ 482 h 591"/>
                <a:gd name="T10" fmla="*/ 101 w 563"/>
                <a:gd name="T11" fmla="*/ 454 h 591"/>
                <a:gd name="T12" fmla="*/ 117 w 563"/>
                <a:gd name="T13" fmla="*/ 390 h 591"/>
                <a:gd name="T14" fmla="*/ 105 w 563"/>
                <a:gd name="T15" fmla="*/ 354 h 591"/>
                <a:gd name="T16" fmla="*/ 93 w 563"/>
                <a:gd name="T17" fmla="*/ 346 h 591"/>
                <a:gd name="T18" fmla="*/ 77 w 563"/>
                <a:gd name="T19" fmla="*/ 309 h 591"/>
                <a:gd name="T20" fmla="*/ 45 w 563"/>
                <a:gd name="T21" fmla="*/ 189 h 591"/>
                <a:gd name="T22" fmla="*/ 0 w 563"/>
                <a:gd name="T23" fmla="*/ 34 h 591"/>
                <a:gd name="T24" fmla="*/ 258 w 563"/>
                <a:gd name="T25" fmla="*/ 0 h 591"/>
                <a:gd name="T26" fmla="*/ 238 w 563"/>
                <a:gd name="T27" fmla="*/ 32 h 591"/>
                <a:gd name="T28" fmla="*/ 278 w 563"/>
                <a:gd name="T29" fmla="*/ 68 h 591"/>
                <a:gd name="T30" fmla="*/ 298 w 563"/>
                <a:gd name="T31" fmla="*/ 68 h 591"/>
                <a:gd name="T32" fmla="*/ 342 w 563"/>
                <a:gd name="T33" fmla="*/ 133 h 591"/>
                <a:gd name="T34" fmla="*/ 354 w 563"/>
                <a:gd name="T35" fmla="*/ 137 h 591"/>
                <a:gd name="T36" fmla="*/ 366 w 563"/>
                <a:gd name="T37" fmla="*/ 141 h 591"/>
                <a:gd name="T38" fmla="*/ 378 w 563"/>
                <a:gd name="T39" fmla="*/ 157 h 591"/>
                <a:gd name="T40" fmla="*/ 374 w 563"/>
                <a:gd name="T41" fmla="*/ 161 h 591"/>
                <a:gd name="T42" fmla="*/ 382 w 563"/>
                <a:gd name="T43" fmla="*/ 161 h 591"/>
                <a:gd name="T44" fmla="*/ 415 w 563"/>
                <a:gd name="T45" fmla="*/ 181 h 591"/>
                <a:gd name="T46" fmla="*/ 475 w 563"/>
                <a:gd name="T47" fmla="*/ 237 h 591"/>
                <a:gd name="T48" fmla="*/ 491 w 563"/>
                <a:gd name="T49" fmla="*/ 281 h 591"/>
                <a:gd name="T50" fmla="*/ 515 w 563"/>
                <a:gd name="T51" fmla="*/ 297 h 591"/>
                <a:gd name="T52" fmla="*/ 515 w 563"/>
                <a:gd name="T53" fmla="*/ 301 h 591"/>
                <a:gd name="T54" fmla="*/ 535 w 563"/>
                <a:gd name="T55" fmla="*/ 350 h 591"/>
                <a:gd name="T56" fmla="*/ 563 w 563"/>
                <a:gd name="T57" fmla="*/ 354 h 591"/>
                <a:gd name="T58" fmla="*/ 539 w 563"/>
                <a:gd name="T59" fmla="*/ 366 h 591"/>
                <a:gd name="T60" fmla="*/ 543 w 563"/>
                <a:gd name="T61" fmla="*/ 394 h 591"/>
                <a:gd name="T62" fmla="*/ 535 w 563"/>
                <a:gd name="T63" fmla="*/ 442 h 591"/>
                <a:gd name="T64" fmla="*/ 519 w 563"/>
                <a:gd name="T65" fmla="*/ 450 h 591"/>
                <a:gd name="T66" fmla="*/ 507 w 563"/>
                <a:gd name="T67" fmla="*/ 450 h 591"/>
                <a:gd name="T68" fmla="*/ 531 w 563"/>
                <a:gd name="T69" fmla="*/ 462 h 591"/>
                <a:gd name="T70" fmla="*/ 515 w 563"/>
                <a:gd name="T71" fmla="*/ 470 h 591"/>
                <a:gd name="T72" fmla="*/ 523 w 563"/>
                <a:gd name="T73" fmla="*/ 535 h 591"/>
                <a:gd name="T74" fmla="*/ 479 w 563"/>
                <a:gd name="T75" fmla="*/ 523 h 591"/>
                <a:gd name="T76" fmla="*/ 459 w 563"/>
                <a:gd name="T77" fmla="*/ 543 h 591"/>
                <a:gd name="T78" fmla="*/ 463 w 563"/>
                <a:gd name="T79" fmla="*/ 591 h 591"/>
                <a:gd name="T80" fmla="*/ 443 w 563"/>
                <a:gd name="T81" fmla="*/ 567 h 591"/>
                <a:gd name="T82" fmla="*/ 187 w 563"/>
                <a:gd name="T83" fmla="*/ 58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3" h="591">
                  <a:moveTo>
                    <a:pt x="187" y="582"/>
                  </a:moveTo>
                  <a:cubicBezTo>
                    <a:pt x="177" y="580"/>
                    <a:pt x="166" y="591"/>
                    <a:pt x="145" y="587"/>
                  </a:cubicBezTo>
                  <a:cubicBezTo>
                    <a:pt x="140" y="573"/>
                    <a:pt x="131" y="555"/>
                    <a:pt x="121" y="539"/>
                  </a:cubicBezTo>
                  <a:cubicBezTo>
                    <a:pt x="119" y="534"/>
                    <a:pt x="114" y="532"/>
                    <a:pt x="113" y="527"/>
                  </a:cubicBezTo>
                  <a:cubicBezTo>
                    <a:pt x="110" y="515"/>
                    <a:pt x="116" y="496"/>
                    <a:pt x="113" y="482"/>
                  </a:cubicBezTo>
                  <a:cubicBezTo>
                    <a:pt x="111" y="471"/>
                    <a:pt x="102" y="462"/>
                    <a:pt x="101" y="454"/>
                  </a:cubicBezTo>
                  <a:cubicBezTo>
                    <a:pt x="99" y="431"/>
                    <a:pt x="104" y="406"/>
                    <a:pt x="117" y="390"/>
                  </a:cubicBezTo>
                  <a:cubicBezTo>
                    <a:pt x="110" y="380"/>
                    <a:pt x="111" y="365"/>
                    <a:pt x="105" y="354"/>
                  </a:cubicBezTo>
                  <a:cubicBezTo>
                    <a:pt x="103" y="349"/>
                    <a:pt x="96" y="349"/>
                    <a:pt x="93" y="346"/>
                  </a:cubicBezTo>
                  <a:cubicBezTo>
                    <a:pt x="90" y="342"/>
                    <a:pt x="80" y="318"/>
                    <a:pt x="77" y="309"/>
                  </a:cubicBezTo>
                  <a:cubicBezTo>
                    <a:pt x="64" y="276"/>
                    <a:pt x="55" y="228"/>
                    <a:pt x="45" y="189"/>
                  </a:cubicBezTo>
                  <a:cubicBezTo>
                    <a:pt x="29" y="133"/>
                    <a:pt x="13" y="82"/>
                    <a:pt x="0" y="34"/>
                  </a:cubicBezTo>
                  <a:cubicBezTo>
                    <a:pt x="86" y="21"/>
                    <a:pt x="177" y="18"/>
                    <a:pt x="258" y="0"/>
                  </a:cubicBezTo>
                  <a:cubicBezTo>
                    <a:pt x="252" y="12"/>
                    <a:pt x="247" y="24"/>
                    <a:pt x="238" y="32"/>
                  </a:cubicBezTo>
                  <a:cubicBezTo>
                    <a:pt x="240" y="55"/>
                    <a:pt x="271" y="50"/>
                    <a:pt x="278" y="68"/>
                  </a:cubicBezTo>
                  <a:cubicBezTo>
                    <a:pt x="290" y="65"/>
                    <a:pt x="286" y="65"/>
                    <a:pt x="298" y="68"/>
                  </a:cubicBezTo>
                  <a:cubicBezTo>
                    <a:pt x="310" y="86"/>
                    <a:pt x="325" y="119"/>
                    <a:pt x="342" y="133"/>
                  </a:cubicBezTo>
                  <a:cubicBezTo>
                    <a:pt x="346" y="135"/>
                    <a:pt x="351" y="134"/>
                    <a:pt x="354" y="137"/>
                  </a:cubicBezTo>
                  <a:cubicBezTo>
                    <a:pt x="361" y="142"/>
                    <a:pt x="348" y="145"/>
                    <a:pt x="366" y="141"/>
                  </a:cubicBezTo>
                  <a:cubicBezTo>
                    <a:pt x="365" y="148"/>
                    <a:pt x="380" y="148"/>
                    <a:pt x="378" y="157"/>
                  </a:cubicBezTo>
                  <a:cubicBezTo>
                    <a:pt x="378" y="157"/>
                    <a:pt x="372" y="158"/>
                    <a:pt x="374" y="161"/>
                  </a:cubicBezTo>
                  <a:cubicBezTo>
                    <a:pt x="374" y="161"/>
                    <a:pt x="380" y="158"/>
                    <a:pt x="382" y="161"/>
                  </a:cubicBezTo>
                  <a:cubicBezTo>
                    <a:pt x="391" y="170"/>
                    <a:pt x="397" y="172"/>
                    <a:pt x="415" y="181"/>
                  </a:cubicBezTo>
                  <a:cubicBezTo>
                    <a:pt x="424" y="211"/>
                    <a:pt x="448" y="225"/>
                    <a:pt x="475" y="237"/>
                  </a:cubicBezTo>
                  <a:cubicBezTo>
                    <a:pt x="477" y="255"/>
                    <a:pt x="491" y="261"/>
                    <a:pt x="491" y="281"/>
                  </a:cubicBezTo>
                  <a:cubicBezTo>
                    <a:pt x="494" y="292"/>
                    <a:pt x="508" y="292"/>
                    <a:pt x="515" y="297"/>
                  </a:cubicBezTo>
                  <a:cubicBezTo>
                    <a:pt x="507" y="305"/>
                    <a:pt x="517" y="304"/>
                    <a:pt x="515" y="301"/>
                  </a:cubicBezTo>
                  <a:cubicBezTo>
                    <a:pt x="528" y="317"/>
                    <a:pt x="529" y="329"/>
                    <a:pt x="535" y="350"/>
                  </a:cubicBezTo>
                  <a:cubicBezTo>
                    <a:pt x="548" y="347"/>
                    <a:pt x="554" y="352"/>
                    <a:pt x="563" y="354"/>
                  </a:cubicBezTo>
                  <a:cubicBezTo>
                    <a:pt x="561" y="369"/>
                    <a:pt x="550" y="380"/>
                    <a:pt x="539" y="366"/>
                  </a:cubicBezTo>
                  <a:cubicBezTo>
                    <a:pt x="537" y="379"/>
                    <a:pt x="542" y="384"/>
                    <a:pt x="543" y="394"/>
                  </a:cubicBezTo>
                  <a:cubicBezTo>
                    <a:pt x="522" y="387"/>
                    <a:pt x="529" y="435"/>
                    <a:pt x="535" y="442"/>
                  </a:cubicBezTo>
                  <a:cubicBezTo>
                    <a:pt x="526" y="445"/>
                    <a:pt x="525" y="449"/>
                    <a:pt x="519" y="450"/>
                  </a:cubicBezTo>
                  <a:cubicBezTo>
                    <a:pt x="518" y="450"/>
                    <a:pt x="511" y="444"/>
                    <a:pt x="507" y="450"/>
                  </a:cubicBezTo>
                  <a:cubicBezTo>
                    <a:pt x="510" y="459"/>
                    <a:pt x="528" y="454"/>
                    <a:pt x="531" y="462"/>
                  </a:cubicBezTo>
                  <a:cubicBezTo>
                    <a:pt x="531" y="477"/>
                    <a:pt x="525" y="472"/>
                    <a:pt x="515" y="470"/>
                  </a:cubicBezTo>
                  <a:cubicBezTo>
                    <a:pt x="521" y="503"/>
                    <a:pt x="512" y="511"/>
                    <a:pt x="523" y="535"/>
                  </a:cubicBezTo>
                  <a:cubicBezTo>
                    <a:pt x="505" y="534"/>
                    <a:pt x="486" y="535"/>
                    <a:pt x="479" y="523"/>
                  </a:cubicBezTo>
                  <a:cubicBezTo>
                    <a:pt x="473" y="530"/>
                    <a:pt x="466" y="536"/>
                    <a:pt x="459" y="543"/>
                  </a:cubicBezTo>
                  <a:cubicBezTo>
                    <a:pt x="465" y="553"/>
                    <a:pt x="472" y="578"/>
                    <a:pt x="463" y="591"/>
                  </a:cubicBezTo>
                  <a:cubicBezTo>
                    <a:pt x="448" y="591"/>
                    <a:pt x="455" y="570"/>
                    <a:pt x="443" y="567"/>
                  </a:cubicBezTo>
                  <a:cubicBezTo>
                    <a:pt x="358" y="571"/>
                    <a:pt x="273" y="579"/>
                    <a:pt x="187" y="5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27">
              <a:extLst>
                <a:ext uri="{FF2B5EF4-FFF2-40B4-BE49-F238E27FC236}">
                  <a16:creationId xmlns:a16="http://schemas.microsoft.com/office/drawing/2014/main" id="{5A06AB17-CF17-4427-8C85-3C9936F738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5375" y="4121151"/>
              <a:ext cx="560388" cy="588963"/>
            </a:xfrm>
            <a:custGeom>
              <a:avLst/>
              <a:gdLst>
                <a:gd name="T0" fmla="*/ 341 w 570"/>
                <a:gd name="T1" fmla="*/ 580 h 598"/>
                <a:gd name="T2" fmla="*/ 159 w 570"/>
                <a:gd name="T3" fmla="*/ 595 h 598"/>
                <a:gd name="T4" fmla="*/ 123 w 570"/>
                <a:gd name="T5" fmla="*/ 544 h 598"/>
                <a:gd name="T6" fmla="*/ 114 w 570"/>
                <a:gd name="T7" fmla="*/ 487 h 598"/>
                <a:gd name="T8" fmla="*/ 111 w 570"/>
                <a:gd name="T9" fmla="*/ 375 h 598"/>
                <a:gd name="T10" fmla="*/ 78 w 570"/>
                <a:gd name="T11" fmla="*/ 314 h 598"/>
                <a:gd name="T12" fmla="*/ 1 w 570"/>
                <a:gd name="T13" fmla="*/ 39 h 598"/>
                <a:gd name="T14" fmla="*/ 261 w 570"/>
                <a:gd name="T15" fmla="*/ 1 h 598"/>
                <a:gd name="T16" fmla="*/ 264 w 570"/>
                <a:gd name="T17" fmla="*/ 54 h 598"/>
                <a:gd name="T18" fmla="*/ 303 w 570"/>
                <a:gd name="T19" fmla="*/ 70 h 598"/>
                <a:gd name="T20" fmla="*/ 348 w 570"/>
                <a:gd name="T21" fmla="*/ 134 h 598"/>
                <a:gd name="T22" fmla="*/ 367 w 570"/>
                <a:gd name="T23" fmla="*/ 143 h 598"/>
                <a:gd name="T24" fmla="*/ 385 w 570"/>
                <a:gd name="T25" fmla="*/ 161 h 598"/>
                <a:gd name="T26" fmla="*/ 421 w 570"/>
                <a:gd name="T27" fmla="*/ 183 h 598"/>
                <a:gd name="T28" fmla="*/ 482 w 570"/>
                <a:gd name="T29" fmla="*/ 241 h 598"/>
                <a:gd name="T30" fmla="*/ 521 w 570"/>
                <a:gd name="T31" fmla="*/ 299 h 598"/>
                <a:gd name="T32" fmla="*/ 521 w 570"/>
                <a:gd name="T33" fmla="*/ 304 h 598"/>
                <a:gd name="T34" fmla="*/ 546 w 570"/>
                <a:gd name="T35" fmla="*/ 350 h 598"/>
                <a:gd name="T36" fmla="*/ 570 w 570"/>
                <a:gd name="T37" fmla="*/ 358 h 598"/>
                <a:gd name="T38" fmla="*/ 550 w 570"/>
                <a:gd name="T39" fmla="*/ 398 h 598"/>
                <a:gd name="T40" fmla="*/ 538 w 570"/>
                <a:gd name="T41" fmla="*/ 404 h 598"/>
                <a:gd name="T42" fmla="*/ 531 w 570"/>
                <a:gd name="T43" fmla="*/ 453 h 598"/>
                <a:gd name="T44" fmla="*/ 515 w 570"/>
                <a:gd name="T45" fmla="*/ 454 h 598"/>
                <a:gd name="T46" fmla="*/ 538 w 570"/>
                <a:gd name="T47" fmla="*/ 466 h 598"/>
                <a:gd name="T48" fmla="*/ 523 w 570"/>
                <a:gd name="T49" fmla="*/ 478 h 598"/>
                <a:gd name="T50" fmla="*/ 524 w 570"/>
                <a:gd name="T51" fmla="*/ 541 h 598"/>
                <a:gd name="T52" fmla="*/ 469 w 570"/>
                <a:gd name="T53" fmla="*/ 596 h 598"/>
                <a:gd name="T54" fmla="*/ 447 w 570"/>
                <a:gd name="T55" fmla="*/ 568 h 598"/>
                <a:gd name="T56" fmla="*/ 459 w 570"/>
                <a:gd name="T57" fmla="*/ 546 h 598"/>
                <a:gd name="T58" fmla="*/ 483 w 570"/>
                <a:gd name="T59" fmla="*/ 522 h 598"/>
                <a:gd name="T60" fmla="*/ 516 w 570"/>
                <a:gd name="T61" fmla="*/ 475 h 598"/>
                <a:gd name="T62" fmla="*/ 530 w 570"/>
                <a:gd name="T63" fmla="*/ 474 h 598"/>
                <a:gd name="T64" fmla="*/ 508 w 570"/>
                <a:gd name="T65" fmla="*/ 454 h 598"/>
                <a:gd name="T66" fmla="*/ 523 w 570"/>
                <a:gd name="T67" fmla="*/ 451 h 598"/>
                <a:gd name="T68" fmla="*/ 544 w 570"/>
                <a:gd name="T69" fmla="*/ 394 h 598"/>
                <a:gd name="T70" fmla="*/ 545 w 570"/>
                <a:gd name="T71" fmla="*/ 368 h 598"/>
                <a:gd name="T72" fmla="*/ 540 w 570"/>
                <a:gd name="T73" fmla="*/ 356 h 598"/>
                <a:gd name="T74" fmla="*/ 519 w 570"/>
                <a:gd name="T75" fmla="*/ 310 h 598"/>
                <a:gd name="T76" fmla="*/ 492 w 570"/>
                <a:gd name="T77" fmla="*/ 286 h 598"/>
                <a:gd name="T78" fmla="*/ 476 w 570"/>
                <a:gd name="T79" fmla="*/ 243 h 598"/>
                <a:gd name="T80" fmla="*/ 381 w 570"/>
                <a:gd name="T81" fmla="*/ 167 h 598"/>
                <a:gd name="T82" fmla="*/ 376 w 570"/>
                <a:gd name="T83" fmla="*/ 162 h 598"/>
                <a:gd name="T84" fmla="*/ 361 w 570"/>
                <a:gd name="T85" fmla="*/ 150 h 598"/>
                <a:gd name="T86" fmla="*/ 357 w 570"/>
                <a:gd name="T87" fmla="*/ 143 h 598"/>
                <a:gd name="T88" fmla="*/ 300 w 570"/>
                <a:gd name="T89" fmla="*/ 75 h 598"/>
                <a:gd name="T90" fmla="*/ 280 w 570"/>
                <a:gd name="T91" fmla="*/ 76 h 598"/>
                <a:gd name="T92" fmla="*/ 239 w 570"/>
                <a:gd name="T93" fmla="*/ 35 h 598"/>
                <a:gd name="T94" fmla="*/ 7 w 570"/>
                <a:gd name="T95" fmla="*/ 40 h 598"/>
                <a:gd name="T96" fmla="*/ 84 w 570"/>
                <a:gd name="T97" fmla="*/ 312 h 598"/>
                <a:gd name="T98" fmla="*/ 117 w 570"/>
                <a:gd name="T99" fmla="*/ 373 h 598"/>
                <a:gd name="T100" fmla="*/ 108 w 570"/>
                <a:gd name="T101" fmla="*/ 458 h 598"/>
                <a:gd name="T102" fmla="*/ 120 w 570"/>
                <a:gd name="T103" fmla="*/ 530 h 598"/>
                <a:gd name="T104" fmla="*/ 159 w 570"/>
                <a:gd name="T105" fmla="*/ 589 h 598"/>
                <a:gd name="T106" fmla="*/ 447 w 570"/>
                <a:gd name="T107" fmla="*/ 568 h 598"/>
                <a:gd name="T108" fmla="*/ 519 w 570"/>
                <a:gd name="T109" fmla="*/ 30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0" h="598">
                  <a:moveTo>
                    <a:pt x="466" y="598"/>
                  </a:moveTo>
                  <a:cubicBezTo>
                    <a:pt x="456" y="598"/>
                    <a:pt x="454" y="589"/>
                    <a:pt x="452" y="583"/>
                  </a:cubicBezTo>
                  <a:cubicBezTo>
                    <a:pt x="451" y="578"/>
                    <a:pt x="450" y="575"/>
                    <a:pt x="446" y="574"/>
                  </a:cubicBezTo>
                  <a:cubicBezTo>
                    <a:pt x="412" y="575"/>
                    <a:pt x="376" y="578"/>
                    <a:pt x="341" y="580"/>
                  </a:cubicBezTo>
                  <a:cubicBezTo>
                    <a:pt x="292" y="584"/>
                    <a:pt x="242" y="587"/>
                    <a:pt x="192" y="589"/>
                  </a:cubicBezTo>
                  <a:cubicBezTo>
                    <a:pt x="191" y="589"/>
                    <a:pt x="190" y="588"/>
                    <a:pt x="190" y="588"/>
                  </a:cubicBezTo>
                  <a:cubicBezTo>
                    <a:pt x="187" y="588"/>
                    <a:pt x="183" y="590"/>
                    <a:pt x="179" y="591"/>
                  </a:cubicBezTo>
                  <a:cubicBezTo>
                    <a:pt x="174" y="593"/>
                    <a:pt x="167" y="595"/>
                    <a:pt x="159" y="595"/>
                  </a:cubicBezTo>
                  <a:cubicBezTo>
                    <a:pt x="156" y="595"/>
                    <a:pt x="152" y="594"/>
                    <a:pt x="149" y="594"/>
                  </a:cubicBezTo>
                  <a:cubicBezTo>
                    <a:pt x="147" y="593"/>
                    <a:pt x="147" y="593"/>
                    <a:pt x="147" y="593"/>
                  </a:cubicBezTo>
                  <a:cubicBezTo>
                    <a:pt x="147" y="592"/>
                    <a:pt x="147" y="592"/>
                    <a:pt x="147" y="592"/>
                  </a:cubicBezTo>
                  <a:cubicBezTo>
                    <a:pt x="142" y="578"/>
                    <a:pt x="133" y="560"/>
                    <a:pt x="123" y="544"/>
                  </a:cubicBezTo>
                  <a:cubicBezTo>
                    <a:pt x="122" y="543"/>
                    <a:pt x="121" y="541"/>
                    <a:pt x="120" y="540"/>
                  </a:cubicBezTo>
                  <a:cubicBezTo>
                    <a:pt x="118" y="538"/>
                    <a:pt x="115" y="535"/>
                    <a:pt x="114" y="531"/>
                  </a:cubicBezTo>
                  <a:cubicBezTo>
                    <a:pt x="113" y="525"/>
                    <a:pt x="114" y="517"/>
                    <a:pt x="114" y="509"/>
                  </a:cubicBezTo>
                  <a:cubicBezTo>
                    <a:pt x="115" y="501"/>
                    <a:pt x="116" y="493"/>
                    <a:pt x="114" y="487"/>
                  </a:cubicBezTo>
                  <a:cubicBezTo>
                    <a:pt x="113" y="481"/>
                    <a:pt x="111" y="476"/>
                    <a:pt x="108" y="472"/>
                  </a:cubicBezTo>
                  <a:cubicBezTo>
                    <a:pt x="105" y="467"/>
                    <a:pt x="103" y="463"/>
                    <a:pt x="102" y="458"/>
                  </a:cubicBezTo>
                  <a:cubicBezTo>
                    <a:pt x="100" y="433"/>
                    <a:pt x="106" y="409"/>
                    <a:pt x="118" y="394"/>
                  </a:cubicBezTo>
                  <a:cubicBezTo>
                    <a:pt x="114" y="388"/>
                    <a:pt x="113" y="381"/>
                    <a:pt x="111" y="375"/>
                  </a:cubicBezTo>
                  <a:cubicBezTo>
                    <a:pt x="110" y="369"/>
                    <a:pt x="109" y="364"/>
                    <a:pt x="107" y="359"/>
                  </a:cubicBezTo>
                  <a:cubicBezTo>
                    <a:pt x="106" y="357"/>
                    <a:pt x="104" y="357"/>
                    <a:pt x="102" y="356"/>
                  </a:cubicBezTo>
                  <a:cubicBezTo>
                    <a:pt x="99" y="355"/>
                    <a:pt x="97" y="354"/>
                    <a:pt x="95" y="351"/>
                  </a:cubicBezTo>
                  <a:cubicBezTo>
                    <a:pt x="91" y="347"/>
                    <a:pt x="81" y="321"/>
                    <a:pt x="78" y="314"/>
                  </a:cubicBezTo>
                  <a:cubicBezTo>
                    <a:pt x="70" y="292"/>
                    <a:pt x="63" y="264"/>
                    <a:pt x="57" y="237"/>
                  </a:cubicBezTo>
                  <a:cubicBezTo>
                    <a:pt x="53" y="223"/>
                    <a:pt x="50" y="207"/>
                    <a:pt x="46" y="194"/>
                  </a:cubicBezTo>
                  <a:cubicBezTo>
                    <a:pt x="39" y="166"/>
                    <a:pt x="31" y="141"/>
                    <a:pt x="23" y="116"/>
                  </a:cubicBezTo>
                  <a:cubicBezTo>
                    <a:pt x="15" y="89"/>
                    <a:pt x="8" y="64"/>
                    <a:pt x="1" y="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7" y="30"/>
                    <a:pt x="72" y="27"/>
                    <a:pt x="106" y="23"/>
                  </a:cubicBezTo>
                  <a:cubicBezTo>
                    <a:pt x="158" y="18"/>
                    <a:pt x="212" y="12"/>
                    <a:pt x="261" y="1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57" y="20"/>
                    <a:pt x="252" y="30"/>
                    <a:pt x="245" y="37"/>
                  </a:cubicBezTo>
                  <a:cubicBezTo>
                    <a:pt x="246" y="47"/>
                    <a:pt x="254" y="51"/>
                    <a:pt x="264" y="54"/>
                  </a:cubicBezTo>
                  <a:cubicBezTo>
                    <a:pt x="271" y="58"/>
                    <a:pt x="279" y="61"/>
                    <a:pt x="284" y="69"/>
                  </a:cubicBezTo>
                  <a:cubicBezTo>
                    <a:pt x="285" y="69"/>
                    <a:pt x="285" y="69"/>
                    <a:pt x="286" y="68"/>
                  </a:cubicBezTo>
                  <a:cubicBezTo>
                    <a:pt x="292" y="67"/>
                    <a:pt x="292" y="67"/>
                    <a:pt x="298" y="68"/>
                  </a:cubicBezTo>
                  <a:cubicBezTo>
                    <a:pt x="299" y="69"/>
                    <a:pt x="301" y="69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8" y="76"/>
                    <a:pt x="311" y="82"/>
                    <a:pt x="315" y="88"/>
                  </a:cubicBezTo>
                  <a:cubicBezTo>
                    <a:pt x="325" y="106"/>
                    <a:pt x="336" y="125"/>
                    <a:pt x="348" y="134"/>
                  </a:cubicBezTo>
                  <a:cubicBezTo>
                    <a:pt x="349" y="135"/>
                    <a:pt x="351" y="136"/>
                    <a:pt x="353" y="136"/>
                  </a:cubicBezTo>
                  <a:cubicBezTo>
                    <a:pt x="355" y="136"/>
                    <a:pt x="358" y="137"/>
                    <a:pt x="360" y="139"/>
                  </a:cubicBezTo>
                  <a:cubicBezTo>
                    <a:pt x="362" y="140"/>
                    <a:pt x="363" y="142"/>
                    <a:pt x="363" y="143"/>
                  </a:cubicBezTo>
                  <a:cubicBezTo>
                    <a:pt x="364" y="143"/>
                    <a:pt x="365" y="143"/>
                    <a:pt x="367" y="143"/>
                  </a:cubicBezTo>
                  <a:cubicBezTo>
                    <a:pt x="374" y="141"/>
                    <a:pt x="374" y="141"/>
                    <a:pt x="374" y="141"/>
                  </a:cubicBezTo>
                  <a:cubicBezTo>
                    <a:pt x="373" y="145"/>
                    <a:pt x="373" y="145"/>
                    <a:pt x="373" y="145"/>
                  </a:cubicBezTo>
                  <a:cubicBezTo>
                    <a:pt x="373" y="147"/>
                    <a:pt x="374" y="148"/>
                    <a:pt x="378" y="150"/>
                  </a:cubicBezTo>
                  <a:cubicBezTo>
                    <a:pt x="381" y="152"/>
                    <a:pt x="386" y="155"/>
                    <a:pt x="385" y="161"/>
                  </a:cubicBezTo>
                  <a:cubicBezTo>
                    <a:pt x="387" y="161"/>
                    <a:pt x="388" y="162"/>
                    <a:pt x="389" y="163"/>
                  </a:cubicBezTo>
                  <a:cubicBezTo>
                    <a:pt x="395" y="170"/>
                    <a:pt x="400" y="173"/>
                    <a:pt x="412" y="178"/>
                  </a:cubicBezTo>
                  <a:cubicBezTo>
                    <a:pt x="414" y="180"/>
                    <a:pt x="417" y="181"/>
                    <a:pt x="420" y="182"/>
                  </a:cubicBezTo>
                  <a:cubicBezTo>
                    <a:pt x="421" y="183"/>
                    <a:pt x="421" y="183"/>
                    <a:pt x="421" y="183"/>
                  </a:cubicBezTo>
                  <a:cubicBezTo>
                    <a:pt x="421" y="184"/>
                    <a:pt x="421" y="184"/>
                    <a:pt x="421" y="184"/>
                  </a:cubicBezTo>
                  <a:cubicBezTo>
                    <a:pt x="430" y="214"/>
                    <a:pt x="456" y="228"/>
                    <a:pt x="480" y="239"/>
                  </a:cubicBezTo>
                  <a:cubicBezTo>
                    <a:pt x="481" y="239"/>
                    <a:pt x="481" y="239"/>
                    <a:pt x="481" y="239"/>
                  </a:cubicBezTo>
                  <a:cubicBezTo>
                    <a:pt x="482" y="241"/>
                    <a:pt x="482" y="241"/>
                    <a:pt x="482" y="241"/>
                  </a:cubicBezTo>
                  <a:cubicBezTo>
                    <a:pt x="482" y="249"/>
                    <a:pt x="486" y="254"/>
                    <a:pt x="489" y="260"/>
                  </a:cubicBezTo>
                  <a:cubicBezTo>
                    <a:pt x="493" y="266"/>
                    <a:pt x="498" y="273"/>
                    <a:pt x="498" y="285"/>
                  </a:cubicBezTo>
                  <a:cubicBezTo>
                    <a:pt x="500" y="290"/>
                    <a:pt x="505" y="292"/>
                    <a:pt x="510" y="294"/>
                  </a:cubicBezTo>
                  <a:cubicBezTo>
                    <a:pt x="514" y="295"/>
                    <a:pt x="518" y="297"/>
                    <a:pt x="521" y="299"/>
                  </a:cubicBezTo>
                  <a:cubicBezTo>
                    <a:pt x="523" y="301"/>
                    <a:pt x="523" y="301"/>
                    <a:pt x="523" y="301"/>
                  </a:cubicBezTo>
                  <a:cubicBezTo>
                    <a:pt x="521" y="303"/>
                    <a:pt x="521" y="303"/>
                    <a:pt x="521" y="303"/>
                  </a:cubicBezTo>
                  <a:cubicBezTo>
                    <a:pt x="520" y="304"/>
                    <a:pt x="520" y="305"/>
                    <a:pt x="519" y="305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32" y="316"/>
                    <a:pt x="534" y="326"/>
                    <a:pt x="538" y="339"/>
                  </a:cubicBezTo>
                  <a:cubicBezTo>
                    <a:pt x="539" y="343"/>
                    <a:pt x="540" y="346"/>
                    <a:pt x="541" y="351"/>
                  </a:cubicBezTo>
                  <a:cubicBezTo>
                    <a:pt x="543" y="350"/>
                    <a:pt x="544" y="350"/>
                    <a:pt x="546" y="350"/>
                  </a:cubicBezTo>
                  <a:cubicBezTo>
                    <a:pt x="551" y="350"/>
                    <a:pt x="555" y="352"/>
                    <a:pt x="559" y="353"/>
                  </a:cubicBezTo>
                  <a:cubicBezTo>
                    <a:pt x="562" y="354"/>
                    <a:pt x="565" y="355"/>
                    <a:pt x="568" y="355"/>
                  </a:cubicBezTo>
                  <a:cubicBezTo>
                    <a:pt x="570" y="355"/>
                    <a:pt x="570" y="355"/>
                    <a:pt x="570" y="355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68" y="370"/>
                    <a:pt x="561" y="379"/>
                    <a:pt x="553" y="379"/>
                  </a:cubicBezTo>
                  <a:cubicBezTo>
                    <a:pt x="551" y="379"/>
                    <a:pt x="548" y="378"/>
                    <a:pt x="545" y="376"/>
                  </a:cubicBezTo>
                  <a:cubicBezTo>
                    <a:pt x="545" y="381"/>
                    <a:pt x="547" y="385"/>
                    <a:pt x="548" y="388"/>
                  </a:cubicBezTo>
                  <a:cubicBezTo>
                    <a:pt x="549" y="391"/>
                    <a:pt x="550" y="394"/>
                    <a:pt x="550" y="398"/>
                  </a:cubicBezTo>
                  <a:cubicBezTo>
                    <a:pt x="551" y="402"/>
                    <a:pt x="551" y="402"/>
                    <a:pt x="551" y="402"/>
                  </a:cubicBezTo>
                  <a:cubicBezTo>
                    <a:pt x="546" y="401"/>
                    <a:pt x="546" y="401"/>
                    <a:pt x="546" y="401"/>
                  </a:cubicBezTo>
                  <a:cubicBezTo>
                    <a:pt x="545" y="400"/>
                    <a:pt x="544" y="400"/>
                    <a:pt x="543" y="400"/>
                  </a:cubicBezTo>
                  <a:cubicBezTo>
                    <a:pt x="542" y="400"/>
                    <a:pt x="540" y="400"/>
                    <a:pt x="538" y="404"/>
                  </a:cubicBezTo>
                  <a:cubicBezTo>
                    <a:pt x="533" y="415"/>
                    <a:pt x="538" y="440"/>
                    <a:pt x="541" y="444"/>
                  </a:cubicBezTo>
                  <a:cubicBezTo>
                    <a:pt x="544" y="448"/>
                    <a:pt x="544" y="448"/>
                    <a:pt x="544" y="448"/>
                  </a:cubicBezTo>
                  <a:cubicBezTo>
                    <a:pt x="540" y="449"/>
                    <a:pt x="540" y="449"/>
                    <a:pt x="540" y="449"/>
                  </a:cubicBezTo>
                  <a:cubicBezTo>
                    <a:pt x="535" y="450"/>
                    <a:pt x="533" y="452"/>
                    <a:pt x="531" y="453"/>
                  </a:cubicBezTo>
                  <a:cubicBezTo>
                    <a:pt x="529" y="455"/>
                    <a:pt x="527" y="456"/>
                    <a:pt x="524" y="457"/>
                  </a:cubicBezTo>
                  <a:cubicBezTo>
                    <a:pt x="523" y="457"/>
                    <a:pt x="523" y="457"/>
                    <a:pt x="523" y="457"/>
                  </a:cubicBezTo>
                  <a:cubicBezTo>
                    <a:pt x="522" y="457"/>
                    <a:pt x="521" y="456"/>
                    <a:pt x="520" y="456"/>
                  </a:cubicBezTo>
                  <a:cubicBezTo>
                    <a:pt x="518" y="455"/>
                    <a:pt x="517" y="454"/>
                    <a:pt x="515" y="454"/>
                  </a:cubicBezTo>
                  <a:cubicBezTo>
                    <a:pt x="515" y="454"/>
                    <a:pt x="515" y="454"/>
                    <a:pt x="514" y="454"/>
                  </a:cubicBezTo>
                  <a:cubicBezTo>
                    <a:pt x="516" y="456"/>
                    <a:pt x="519" y="457"/>
                    <a:pt x="524" y="457"/>
                  </a:cubicBezTo>
                  <a:cubicBezTo>
                    <a:pt x="529" y="458"/>
                    <a:pt x="535" y="459"/>
                    <a:pt x="538" y="465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71"/>
                    <a:pt x="538" y="479"/>
                    <a:pt x="530" y="479"/>
                  </a:cubicBezTo>
                  <a:cubicBezTo>
                    <a:pt x="528" y="479"/>
                    <a:pt x="526" y="479"/>
                    <a:pt x="523" y="478"/>
                  </a:cubicBezTo>
                  <a:cubicBezTo>
                    <a:pt x="523" y="478"/>
                    <a:pt x="523" y="478"/>
                    <a:pt x="523" y="478"/>
                  </a:cubicBezTo>
                  <a:cubicBezTo>
                    <a:pt x="524" y="490"/>
                    <a:pt x="524" y="498"/>
                    <a:pt x="524" y="506"/>
                  </a:cubicBezTo>
                  <a:cubicBezTo>
                    <a:pt x="524" y="517"/>
                    <a:pt x="523" y="525"/>
                    <a:pt x="530" y="537"/>
                  </a:cubicBezTo>
                  <a:cubicBezTo>
                    <a:pt x="532" y="541"/>
                    <a:pt x="532" y="541"/>
                    <a:pt x="532" y="541"/>
                  </a:cubicBezTo>
                  <a:cubicBezTo>
                    <a:pt x="524" y="541"/>
                    <a:pt x="524" y="541"/>
                    <a:pt x="524" y="541"/>
                  </a:cubicBezTo>
                  <a:cubicBezTo>
                    <a:pt x="508" y="541"/>
                    <a:pt x="491" y="541"/>
                    <a:pt x="483" y="531"/>
                  </a:cubicBezTo>
                  <a:cubicBezTo>
                    <a:pt x="479" y="536"/>
                    <a:pt x="474" y="540"/>
                    <a:pt x="470" y="544"/>
                  </a:cubicBezTo>
                  <a:cubicBezTo>
                    <a:pt x="469" y="545"/>
                    <a:pt x="468" y="546"/>
                    <a:pt x="466" y="547"/>
                  </a:cubicBezTo>
                  <a:cubicBezTo>
                    <a:pt x="472" y="558"/>
                    <a:pt x="479" y="582"/>
                    <a:pt x="469" y="596"/>
                  </a:cubicBezTo>
                  <a:cubicBezTo>
                    <a:pt x="468" y="598"/>
                    <a:pt x="468" y="598"/>
                    <a:pt x="468" y="598"/>
                  </a:cubicBezTo>
                  <a:lnTo>
                    <a:pt x="466" y="598"/>
                  </a:lnTo>
                  <a:close/>
                  <a:moveTo>
                    <a:pt x="447" y="568"/>
                  </a:moveTo>
                  <a:cubicBezTo>
                    <a:pt x="447" y="568"/>
                    <a:pt x="447" y="568"/>
                    <a:pt x="447" y="568"/>
                  </a:cubicBezTo>
                  <a:cubicBezTo>
                    <a:pt x="454" y="570"/>
                    <a:pt x="456" y="577"/>
                    <a:pt x="458" y="582"/>
                  </a:cubicBezTo>
                  <a:cubicBezTo>
                    <a:pt x="459" y="588"/>
                    <a:pt x="461" y="592"/>
                    <a:pt x="465" y="592"/>
                  </a:cubicBezTo>
                  <a:cubicBezTo>
                    <a:pt x="473" y="580"/>
                    <a:pt x="466" y="557"/>
                    <a:pt x="460" y="548"/>
                  </a:cubicBezTo>
                  <a:cubicBezTo>
                    <a:pt x="459" y="546"/>
                    <a:pt x="459" y="546"/>
                    <a:pt x="459" y="546"/>
                  </a:cubicBezTo>
                  <a:cubicBezTo>
                    <a:pt x="461" y="545"/>
                    <a:pt x="461" y="545"/>
                    <a:pt x="461" y="545"/>
                  </a:cubicBezTo>
                  <a:cubicBezTo>
                    <a:pt x="463" y="543"/>
                    <a:pt x="464" y="541"/>
                    <a:pt x="466" y="540"/>
                  </a:cubicBezTo>
                  <a:cubicBezTo>
                    <a:pt x="471" y="535"/>
                    <a:pt x="477" y="530"/>
                    <a:pt x="481" y="525"/>
                  </a:cubicBezTo>
                  <a:cubicBezTo>
                    <a:pt x="483" y="522"/>
                    <a:pt x="483" y="522"/>
                    <a:pt x="483" y="522"/>
                  </a:cubicBezTo>
                  <a:cubicBezTo>
                    <a:pt x="485" y="525"/>
                    <a:pt x="485" y="525"/>
                    <a:pt x="485" y="525"/>
                  </a:cubicBezTo>
                  <a:cubicBezTo>
                    <a:pt x="491" y="535"/>
                    <a:pt x="507" y="535"/>
                    <a:pt x="523" y="536"/>
                  </a:cubicBezTo>
                  <a:cubicBezTo>
                    <a:pt x="518" y="524"/>
                    <a:pt x="518" y="516"/>
                    <a:pt x="518" y="506"/>
                  </a:cubicBezTo>
                  <a:cubicBezTo>
                    <a:pt x="519" y="498"/>
                    <a:pt x="519" y="488"/>
                    <a:pt x="516" y="475"/>
                  </a:cubicBezTo>
                  <a:cubicBezTo>
                    <a:pt x="516" y="471"/>
                    <a:pt x="516" y="471"/>
                    <a:pt x="516" y="471"/>
                  </a:cubicBezTo>
                  <a:cubicBezTo>
                    <a:pt x="520" y="472"/>
                    <a:pt x="520" y="472"/>
                    <a:pt x="520" y="472"/>
                  </a:cubicBezTo>
                  <a:cubicBezTo>
                    <a:pt x="522" y="472"/>
                    <a:pt x="523" y="472"/>
                    <a:pt x="525" y="473"/>
                  </a:cubicBezTo>
                  <a:cubicBezTo>
                    <a:pt x="527" y="473"/>
                    <a:pt x="529" y="474"/>
                    <a:pt x="530" y="474"/>
                  </a:cubicBezTo>
                  <a:cubicBezTo>
                    <a:pt x="531" y="474"/>
                    <a:pt x="532" y="474"/>
                    <a:pt x="532" y="467"/>
                  </a:cubicBezTo>
                  <a:cubicBezTo>
                    <a:pt x="531" y="464"/>
                    <a:pt x="528" y="464"/>
                    <a:pt x="523" y="463"/>
                  </a:cubicBezTo>
                  <a:cubicBezTo>
                    <a:pt x="517" y="462"/>
                    <a:pt x="511" y="461"/>
                    <a:pt x="508" y="455"/>
                  </a:cubicBezTo>
                  <a:cubicBezTo>
                    <a:pt x="508" y="454"/>
                    <a:pt x="508" y="454"/>
                    <a:pt x="508" y="454"/>
                  </a:cubicBezTo>
                  <a:cubicBezTo>
                    <a:pt x="509" y="453"/>
                    <a:pt x="509" y="453"/>
                    <a:pt x="509" y="453"/>
                  </a:cubicBezTo>
                  <a:cubicBezTo>
                    <a:pt x="511" y="449"/>
                    <a:pt x="513" y="449"/>
                    <a:pt x="515" y="449"/>
                  </a:cubicBezTo>
                  <a:cubicBezTo>
                    <a:pt x="518" y="449"/>
                    <a:pt x="521" y="450"/>
                    <a:pt x="522" y="451"/>
                  </a:cubicBezTo>
                  <a:cubicBezTo>
                    <a:pt x="523" y="451"/>
                    <a:pt x="523" y="451"/>
                    <a:pt x="523" y="451"/>
                  </a:cubicBezTo>
                  <a:cubicBezTo>
                    <a:pt x="525" y="451"/>
                    <a:pt x="526" y="450"/>
                    <a:pt x="528" y="449"/>
                  </a:cubicBezTo>
                  <a:cubicBezTo>
                    <a:pt x="530" y="447"/>
                    <a:pt x="532" y="446"/>
                    <a:pt x="535" y="445"/>
                  </a:cubicBezTo>
                  <a:cubicBezTo>
                    <a:pt x="531" y="435"/>
                    <a:pt x="528" y="413"/>
                    <a:pt x="533" y="402"/>
                  </a:cubicBezTo>
                  <a:cubicBezTo>
                    <a:pt x="536" y="395"/>
                    <a:pt x="540" y="394"/>
                    <a:pt x="544" y="394"/>
                  </a:cubicBezTo>
                  <a:cubicBezTo>
                    <a:pt x="543" y="393"/>
                    <a:pt x="543" y="391"/>
                    <a:pt x="542" y="390"/>
                  </a:cubicBezTo>
                  <a:cubicBezTo>
                    <a:pt x="541" y="384"/>
                    <a:pt x="539" y="379"/>
                    <a:pt x="541" y="369"/>
                  </a:cubicBezTo>
                  <a:cubicBezTo>
                    <a:pt x="542" y="363"/>
                    <a:pt x="542" y="363"/>
                    <a:pt x="542" y="363"/>
                  </a:cubicBezTo>
                  <a:cubicBezTo>
                    <a:pt x="545" y="368"/>
                    <a:pt x="545" y="368"/>
                    <a:pt x="545" y="368"/>
                  </a:cubicBezTo>
                  <a:cubicBezTo>
                    <a:pt x="548" y="372"/>
                    <a:pt x="551" y="373"/>
                    <a:pt x="553" y="373"/>
                  </a:cubicBezTo>
                  <a:cubicBezTo>
                    <a:pt x="558" y="373"/>
                    <a:pt x="562" y="368"/>
                    <a:pt x="564" y="360"/>
                  </a:cubicBezTo>
                  <a:cubicBezTo>
                    <a:pt x="562" y="359"/>
                    <a:pt x="560" y="359"/>
                    <a:pt x="558" y="358"/>
                  </a:cubicBezTo>
                  <a:cubicBezTo>
                    <a:pt x="552" y="356"/>
                    <a:pt x="547" y="355"/>
                    <a:pt x="540" y="356"/>
                  </a:cubicBezTo>
                  <a:cubicBezTo>
                    <a:pt x="537" y="357"/>
                    <a:pt x="537" y="357"/>
                    <a:pt x="537" y="357"/>
                  </a:cubicBezTo>
                  <a:cubicBezTo>
                    <a:pt x="537" y="355"/>
                    <a:pt x="537" y="355"/>
                    <a:pt x="537" y="355"/>
                  </a:cubicBezTo>
                  <a:cubicBezTo>
                    <a:pt x="535" y="349"/>
                    <a:pt x="534" y="345"/>
                    <a:pt x="533" y="341"/>
                  </a:cubicBezTo>
                  <a:cubicBezTo>
                    <a:pt x="529" y="329"/>
                    <a:pt x="527" y="320"/>
                    <a:pt x="519" y="310"/>
                  </a:cubicBezTo>
                  <a:cubicBezTo>
                    <a:pt x="517" y="310"/>
                    <a:pt x="514" y="309"/>
                    <a:pt x="514" y="307"/>
                  </a:cubicBezTo>
                  <a:cubicBezTo>
                    <a:pt x="513" y="305"/>
                    <a:pt x="514" y="304"/>
                    <a:pt x="515" y="302"/>
                  </a:cubicBezTo>
                  <a:cubicBezTo>
                    <a:pt x="513" y="301"/>
                    <a:pt x="511" y="300"/>
                    <a:pt x="508" y="299"/>
                  </a:cubicBezTo>
                  <a:cubicBezTo>
                    <a:pt x="502" y="297"/>
                    <a:pt x="495" y="294"/>
                    <a:pt x="492" y="286"/>
                  </a:cubicBezTo>
                  <a:cubicBezTo>
                    <a:pt x="492" y="286"/>
                    <a:pt x="492" y="286"/>
                    <a:pt x="492" y="286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75"/>
                    <a:pt x="489" y="269"/>
                    <a:pt x="485" y="262"/>
                  </a:cubicBezTo>
                  <a:cubicBezTo>
                    <a:pt x="481" y="257"/>
                    <a:pt x="478" y="251"/>
                    <a:pt x="476" y="243"/>
                  </a:cubicBezTo>
                  <a:cubicBezTo>
                    <a:pt x="452" y="232"/>
                    <a:pt x="426" y="218"/>
                    <a:pt x="416" y="187"/>
                  </a:cubicBezTo>
                  <a:cubicBezTo>
                    <a:pt x="414" y="185"/>
                    <a:pt x="411" y="184"/>
                    <a:pt x="409" y="183"/>
                  </a:cubicBezTo>
                  <a:cubicBezTo>
                    <a:pt x="397" y="178"/>
                    <a:pt x="392" y="175"/>
                    <a:pt x="384" y="167"/>
                  </a:cubicBezTo>
                  <a:cubicBezTo>
                    <a:pt x="384" y="166"/>
                    <a:pt x="382" y="166"/>
                    <a:pt x="381" y="167"/>
                  </a:cubicBezTo>
                  <a:cubicBezTo>
                    <a:pt x="380" y="171"/>
                    <a:pt x="380" y="171"/>
                    <a:pt x="380" y="171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4"/>
                    <a:pt x="375" y="163"/>
                    <a:pt x="376" y="162"/>
                  </a:cubicBezTo>
                  <a:cubicBezTo>
                    <a:pt x="376" y="160"/>
                    <a:pt x="378" y="159"/>
                    <a:pt x="380" y="159"/>
                  </a:cubicBezTo>
                  <a:cubicBezTo>
                    <a:pt x="379" y="157"/>
                    <a:pt x="378" y="156"/>
                    <a:pt x="375" y="155"/>
                  </a:cubicBezTo>
                  <a:cubicBezTo>
                    <a:pt x="372" y="153"/>
                    <a:pt x="369" y="151"/>
                    <a:pt x="368" y="148"/>
                  </a:cubicBezTo>
                  <a:cubicBezTo>
                    <a:pt x="363" y="149"/>
                    <a:pt x="362" y="150"/>
                    <a:pt x="361" y="150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7" y="147"/>
                    <a:pt x="357" y="146"/>
                    <a:pt x="358" y="145"/>
                  </a:cubicBezTo>
                  <a:cubicBezTo>
                    <a:pt x="358" y="144"/>
                    <a:pt x="358" y="144"/>
                    <a:pt x="357" y="143"/>
                  </a:cubicBezTo>
                  <a:cubicBezTo>
                    <a:pt x="356" y="142"/>
                    <a:pt x="354" y="142"/>
                    <a:pt x="352" y="141"/>
                  </a:cubicBezTo>
                  <a:cubicBezTo>
                    <a:pt x="350" y="141"/>
                    <a:pt x="347" y="141"/>
                    <a:pt x="345" y="139"/>
                  </a:cubicBezTo>
                  <a:cubicBezTo>
                    <a:pt x="332" y="128"/>
                    <a:pt x="320" y="109"/>
                    <a:pt x="310" y="91"/>
                  </a:cubicBezTo>
                  <a:cubicBezTo>
                    <a:pt x="307" y="85"/>
                    <a:pt x="303" y="79"/>
                    <a:pt x="300" y="75"/>
                  </a:cubicBezTo>
                  <a:cubicBezTo>
                    <a:pt x="299" y="74"/>
                    <a:pt x="298" y="74"/>
                    <a:pt x="297" y="74"/>
                  </a:cubicBezTo>
                  <a:cubicBezTo>
                    <a:pt x="292" y="73"/>
                    <a:pt x="292" y="73"/>
                    <a:pt x="287" y="74"/>
                  </a:cubicBezTo>
                  <a:cubicBezTo>
                    <a:pt x="286" y="74"/>
                    <a:pt x="285" y="75"/>
                    <a:pt x="283" y="75"/>
                  </a:cubicBezTo>
                  <a:cubicBezTo>
                    <a:pt x="280" y="76"/>
                    <a:pt x="280" y="76"/>
                    <a:pt x="280" y="76"/>
                  </a:cubicBezTo>
                  <a:cubicBezTo>
                    <a:pt x="279" y="73"/>
                    <a:pt x="279" y="73"/>
                    <a:pt x="279" y="73"/>
                  </a:cubicBezTo>
                  <a:cubicBezTo>
                    <a:pt x="277" y="66"/>
                    <a:pt x="269" y="63"/>
                    <a:pt x="261" y="60"/>
                  </a:cubicBezTo>
                  <a:cubicBezTo>
                    <a:pt x="252" y="55"/>
                    <a:pt x="240" y="51"/>
                    <a:pt x="239" y="36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7" y="27"/>
                    <a:pt x="252" y="18"/>
                    <a:pt x="257" y="8"/>
                  </a:cubicBezTo>
                  <a:cubicBezTo>
                    <a:pt x="209" y="18"/>
                    <a:pt x="157" y="23"/>
                    <a:pt x="107" y="29"/>
                  </a:cubicBezTo>
                  <a:cubicBezTo>
                    <a:pt x="74" y="32"/>
                    <a:pt x="40" y="36"/>
                    <a:pt x="7" y="40"/>
                  </a:cubicBezTo>
                  <a:cubicBezTo>
                    <a:pt x="14" y="64"/>
                    <a:pt x="21" y="88"/>
                    <a:pt x="29" y="114"/>
                  </a:cubicBezTo>
                  <a:cubicBezTo>
                    <a:pt x="36" y="139"/>
                    <a:pt x="44" y="165"/>
                    <a:pt x="51" y="192"/>
                  </a:cubicBezTo>
                  <a:cubicBezTo>
                    <a:pt x="55" y="206"/>
                    <a:pt x="59" y="221"/>
                    <a:pt x="62" y="236"/>
                  </a:cubicBezTo>
                  <a:cubicBezTo>
                    <a:pt x="69" y="263"/>
                    <a:pt x="75" y="291"/>
                    <a:pt x="84" y="312"/>
                  </a:cubicBezTo>
                  <a:cubicBezTo>
                    <a:pt x="88" y="323"/>
                    <a:pt x="97" y="345"/>
                    <a:pt x="99" y="348"/>
                  </a:cubicBezTo>
                  <a:cubicBezTo>
                    <a:pt x="100" y="349"/>
                    <a:pt x="102" y="350"/>
                    <a:pt x="104" y="351"/>
                  </a:cubicBezTo>
                  <a:cubicBezTo>
                    <a:pt x="106" y="352"/>
                    <a:pt x="110" y="353"/>
                    <a:pt x="112" y="356"/>
                  </a:cubicBezTo>
                  <a:cubicBezTo>
                    <a:pt x="114" y="362"/>
                    <a:pt x="116" y="368"/>
                    <a:pt x="117" y="373"/>
                  </a:cubicBezTo>
                  <a:cubicBezTo>
                    <a:pt x="118" y="380"/>
                    <a:pt x="120" y="387"/>
                    <a:pt x="123" y="392"/>
                  </a:cubicBezTo>
                  <a:cubicBezTo>
                    <a:pt x="125" y="394"/>
                    <a:pt x="125" y="394"/>
                    <a:pt x="125" y="394"/>
                  </a:cubicBezTo>
                  <a:cubicBezTo>
                    <a:pt x="123" y="396"/>
                    <a:pt x="123" y="396"/>
                    <a:pt x="123" y="396"/>
                  </a:cubicBezTo>
                  <a:cubicBezTo>
                    <a:pt x="112" y="410"/>
                    <a:pt x="106" y="433"/>
                    <a:pt x="108" y="458"/>
                  </a:cubicBezTo>
                  <a:cubicBezTo>
                    <a:pt x="108" y="461"/>
                    <a:pt x="110" y="465"/>
                    <a:pt x="113" y="469"/>
                  </a:cubicBezTo>
                  <a:cubicBezTo>
                    <a:pt x="115" y="474"/>
                    <a:pt x="119" y="479"/>
                    <a:pt x="120" y="486"/>
                  </a:cubicBezTo>
                  <a:cubicBezTo>
                    <a:pt x="121" y="493"/>
                    <a:pt x="120" y="501"/>
                    <a:pt x="120" y="509"/>
                  </a:cubicBezTo>
                  <a:cubicBezTo>
                    <a:pt x="119" y="517"/>
                    <a:pt x="118" y="525"/>
                    <a:pt x="120" y="530"/>
                  </a:cubicBezTo>
                  <a:cubicBezTo>
                    <a:pt x="120" y="532"/>
                    <a:pt x="122" y="534"/>
                    <a:pt x="124" y="537"/>
                  </a:cubicBezTo>
                  <a:cubicBezTo>
                    <a:pt x="125" y="538"/>
                    <a:pt x="126" y="539"/>
                    <a:pt x="128" y="541"/>
                  </a:cubicBezTo>
                  <a:cubicBezTo>
                    <a:pt x="137" y="557"/>
                    <a:pt x="146" y="574"/>
                    <a:pt x="151" y="588"/>
                  </a:cubicBezTo>
                  <a:cubicBezTo>
                    <a:pt x="154" y="589"/>
                    <a:pt x="156" y="589"/>
                    <a:pt x="159" y="589"/>
                  </a:cubicBezTo>
                  <a:cubicBezTo>
                    <a:pt x="166" y="589"/>
                    <a:pt x="172" y="587"/>
                    <a:pt x="178" y="586"/>
                  </a:cubicBezTo>
                  <a:cubicBezTo>
                    <a:pt x="183" y="584"/>
                    <a:pt x="187" y="582"/>
                    <a:pt x="192" y="583"/>
                  </a:cubicBezTo>
                  <a:cubicBezTo>
                    <a:pt x="242" y="582"/>
                    <a:pt x="292" y="578"/>
                    <a:pt x="341" y="575"/>
                  </a:cubicBezTo>
                  <a:cubicBezTo>
                    <a:pt x="376" y="572"/>
                    <a:pt x="412" y="570"/>
                    <a:pt x="447" y="568"/>
                  </a:cubicBezTo>
                  <a:close/>
                  <a:moveTo>
                    <a:pt x="518" y="305"/>
                  </a:moveTo>
                  <a:cubicBezTo>
                    <a:pt x="518" y="305"/>
                    <a:pt x="517" y="305"/>
                    <a:pt x="517" y="305"/>
                  </a:cubicBezTo>
                  <a:cubicBezTo>
                    <a:pt x="517" y="306"/>
                    <a:pt x="517" y="307"/>
                    <a:pt x="517" y="307"/>
                  </a:cubicBezTo>
                  <a:cubicBezTo>
                    <a:pt x="519" y="306"/>
                    <a:pt x="519" y="306"/>
                    <a:pt x="519" y="306"/>
                  </a:cubicBezTo>
                  <a:cubicBezTo>
                    <a:pt x="519" y="305"/>
                    <a:pt x="519" y="305"/>
                    <a:pt x="519" y="305"/>
                  </a:cubicBezTo>
                  <a:cubicBezTo>
                    <a:pt x="518" y="305"/>
                    <a:pt x="518" y="305"/>
                    <a:pt x="518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28">
              <a:extLst>
                <a:ext uri="{FF2B5EF4-FFF2-40B4-BE49-F238E27FC236}">
                  <a16:creationId xmlns:a16="http://schemas.microsoft.com/office/drawing/2014/main" id="{6A8EDFFD-1740-4BD8-B8BD-A0B4DE18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5975" y="4160838"/>
              <a:ext cx="401638" cy="642938"/>
            </a:xfrm>
            <a:custGeom>
              <a:avLst/>
              <a:gdLst>
                <a:gd name="T0" fmla="*/ 143 w 408"/>
                <a:gd name="T1" fmla="*/ 631 h 654"/>
                <a:gd name="T2" fmla="*/ 127 w 408"/>
                <a:gd name="T3" fmla="*/ 635 h 654"/>
                <a:gd name="T4" fmla="*/ 119 w 408"/>
                <a:gd name="T5" fmla="*/ 651 h 654"/>
                <a:gd name="T6" fmla="*/ 91 w 408"/>
                <a:gd name="T7" fmla="*/ 631 h 654"/>
                <a:gd name="T8" fmla="*/ 75 w 408"/>
                <a:gd name="T9" fmla="*/ 591 h 654"/>
                <a:gd name="T10" fmla="*/ 66 w 408"/>
                <a:gd name="T11" fmla="*/ 639 h 654"/>
                <a:gd name="T12" fmla="*/ 38 w 408"/>
                <a:gd name="T13" fmla="*/ 639 h 654"/>
                <a:gd name="T14" fmla="*/ 26 w 408"/>
                <a:gd name="T15" fmla="*/ 535 h 654"/>
                <a:gd name="T16" fmla="*/ 10 w 408"/>
                <a:gd name="T17" fmla="*/ 394 h 654"/>
                <a:gd name="T18" fmla="*/ 18 w 408"/>
                <a:gd name="T19" fmla="*/ 48 h 654"/>
                <a:gd name="T20" fmla="*/ 10 w 408"/>
                <a:gd name="T21" fmla="*/ 24 h 654"/>
                <a:gd name="T22" fmla="*/ 280 w 408"/>
                <a:gd name="T23" fmla="*/ 0 h 654"/>
                <a:gd name="T24" fmla="*/ 340 w 408"/>
                <a:gd name="T25" fmla="*/ 201 h 654"/>
                <a:gd name="T26" fmla="*/ 356 w 408"/>
                <a:gd name="T27" fmla="*/ 269 h 654"/>
                <a:gd name="T28" fmla="*/ 372 w 408"/>
                <a:gd name="T29" fmla="*/ 306 h 654"/>
                <a:gd name="T30" fmla="*/ 388 w 408"/>
                <a:gd name="T31" fmla="*/ 322 h 654"/>
                <a:gd name="T32" fmla="*/ 396 w 408"/>
                <a:gd name="T33" fmla="*/ 350 h 654"/>
                <a:gd name="T34" fmla="*/ 384 w 408"/>
                <a:gd name="T35" fmla="*/ 390 h 654"/>
                <a:gd name="T36" fmla="*/ 396 w 408"/>
                <a:gd name="T37" fmla="*/ 446 h 654"/>
                <a:gd name="T38" fmla="*/ 392 w 408"/>
                <a:gd name="T39" fmla="*/ 483 h 654"/>
                <a:gd name="T40" fmla="*/ 408 w 408"/>
                <a:gd name="T41" fmla="*/ 519 h 654"/>
                <a:gd name="T42" fmla="*/ 203 w 408"/>
                <a:gd name="T43" fmla="*/ 543 h 654"/>
                <a:gd name="T44" fmla="*/ 115 w 408"/>
                <a:gd name="T45" fmla="*/ 563 h 654"/>
                <a:gd name="T46" fmla="*/ 143 w 408"/>
                <a:gd name="T47" fmla="*/ 599 h 654"/>
                <a:gd name="T48" fmla="*/ 143 w 408"/>
                <a:gd name="T49" fmla="*/ 63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8" h="654">
                  <a:moveTo>
                    <a:pt x="143" y="631"/>
                  </a:moveTo>
                  <a:cubicBezTo>
                    <a:pt x="137" y="631"/>
                    <a:pt x="131" y="648"/>
                    <a:pt x="127" y="635"/>
                  </a:cubicBezTo>
                  <a:cubicBezTo>
                    <a:pt x="116" y="632"/>
                    <a:pt x="130" y="654"/>
                    <a:pt x="119" y="651"/>
                  </a:cubicBezTo>
                  <a:cubicBezTo>
                    <a:pt x="105" y="649"/>
                    <a:pt x="109" y="628"/>
                    <a:pt x="91" y="631"/>
                  </a:cubicBezTo>
                  <a:cubicBezTo>
                    <a:pt x="93" y="610"/>
                    <a:pt x="88" y="596"/>
                    <a:pt x="75" y="591"/>
                  </a:cubicBezTo>
                  <a:cubicBezTo>
                    <a:pt x="66" y="602"/>
                    <a:pt x="66" y="620"/>
                    <a:pt x="66" y="639"/>
                  </a:cubicBezTo>
                  <a:cubicBezTo>
                    <a:pt x="57" y="639"/>
                    <a:pt x="48" y="639"/>
                    <a:pt x="38" y="639"/>
                  </a:cubicBezTo>
                  <a:cubicBezTo>
                    <a:pt x="30" y="607"/>
                    <a:pt x="31" y="571"/>
                    <a:pt x="26" y="535"/>
                  </a:cubicBezTo>
                  <a:cubicBezTo>
                    <a:pt x="21" y="490"/>
                    <a:pt x="4" y="450"/>
                    <a:pt x="10" y="394"/>
                  </a:cubicBezTo>
                  <a:cubicBezTo>
                    <a:pt x="20" y="294"/>
                    <a:pt x="13" y="161"/>
                    <a:pt x="18" y="48"/>
                  </a:cubicBezTo>
                  <a:cubicBezTo>
                    <a:pt x="25" y="33"/>
                    <a:pt x="0" y="30"/>
                    <a:pt x="10" y="24"/>
                  </a:cubicBezTo>
                  <a:cubicBezTo>
                    <a:pt x="105" y="21"/>
                    <a:pt x="191" y="10"/>
                    <a:pt x="280" y="0"/>
                  </a:cubicBezTo>
                  <a:cubicBezTo>
                    <a:pt x="295" y="64"/>
                    <a:pt x="321" y="133"/>
                    <a:pt x="340" y="201"/>
                  </a:cubicBezTo>
                  <a:cubicBezTo>
                    <a:pt x="346" y="224"/>
                    <a:pt x="348" y="248"/>
                    <a:pt x="356" y="269"/>
                  </a:cubicBezTo>
                  <a:cubicBezTo>
                    <a:pt x="360" y="280"/>
                    <a:pt x="366" y="296"/>
                    <a:pt x="372" y="306"/>
                  </a:cubicBezTo>
                  <a:cubicBezTo>
                    <a:pt x="376" y="312"/>
                    <a:pt x="385" y="315"/>
                    <a:pt x="388" y="322"/>
                  </a:cubicBezTo>
                  <a:cubicBezTo>
                    <a:pt x="392" y="330"/>
                    <a:pt x="383" y="346"/>
                    <a:pt x="396" y="350"/>
                  </a:cubicBezTo>
                  <a:cubicBezTo>
                    <a:pt x="388" y="363"/>
                    <a:pt x="387" y="371"/>
                    <a:pt x="384" y="390"/>
                  </a:cubicBezTo>
                  <a:cubicBezTo>
                    <a:pt x="380" y="414"/>
                    <a:pt x="383" y="426"/>
                    <a:pt x="396" y="446"/>
                  </a:cubicBezTo>
                  <a:cubicBezTo>
                    <a:pt x="395" y="459"/>
                    <a:pt x="399" y="476"/>
                    <a:pt x="392" y="483"/>
                  </a:cubicBezTo>
                  <a:cubicBezTo>
                    <a:pt x="393" y="499"/>
                    <a:pt x="408" y="502"/>
                    <a:pt x="408" y="519"/>
                  </a:cubicBezTo>
                  <a:cubicBezTo>
                    <a:pt x="346" y="522"/>
                    <a:pt x="271" y="536"/>
                    <a:pt x="203" y="543"/>
                  </a:cubicBezTo>
                  <a:cubicBezTo>
                    <a:pt x="171" y="546"/>
                    <a:pt x="126" y="538"/>
                    <a:pt x="115" y="563"/>
                  </a:cubicBezTo>
                  <a:cubicBezTo>
                    <a:pt x="117" y="582"/>
                    <a:pt x="133" y="587"/>
                    <a:pt x="143" y="599"/>
                  </a:cubicBezTo>
                  <a:cubicBezTo>
                    <a:pt x="137" y="611"/>
                    <a:pt x="145" y="613"/>
                    <a:pt x="143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29">
              <a:extLst>
                <a:ext uri="{FF2B5EF4-FFF2-40B4-BE49-F238E27FC236}">
                  <a16:creationId xmlns:a16="http://schemas.microsoft.com/office/drawing/2014/main" id="{819BE1A8-8FD5-4CB2-BFC3-554F8CDD0A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10738" y="4157663"/>
              <a:ext cx="400050" cy="646113"/>
            </a:xfrm>
            <a:custGeom>
              <a:avLst/>
              <a:gdLst>
                <a:gd name="T0" fmla="*/ 114 w 407"/>
                <a:gd name="T1" fmla="*/ 657 h 657"/>
                <a:gd name="T2" fmla="*/ 87 w 407"/>
                <a:gd name="T3" fmla="*/ 637 h 657"/>
                <a:gd name="T4" fmla="*/ 84 w 407"/>
                <a:gd name="T5" fmla="*/ 634 h 657"/>
                <a:gd name="T6" fmla="*/ 65 w 407"/>
                <a:gd name="T7" fmla="*/ 642 h 657"/>
                <a:gd name="T8" fmla="*/ 32 w 407"/>
                <a:gd name="T9" fmla="*/ 645 h 657"/>
                <a:gd name="T10" fmla="*/ 23 w 407"/>
                <a:gd name="T11" fmla="*/ 576 h 657"/>
                <a:gd name="T12" fmla="*/ 12 w 407"/>
                <a:gd name="T13" fmla="*/ 496 h 657"/>
                <a:gd name="T14" fmla="*/ 9 w 407"/>
                <a:gd name="T15" fmla="*/ 199 h 657"/>
                <a:gd name="T16" fmla="*/ 12 w 407"/>
                <a:gd name="T17" fmla="*/ 50 h 657"/>
                <a:gd name="T18" fmla="*/ 1 w 407"/>
                <a:gd name="T19" fmla="*/ 30 h 657"/>
                <a:gd name="T20" fmla="*/ 5 w 407"/>
                <a:gd name="T21" fmla="*/ 25 h 657"/>
                <a:gd name="T22" fmla="*/ 225 w 407"/>
                <a:gd name="T23" fmla="*/ 6 h 657"/>
                <a:gd name="T24" fmla="*/ 278 w 407"/>
                <a:gd name="T25" fmla="*/ 0 h 657"/>
                <a:gd name="T26" fmla="*/ 312 w 407"/>
                <a:gd name="T27" fmla="*/ 117 h 657"/>
                <a:gd name="T28" fmla="*/ 345 w 407"/>
                <a:gd name="T29" fmla="*/ 234 h 657"/>
                <a:gd name="T30" fmla="*/ 370 w 407"/>
                <a:gd name="T31" fmla="*/ 307 h 657"/>
                <a:gd name="T32" fmla="*/ 387 w 407"/>
                <a:gd name="T33" fmla="*/ 324 h 657"/>
                <a:gd name="T34" fmla="*/ 393 w 407"/>
                <a:gd name="T35" fmla="*/ 350 h 657"/>
                <a:gd name="T36" fmla="*/ 394 w 407"/>
                <a:gd name="T37" fmla="*/ 354 h 657"/>
                <a:gd name="T38" fmla="*/ 383 w 407"/>
                <a:gd name="T39" fmla="*/ 394 h 657"/>
                <a:gd name="T40" fmla="*/ 395 w 407"/>
                <a:gd name="T41" fmla="*/ 449 h 657"/>
                <a:gd name="T42" fmla="*/ 395 w 407"/>
                <a:gd name="T43" fmla="*/ 461 h 657"/>
                <a:gd name="T44" fmla="*/ 398 w 407"/>
                <a:gd name="T45" fmla="*/ 502 h 657"/>
                <a:gd name="T46" fmla="*/ 407 w 407"/>
                <a:gd name="T47" fmla="*/ 524 h 657"/>
                <a:gd name="T48" fmla="*/ 281 w 407"/>
                <a:gd name="T49" fmla="*/ 538 h 657"/>
                <a:gd name="T50" fmla="*/ 172 w 407"/>
                <a:gd name="T51" fmla="*/ 550 h 657"/>
                <a:gd name="T52" fmla="*/ 130 w 407"/>
                <a:gd name="T53" fmla="*/ 590 h 657"/>
                <a:gd name="T54" fmla="*/ 142 w 407"/>
                <a:gd name="T55" fmla="*/ 602 h 657"/>
                <a:gd name="T56" fmla="*/ 140 w 407"/>
                <a:gd name="T57" fmla="*/ 617 h 657"/>
                <a:gd name="T58" fmla="*/ 141 w 407"/>
                <a:gd name="T59" fmla="*/ 637 h 657"/>
                <a:gd name="T60" fmla="*/ 134 w 407"/>
                <a:gd name="T61" fmla="*/ 641 h 657"/>
                <a:gd name="T62" fmla="*/ 121 w 407"/>
                <a:gd name="T63" fmla="*/ 641 h 657"/>
                <a:gd name="T64" fmla="*/ 121 w 407"/>
                <a:gd name="T65" fmla="*/ 656 h 657"/>
                <a:gd name="T66" fmla="*/ 90 w 407"/>
                <a:gd name="T67" fmla="*/ 631 h 657"/>
                <a:gd name="T68" fmla="*/ 115 w 407"/>
                <a:gd name="T69" fmla="*/ 652 h 657"/>
                <a:gd name="T70" fmla="*/ 116 w 407"/>
                <a:gd name="T71" fmla="*/ 647 h 657"/>
                <a:gd name="T72" fmla="*/ 123 w 407"/>
                <a:gd name="T73" fmla="*/ 636 h 657"/>
                <a:gd name="T74" fmla="*/ 125 w 407"/>
                <a:gd name="T75" fmla="*/ 637 h 657"/>
                <a:gd name="T76" fmla="*/ 130 w 407"/>
                <a:gd name="T77" fmla="*/ 637 h 657"/>
                <a:gd name="T78" fmla="*/ 135 w 407"/>
                <a:gd name="T79" fmla="*/ 618 h 657"/>
                <a:gd name="T80" fmla="*/ 127 w 407"/>
                <a:gd name="T81" fmla="*/ 594 h 657"/>
                <a:gd name="T82" fmla="*/ 108 w 407"/>
                <a:gd name="T83" fmla="*/ 566 h 657"/>
                <a:gd name="T84" fmla="*/ 172 w 407"/>
                <a:gd name="T85" fmla="*/ 544 h 657"/>
                <a:gd name="T86" fmla="*/ 280 w 407"/>
                <a:gd name="T87" fmla="*/ 533 h 657"/>
                <a:gd name="T88" fmla="*/ 394 w 407"/>
                <a:gd name="T89" fmla="*/ 505 h 657"/>
                <a:gd name="T90" fmla="*/ 385 w 407"/>
                <a:gd name="T91" fmla="*/ 484 h 657"/>
                <a:gd name="T92" fmla="*/ 389 w 407"/>
                <a:gd name="T93" fmla="*/ 461 h 657"/>
                <a:gd name="T94" fmla="*/ 377 w 407"/>
                <a:gd name="T95" fmla="*/ 393 h 657"/>
                <a:gd name="T96" fmla="*/ 388 w 407"/>
                <a:gd name="T97" fmla="*/ 354 h 657"/>
                <a:gd name="T98" fmla="*/ 382 w 407"/>
                <a:gd name="T99" fmla="*/ 326 h 657"/>
                <a:gd name="T100" fmla="*/ 366 w 407"/>
                <a:gd name="T101" fmla="*/ 310 h 657"/>
                <a:gd name="T102" fmla="*/ 340 w 407"/>
                <a:gd name="T103" fmla="*/ 235 h 657"/>
                <a:gd name="T104" fmla="*/ 307 w 407"/>
                <a:gd name="T105" fmla="*/ 118 h 657"/>
                <a:gd name="T106" fmla="*/ 226 w 407"/>
                <a:gd name="T107" fmla="*/ 11 h 657"/>
                <a:gd name="T108" fmla="*/ 7 w 407"/>
                <a:gd name="T109" fmla="*/ 30 h 657"/>
                <a:gd name="T110" fmla="*/ 17 w 407"/>
                <a:gd name="T111" fmla="*/ 52 h 657"/>
                <a:gd name="T112" fmla="*/ 9 w 407"/>
                <a:gd name="T113" fmla="*/ 397 h 657"/>
                <a:gd name="T114" fmla="*/ 25 w 407"/>
                <a:gd name="T115" fmla="*/ 537 h 657"/>
                <a:gd name="T116" fmla="*/ 36 w 407"/>
                <a:gd name="T117" fmla="*/ 640 h 657"/>
                <a:gd name="T118" fmla="*/ 68 w 407"/>
                <a:gd name="T119" fmla="*/ 592 h 657"/>
                <a:gd name="T120" fmla="*/ 71 w 407"/>
                <a:gd name="T121" fmla="*/ 591 h 657"/>
                <a:gd name="T122" fmla="*/ 90 w 407"/>
                <a:gd name="T123" fmla="*/ 63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7" h="657">
                  <a:moveTo>
                    <a:pt x="116" y="657"/>
                  </a:moveTo>
                  <a:cubicBezTo>
                    <a:pt x="116" y="657"/>
                    <a:pt x="115" y="657"/>
                    <a:pt x="114" y="657"/>
                  </a:cubicBezTo>
                  <a:cubicBezTo>
                    <a:pt x="107" y="656"/>
                    <a:pt x="104" y="650"/>
                    <a:pt x="102" y="646"/>
                  </a:cubicBezTo>
                  <a:cubicBezTo>
                    <a:pt x="98" y="640"/>
                    <a:pt x="96" y="636"/>
                    <a:pt x="87" y="637"/>
                  </a:cubicBezTo>
                  <a:cubicBezTo>
                    <a:pt x="83" y="638"/>
                    <a:pt x="83" y="638"/>
                    <a:pt x="83" y="638"/>
                  </a:cubicBezTo>
                  <a:cubicBezTo>
                    <a:pt x="84" y="634"/>
                    <a:pt x="84" y="634"/>
                    <a:pt x="84" y="634"/>
                  </a:cubicBezTo>
                  <a:cubicBezTo>
                    <a:pt x="86" y="614"/>
                    <a:pt x="82" y="602"/>
                    <a:pt x="71" y="597"/>
                  </a:cubicBezTo>
                  <a:cubicBezTo>
                    <a:pt x="65" y="607"/>
                    <a:pt x="65" y="624"/>
                    <a:pt x="65" y="642"/>
                  </a:cubicBezTo>
                  <a:cubicBezTo>
                    <a:pt x="65" y="645"/>
                    <a:pt x="65" y="645"/>
                    <a:pt x="65" y="645"/>
                  </a:cubicBezTo>
                  <a:cubicBezTo>
                    <a:pt x="32" y="645"/>
                    <a:pt x="32" y="645"/>
                    <a:pt x="32" y="645"/>
                  </a:cubicBezTo>
                  <a:cubicBezTo>
                    <a:pt x="32" y="643"/>
                    <a:pt x="32" y="643"/>
                    <a:pt x="32" y="643"/>
                  </a:cubicBezTo>
                  <a:cubicBezTo>
                    <a:pt x="26" y="622"/>
                    <a:pt x="25" y="600"/>
                    <a:pt x="23" y="576"/>
                  </a:cubicBezTo>
                  <a:cubicBezTo>
                    <a:pt x="22" y="564"/>
                    <a:pt x="21" y="551"/>
                    <a:pt x="20" y="538"/>
                  </a:cubicBezTo>
                  <a:cubicBezTo>
                    <a:pt x="18" y="524"/>
                    <a:pt x="15" y="511"/>
                    <a:pt x="12" y="496"/>
                  </a:cubicBezTo>
                  <a:cubicBezTo>
                    <a:pt x="6" y="466"/>
                    <a:pt x="0" y="435"/>
                    <a:pt x="3" y="397"/>
                  </a:cubicBezTo>
                  <a:cubicBezTo>
                    <a:pt x="9" y="339"/>
                    <a:pt x="9" y="268"/>
                    <a:pt x="9" y="199"/>
                  </a:cubicBezTo>
                  <a:cubicBezTo>
                    <a:pt x="9" y="150"/>
                    <a:pt x="9" y="98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4" y="44"/>
                    <a:pt x="11" y="41"/>
                    <a:pt x="6" y="37"/>
                  </a:cubicBezTo>
                  <a:cubicBezTo>
                    <a:pt x="3" y="35"/>
                    <a:pt x="1" y="33"/>
                    <a:pt x="1" y="30"/>
                  </a:cubicBezTo>
                  <a:cubicBezTo>
                    <a:pt x="1" y="27"/>
                    <a:pt x="4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83" y="22"/>
                    <a:pt x="155" y="14"/>
                    <a:pt x="225" y="6"/>
                  </a:cubicBezTo>
                  <a:cubicBezTo>
                    <a:pt x="242" y="4"/>
                    <a:pt x="259" y="2"/>
                    <a:pt x="275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2"/>
                    <a:pt x="278" y="2"/>
                    <a:pt x="278" y="2"/>
                  </a:cubicBezTo>
                  <a:cubicBezTo>
                    <a:pt x="287" y="39"/>
                    <a:pt x="299" y="77"/>
                    <a:pt x="312" y="117"/>
                  </a:cubicBezTo>
                  <a:cubicBezTo>
                    <a:pt x="321" y="145"/>
                    <a:pt x="330" y="175"/>
                    <a:pt x="338" y="203"/>
                  </a:cubicBezTo>
                  <a:cubicBezTo>
                    <a:pt x="341" y="213"/>
                    <a:pt x="343" y="224"/>
                    <a:pt x="345" y="234"/>
                  </a:cubicBezTo>
                  <a:cubicBezTo>
                    <a:pt x="348" y="247"/>
                    <a:pt x="350" y="260"/>
                    <a:pt x="355" y="272"/>
                  </a:cubicBezTo>
                  <a:cubicBezTo>
                    <a:pt x="357" y="279"/>
                    <a:pt x="364" y="297"/>
                    <a:pt x="370" y="307"/>
                  </a:cubicBezTo>
                  <a:cubicBezTo>
                    <a:pt x="372" y="310"/>
                    <a:pt x="374" y="312"/>
                    <a:pt x="377" y="314"/>
                  </a:cubicBezTo>
                  <a:cubicBezTo>
                    <a:pt x="381" y="317"/>
                    <a:pt x="385" y="319"/>
                    <a:pt x="387" y="324"/>
                  </a:cubicBezTo>
                  <a:cubicBezTo>
                    <a:pt x="388" y="327"/>
                    <a:pt x="388" y="332"/>
                    <a:pt x="388" y="336"/>
                  </a:cubicBezTo>
                  <a:cubicBezTo>
                    <a:pt x="387" y="344"/>
                    <a:pt x="387" y="348"/>
                    <a:pt x="393" y="350"/>
                  </a:cubicBezTo>
                  <a:cubicBezTo>
                    <a:pt x="396" y="351"/>
                    <a:pt x="396" y="351"/>
                    <a:pt x="396" y="351"/>
                  </a:cubicBezTo>
                  <a:cubicBezTo>
                    <a:pt x="394" y="354"/>
                    <a:pt x="394" y="354"/>
                    <a:pt x="394" y="354"/>
                  </a:cubicBezTo>
                  <a:cubicBezTo>
                    <a:pt x="387" y="366"/>
                    <a:pt x="386" y="374"/>
                    <a:pt x="383" y="391"/>
                  </a:cubicBezTo>
                  <a:cubicBezTo>
                    <a:pt x="383" y="394"/>
                    <a:pt x="383" y="394"/>
                    <a:pt x="383" y="394"/>
                  </a:cubicBezTo>
                  <a:cubicBezTo>
                    <a:pt x="379" y="416"/>
                    <a:pt x="381" y="428"/>
                    <a:pt x="394" y="448"/>
                  </a:cubicBezTo>
                  <a:cubicBezTo>
                    <a:pt x="395" y="449"/>
                    <a:pt x="395" y="449"/>
                    <a:pt x="395" y="449"/>
                  </a:cubicBezTo>
                  <a:cubicBezTo>
                    <a:pt x="395" y="450"/>
                    <a:pt x="395" y="450"/>
                    <a:pt x="395" y="450"/>
                  </a:cubicBezTo>
                  <a:cubicBezTo>
                    <a:pt x="395" y="453"/>
                    <a:pt x="395" y="457"/>
                    <a:pt x="395" y="461"/>
                  </a:cubicBezTo>
                  <a:cubicBezTo>
                    <a:pt x="395" y="471"/>
                    <a:pt x="396" y="481"/>
                    <a:pt x="391" y="487"/>
                  </a:cubicBezTo>
                  <a:cubicBezTo>
                    <a:pt x="391" y="493"/>
                    <a:pt x="395" y="497"/>
                    <a:pt x="398" y="502"/>
                  </a:cubicBezTo>
                  <a:cubicBezTo>
                    <a:pt x="402" y="507"/>
                    <a:pt x="407" y="512"/>
                    <a:pt x="407" y="522"/>
                  </a:cubicBezTo>
                  <a:cubicBezTo>
                    <a:pt x="407" y="524"/>
                    <a:pt x="407" y="524"/>
                    <a:pt x="407" y="524"/>
                  </a:cubicBezTo>
                  <a:cubicBezTo>
                    <a:pt x="404" y="524"/>
                    <a:pt x="404" y="524"/>
                    <a:pt x="404" y="524"/>
                  </a:cubicBezTo>
                  <a:cubicBezTo>
                    <a:pt x="366" y="526"/>
                    <a:pt x="323" y="532"/>
                    <a:pt x="281" y="538"/>
                  </a:cubicBezTo>
                  <a:cubicBezTo>
                    <a:pt x="254" y="542"/>
                    <a:pt x="226" y="546"/>
                    <a:pt x="199" y="549"/>
                  </a:cubicBezTo>
                  <a:cubicBezTo>
                    <a:pt x="191" y="549"/>
                    <a:pt x="181" y="550"/>
                    <a:pt x="172" y="550"/>
                  </a:cubicBezTo>
                  <a:cubicBezTo>
                    <a:pt x="147" y="550"/>
                    <a:pt x="122" y="550"/>
                    <a:pt x="114" y="566"/>
                  </a:cubicBezTo>
                  <a:cubicBezTo>
                    <a:pt x="116" y="577"/>
                    <a:pt x="123" y="584"/>
                    <a:pt x="130" y="590"/>
                  </a:cubicBezTo>
                  <a:cubicBezTo>
                    <a:pt x="134" y="593"/>
                    <a:pt x="138" y="596"/>
                    <a:pt x="141" y="600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1" y="603"/>
                    <a:pt x="141" y="603"/>
                    <a:pt x="141" y="603"/>
                  </a:cubicBezTo>
                  <a:cubicBezTo>
                    <a:pt x="139" y="609"/>
                    <a:pt x="139" y="612"/>
                    <a:pt x="140" y="617"/>
                  </a:cubicBezTo>
                  <a:cubicBezTo>
                    <a:pt x="141" y="621"/>
                    <a:pt x="143" y="626"/>
                    <a:pt x="142" y="635"/>
                  </a:cubicBezTo>
                  <a:cubicBezTo>
                    <a:pt x="141" y="637"/>
                    <a:pt x="141" y="637"/>
                    <a:pt x="141" y="637"/>
                  </a:cubicBezTo>
                  <a:cubicBezTo>
                    <a:pt x="139" y="637"/>
                    <a:pt x="139" y="637"/>
                    <a:pt x="139" y="637"/>
                  </a:cubicBezTo>
                  <a:cubicBezTo>
                    <a:pt x="138" y="637"/>
                    <a:pt x="136" y="639"/>
                    <a:pt x="134" y="641"/>
                  </a:cubicBezTo>
                  <a:cubicBezTo>
                    <a:pt x="132" y="643"/>
                    <a:pt x="129" y="646"/>
                    <a:pt x="126" y="646"/>
                  </a:cubicBezTo>
                  <a:cubicBezTo>
                    <a:pt x="124" y="646"/>
                    <a:pt x="122" y="644"/>
                    <a:pt x="121" y="641"/>
                  </a:cubicBezTo>
                  <a:cubicBezTo>
                    <a:pt x="121" y="642"/>
                    <a:pt x="121" y="644"/>
                    <a:pt x="121" y="646"/>
                  </a:cubicBezTo>
                  <a:cubicBezTo>
                    <a:pt x="122" y="650"/>
                    <a:pt x="123" y="653"/>
                    <a:pt x="121" y="656"/>
                  </a:cubicBezTo>
                  <a:cubicBezTo>
                    <a:pt x="120" y="656"/>
                    <a:pt x="119" y="657"/>
                    <a:pt x="116" y="657"/>
                  </a:cubicBezTo>
                  <a:close/>
                  <a:moveTo>
                    <a:pt x="90" y="631"/>
                  </a:moveTo>
                  <a:cubicBezTo>
                    <a:pt x="100" y="631"/>
                    <a:pt x="103" y="638"/>
                    <a:pt x="106" y="643"/>
                  </a:cubicBezTo>
                  <a:cubicBezTo>
                    <a:pt x="109" y="647"/>
                    <a:pt x="111" y="651"/>
                    <a:pt x="115" y="652"/>
                  </a:cubicBezTo>
                  <a:cubicBezTo>
                    <a:pt x="116" y="652"/>
                    <a:pt x="117" y="652"/>
                    <a:pt x="117" y="652"/>
                  </a:cubicBezTo>
                  <a:cubicBezTo>
                    <a:pt x="117" y="651"/>
                    <a:pt x="116" y="648"/>
                    <a:pt x="116" y="647"/>
                  </a:cubicBezTo>
                  <a:cubicBezTo>
                    <a:pt x="115" y="643"/>
                    <a:pt x="115" y="639"/>
                    <a:pt x="117" y="637"/>
                  </a:cubicBezTo>
                  <a:cubicBezTo>
                    <a:pt x="118" y="636"/>
                    <a:pt x="120" y="635"/>
                    <a:pt x="123" y="636"/>
                  </a:cubicBezTo>
                  <a:cubicBezTo>
                    <a:pt x="125" y="636"/>
                    <a:pt x="125" y="636"/>
                    <a:pt x="125" y="636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126" y="640"/>
                    <a:pt x="127" y="640"/>
                    <a:pt x="127" y="640"/>
                  </a:cubicBezTo>
                  <a:cubicBezTo>
                    <a:pt x="127" y="640"/>
                    <a:pt x="129" y="638"/>
                    <a:pt x="130" y="637"/>
                  </a:cubicBezTo>
                  <a:cubicBezTo>
                    <a:pt x="132" y="635"/>
                    <a:pt x="134" y="633"/>
                    <a:pt x="136" y="632"/>
                  </a:cubicBezTo>
                  <a:cubicBezTo>
                    <a:pt x="137" y="625"/>
                    <a:pt x="136" y="621"/>
                    <a:pt x="135" y="618"/>
                  </a:cubicBezTo>
                  <a:cubicBezTo>
                    <a:pt x="134" y="613"/>
                    <a:pt x="133" y="609"/>
                    <a:pt x="136" y="603"/>
                  </a:cubicBezTo>
                  <a:cubicBezTo>
                    <a:pt x="133" y="600"/>
                    <a:pt x="130" y="597"/>
                    <a:pt x="127" y="594"/>
                  </a:cubicBezTo>
                  <a:cubicBezTo>
                    <a:pt x="118" y="587"/>
                    <a:pt x="110" y="580"/>
                    <a:pt x="108" y="566"/>
                  </a:cubicBezTo>
                  <a:cubicBezTo>
                    <a:pt x="108" y="566"/>
                    <a:pt x="108" y="566"/>
                    <a:pt x="108" y="566"/>
                  </a:cubicBezTo>
                  <a:cubicBezTo>
                    <a:pt x="108" y="565"/>
                    <a:pt x="108" y="565"/>
                    <a:pt x="108" y="565"/>
                  </a:cubicBezTo>
                  <a:cubicBezTo>
                    <a:pt x="117" y="545"/>
                    <a:pt x="145" y="544"/>
                    <a:pt x="172" y="544"/>
                  </a:cubicBezTo>
                  <a:cubicBezTo>
                    <a:pt x="181" y="544"/>
                    <a:pt x="191" y="544"/>
                    <a:pt x="199" y="543"/>
                  </a:cubicBezTo>
                  <a:cubicBezTo>
                    <a:pt x="225" y="540"/>
                    <a:pt x="253" y="536"/>
                    <a:pt x="280" y="533"/>
                  </a:cubicBezTo>
                  <a:cubicBezTo>
                    <a:pt x="321" y="527"/>
                    <a:pt x="364" y="521"/>
                    <a:pt x="401" y="519"/>
                  </a:cubicBezTo>
                  <a:cubicBezTo>
                    <a:pt x="400" y="513"/>
                    <a:pt x="397" y="509"/>
                    <a:pt x="394" y="505"/>
                  </a:cubicBezTo>
                  <a:cubicBezTo>
                    <a:pt x="390" y="500"/>
                    <a:pt x="386" y="495"/>
                    <a:pt x="385" y="486"/>
                  </a:cubicBezTo>
                  <a:cubicBezTo>
                    <a:pt x="385" y="484"/>
                    <a:pt x="385" y="484"/>
                    <a:pt x="385" y="484"/>
                  </a:cubicBezTo>
                  <a:cubicBezTo>
                    <a:pt x="386" y="484"/>
                    <a:pt x="386" y="484"/>
                    <a:pt x="386" y="484"/>
                  </a:cubicBezTo>
                  <a:cubicBezTo>
                    <a:pt x="390" y="480"/>
                    <a:pt x="390" y="470"/>
                    <a:pt x="389" y="461"/>
                  </a:cubicBezTo>
                  <a:cubicBezTo>
                    <a:pt x="389" y="458"/>
                    <a:pt x="389" y="454"/>
                    <a:pt x="389" y="450"/>
                  </a:cubicBezTo>
                  <a:cubicBezTo>
                    <a:pt x="376" y="430"/>
                    <a:pt x="373" y="417"/>
                    <a:pt x="377" y="393"/>
                  </a:cubicBezTo>
                  <a:cubicBezTo>
                    <a:pt x="378" y="391"/>
                    <a:pt x="378" y="391"/>
                    <a:pt x="378" y="391"/>
                  </a:cubicBezTo>
                  <a:cubicBezTo>
                    <a:pt x="380" y="374"/>
                    <a:pt x="382" y="366"/>
                    <a:pt x="388" y="354"/>
                  </a:cubicBezTo>
                  <a:cubicBezTo>
                    <a:pt x="381" y="350"/>
                    <a:pt x="382" y="342"/>
                    <a:pt x="382" y="336"/>
                  </a:cubicBezTo>
                  <a:cubicBezTo>
                    <a:pt x="382" y="332"/>
                    <a:pt x="383" y="328"/>
                    <a:pt x="382" y="326"/>
                  </a:cubicBezTo>
                  <a:cubicBezTo>
                    <a:pt x="380" y="323"/>
                    <a:pt x="377" y="321"/>
                    <a:pt x="374" y="318"/>
                  </a:cubicBezTo>
                  <a:cubicBezTo>
                    <a:pt x="371" y="316"/>
                    <a:pt x="368" y="313"/>
                    <a:pt x="366" y="310"/>
                  </a:cubicBezTo>
                  <a:cubicBezTo>
                    <a:pt x="359" y="299"/>
                    <a:pt x="352" y="281"/>
                    <a:pt x="349" y="273"/>
                  </a:cubicBezTo>
                  <a:cubicBezTo>
                    <a:pt x="345" y="261"/>
                    <a:pt x="342" y="248"/>
                    <a:pt x="340" y="235"/>
                  </a:cubicBezTo>
                  <a:cubicBezTo>
                    <a:pt x="338" y="225"/>
                    <a:pt x="336" y="215"/>
                    <a:pt x="333" y="205"/>
                  </a:cubicBezTo>
                  <a:cubicBezTo>
                    <a:pt x="325" y="176"/>
                    <a:pt x="316" y="147"/>
                    <a:pt x="307" y="118"/>
                  </a:cubicBezTo>
                  <a:cubicBezTo>
                    <a:pt x="294" y="79"/>
                    <a:pt x="282" y="42"/>
                    <a:pt x="273" y="6"/>
                  </a:cubicBezTo>
                  <a:cubicBezTo>
                    <a:pt x="258" y="8"/>
                    <a:pt x="242" y="10"/>
                    <a:pt x="226" y="11"/>
                  </a:cubicBezTo>
                  <a:cubicBezTo>
                    <a:pt x="156" y="19"/>
                    <a:pt x="84" y="27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14" y="36"/>
                    <a:pt x="21" y="42"/>
                    <a:pt x="17" y="52"/>
                  </a:cubicBezTo>
                  <a:cubicBezTo>
                    <a:pt x="15" y="99"/>
                    <a:pt x="15" y="150"/>
                    <a:pt x="15" y="199"/>
                  </a:cubicBezTo>
                  <a:cubicBezTo>
                    <a:pt x="15" y="268"/>
                    <a:pt x="15" y="339"/>
                    <a:pt x="9" y="397"/>
                  </a:cubicBezTo>
                  <a:cubicBezTo>
                    <a:pt x="5" y="435"/>
                    <a:pt x="11" y="466"/>
                    <a:pt x="18" y="495"/>
                  </a:cubicBezTo>
                  <a:cubicBezTo>
                    <a:pt x="20" y="509"/>
                    <a:pt x="23" y="523"/>
                    <a:pt x="25" y="537"/>
                  </a:cubicBezTo>
                  <a:cubicBezTo>
                    <a:pt x="27" y="550"/>
                    <a:pt x="27" y="563"/>
                    <a:pt x="28" y="576"/>
                  </a:cubicBezTo>
                  <a:cubicBezTo>
                    <a:pt x="30" y="598"/>
                    <a:pt x="31" y="619"/>
                    <a:pt x="36" y="640"/>
                  </a:cubicBezTo>
                  <a:cubicBezTo>
                    <a:pt x="60" y="640"/>
                    <a:pt x="60" y="640"/>
                    <a:pt x="60" y="640"/>
                  </a:cubicBezTo>
                  <a:cubicBezTo>
                    <a:pt x="59" y="621"/>
                    <a:pt x="60" y="603"/>
                    <a:pt x="68" y="592"/>
                  </a:cubicBezTo>
                  <a:cubicBezTo>
                    <a:pt x="70" y="591"/>
                    <a:pt x="70" y="591"/>
                    <a:pt x="70" y="591"/>
                  </a:cubicBezTo>
                  <a:cubicBezTo>
                    <a:pt x="71" y="591"/>
                    <a:pt x="71" y="591"/>
                    <a:pt x="71" y="591"/>
                  </a:cubicBezTo>
                  <a:cubicBezTo>
                    <a:pt x="85" y="597"/>
                    <a:pt x="92" y="610"/>
                    <a:pt x="90" y="631"/>
                  </a:cubicBezTo>
                  <a:cubicBezTo>
                    <a:pt x="90" y="631"/>
                    <a:pt x="90" y="631"/>
                    <a:pt x="90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30">
              <a:extLst>
                <a:ext uri="{FF2B5EF4-FFF2-40B4-BE49-F238E27FC236}">
                  <a16:creationId xmlns:a16="http://schemas.microsoft.com/office/drawing/2014/main" id="{BA58BB66-FA67-4C98-BE5E-3B6D9BCB0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00" y="4191001"/>
              <a:ext cx="369888" cy="636588"/>
            </a:xfrm>
            <a:custGeom>
              <a:avLst/>
              <a:gdLst>
                <a:gd name="T0" fmla="*/ 46 w 377"/>
                <a:gd name="T1" fmla="*/ 168 h 648"/>
                <a:gd name="T2" fmla="*/ 42 w 377"/>
                <a:gd name="T3" fmla="*/ 160 h 648"/>
                <a:gd name="T4" fmla="*/ 62 w 377"/>
                <a:gd name="T5" fmla="*/ 148 h 648"/>
                <a:gd name="T6" fmla="*/ 90 w 377"/>
                <a:gd name="T7" fmla="*/ 72 h 648"/>
                <a:gd name="T8" fmla="*/ 102 w 377"/>
                <a:gd name="T9" fmla="*/ 56 h 648"/>
                <a:gd name="T10" fmla="*/ 114 w 377"/>
                <a:gd name="T11" fmla="*/ 32 h 648"/>
                <a:gd name="T12" fmla="*/ 118 w 377"/>
                <a:gd name="T13" fmla="*/ 20 h 648"/>
                <a:gd name="T14" fmla="*/ 339 w 377"/>
                <a:gd name="T15" fmla="*/ 0 h 648"/>
                <a:gd name="T16" fmla="*/ 352 w 377"/>
                <a:gd name="T17" fmla="*/ 8 h 648"/>
                <a:gd name="T18" fmla="*/ 343 w 377"/>
                <a:gd name="T19" fmla="*/ 313 h 648"/>
                <a:gd name="T20" fmla="*/ 372 w 377"/>
                <a:gd name="T21" fmla="*/ 600 h 648"/>
                <a:gd name="T22" fmla="*/ 372 w 377"/>
                <a:gd name="T23" fmla="*/ 607 h 648"/>
                <a:gd name="T24" fmla="*/ 368 w 377"/>
                <a:gd name="T25" fmla="*/ 619 h 648"/>
                <a:gd name="T26" fmla="*/ 343 w 377"/>
                <a:gd name="T27" fmla="*/ 619 h 648"/>
                <a:gd name="T28" fmla="*/ 319 w 377"/>
                <a:gd name="T29" fmla="*/ 611 h 648"/>
                <a:gd name="T30" fmla="*/ 267 w 377"/>
                <a:gd name="T31" fmla="*/ 627 h 648"/>
                <a:gd name="T32" fmla="*/ 251 w 377"/>
                <a:gd name="T33" fmla="*/ 647 h 648"/>
                <a:gd name="T34" fmla="*/ 231 w 377"/>
                <a:gd name="T35" fmla="*/ 619 h 648"/>
                <a:gd name="T36" fmla="*/ 211 w 377"/>
                <a:gd name="T37" fmla="*/ 595 h 648"/>
                <a:gd name="T38" fmla="*/ 219 w 377"/>
                <a:gd name="T39" fmla="*/ 546 h 648"/>
                <a:gd name="T40" fmla="*/ 10 w 377"/>
                <a:gd name="T41" fmla="*/ 554 h 648"/>
                <a:gd name="T42" fmla="*/ 18 w 377"/>
                <a:gd name="T43" fmla="*/ 522 h 648"/>
                <a:gd name="T44" fmla="*/ 14 w 377"/>
                <a:gd name="T45" fmla="*/ 502 h 648"/>
                <a:gd name="T46" fmla="*/ 18 w 377"/>
                <a:gd name="T47" fmla="*/ 482 h 648"/>
                <a:gd name="T48" fmla="*/ 22 w 377"/>
                <a:gd name="T49" fmla="*/ 478 h 648"/>
                <a:gd name="T50" fmla="*/ 30 w 377"/>
                <a:gd name="T51" fmla="*/ 446 h 648"/>
                <a:gd name="T52" fmla="*/ 58 w 377"/>
                <a:gd name="T53" fmla="*/ 418 h 648"/>
                <a:gd name="T54" fmla="*/ 50 w 377"/>
                <a:gd name="T55" fmla="*/ 398 h 648"/>
                <a:gd name="T56" fmla="*/ 74 w 377"/>
                <a:gd name="T57" fmla="*/ 382 h 648"/>
                <a:gd name="T58" fmla="*/ 54 w 377"/>
                <a:gd name="T59" fmla="*/ 361 h 648"/>
                <a:gd name="T60" fmla="*/ 58 w 377"/>
                <a:gd name="T61" fmla="*/ 341 h 648"/>
                <a:gd name="T62" fmla="*/ 42 w 377"/>
                <a:gd name="T63" fmla="*/ 337 h 648"/>
                <a:gd name="T64" fmla="*/ 54 w 377"/>
                <a:gd name="T65" fmla="*/ 325 h 648"/>
                <a:gd name="T66" fmla="*/ 42 w 377"/>
                <a:gd name="T67" fmla="*/ 321 h 648"/>
                <a:gd name="T68" fmla="*/ 54 w 377"/>
                <a:gd name="T69" fmla="*/ 301 h 648"/>
                <a:gd name="T70" fmla="*/ 38 w 377"/>
                <a:gd name="T71" fmla="*/ 289 h 648"/>
                <a:gd name="T72" fmla="*/ 46 w 377"/>
                <a:gd name="T73" fmla="*/ 253 h 648"/>
                <a:gd name="T74" fmla="*/ 38 w 377"/>
                <a:gd name="T75" fmla="*/ 245 h 648"/>
                <a:gd name="T76" fmla="*/ 42 w 377"/>
                <a:gd name="T77" fmla="*/ 229 h 648"/>
                <a:gd name="T78" fmla="*/ 30 w 377"/>
                <a:gd name="T79" fmla="*/ 209 h 648"/>
                <a:gd name="T80" fmla="*/ 46 w 377"/>
                <a:gd name="T81" fmla="*/ 193 h 648"/>
                <a:gd name="T82" fmla="*/ 34 w 377"/>
                <a:gd name="T83" fmla="*/ 189 h 648"/>
                <a:gd name="T84" fmla="*/ 46 w 377"/>
                <a:gd name="T85" fmla="*/ 176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7" h="648">
                  <a:moveTo>
                    <a:pt x="46" y="168"/>
                  </a:moveTo>
                  <a:cubicBezTo>
                    <a:pt x="47" y="164"/>
                    <a:pt x="45" y="161"/>
                    <a:pt x="42" y="160"/>
                  </a:cubicBezTo>
                  <a:cubicBezTo>
                    <a:pt x="46" y="153"/>
                    <a:pt x="56" y="153"/>
                    <a:pt x="62" y="148"/>
                  </a:cubicBezTo>
                  <a:cubicBezTo>
                    <a:pt x="47" y="116"/>
                    <a:pt x="105" y="103"/>
                    <a:pt x="90" y="72"/>
                  </a:cubicBezTo>
                  <a:cubicBezTo>
                    <a:pt x="96" y="63"/>
                    <a:pt x="102" y="63"/>
                    <a:pt x="102" y="56"/>
                  </a:cubicBezTo>
                  <a:cubicBezTo>
                    <a:pt x="104" y="37"/>
                    <a:pt x="106" y="45"/>
                    <a:pt x="114" y="32"/>
                  </a:cubicBezTo>
                  <a:cubicBezTo>
                    <a:pt x="116" y="29"/>
                    <a:pt x="120" y="26"/>
                    <a:pt x="118" y="20"/>
                  </a:cubicBezTo>
                  <a:cubicBezTo>
                    <a:pt x="190" y="11"/>
                    <a:pt x="268" y="9"/>
                    <a:pt x="339" y="0"/>
                  </a:cubicBezTo>
                  <a:cubicBezTo>
                    <a:pt x="338" y="8"/>
                    <a:pt x="345" y="7"/>
                    <a:pt x="352" y="8"/>
                  </a:cubicBezTo>
                  <a:cubicBezTo>
                    <a:pt x="347" y="109"/>
                    <a:pt x="348" y="211"/>
                    <a:pt x="343" y="313"/>
                  </a:cubicBezTo>
                  <a:cubicBezTo>
                    <a:pt x="339" y="415"/>
                    <a:pt x="362" y="510"/>
                    <a:pt x="372" y="600"/>
                  </a:cubicBezTo>
                  <a:cubicBezTo>
                    <a:pt x="372" y="607"/>
                    <a:pt x="372" y="607"/>
                    <a:pt x="372" y="607"/>
                  </a:cubicBezTo>
                  <a:cubicBezTo>
                    <a:pt x="363" y="609"/>
                    <a:pt x="377" y="613"/>
                    <a:pt x="368" y="619"/>
                  </a:cubicBezTo>
                  <a:cubicBezTo>
                    <a:pt x="357" y="615"/>
                    <a:pt x="348" y="607"/>
                    <a:pt x="343" y="619"/>
                  </a:cubicBezTo>
                  <a:cubicBezTo>
                    <a:pt x="332" y="616"/>
                    <a:pt x="330" y="611"/>
                    <a:pt x="319" y="611"/>
                  </a:cubicBezTo>
                  <a:cubicBezTo>
                    <a:pt x="303" y="610"/>
                    <a:pt x="286" y="628"/>
                    <a:pt x="267" y="627"/>
                  </a:cubicBezTo>
                  <a:cubicBezTo>
                    <a:pt x="260" y="631"/>
                    <a:pt x="259" y="642"/>
                    <a:pt x="251" y="647"/>
                  </a:cubicBezTo>
                  <a:cubicBezTo>
                    <a:pt x="233" y="648"/>
                    <a:pt x="237" y="629"/>
                    <a:pt x="231" y="619"/>
                  </a:cubicBezTo>
                  <a:cubicBezTo>
                    <a:pt x="228" y="607"/>
                    <a:pt x="216" y="604"/>
                    <a:pt x="211" y="595"/>
                  </a:cubicBezTo>
                  <a:cubicBezTo>
                    <a:pt x="207" y="572"/>
                    <a:pt x="219" y="565"/>
                    <a:pt x="219" y="546"/>
                  </a:cubicBezTo>
                  <a:cubicBezTo>
                    <a:pt x="154" y="537"/>
                    <a:pt x="82" y="557"/>
                    <a:pt x="10" y="554"/>
                  </a:cubicBezTo>
                  <a:cubicBezTo>
                    <a:pt x="0" y="539"/>
                    <a:pt x="1" y="517"/>
                    <a:pt x="18" y="522"/>
                  </a:cubicBezTo>
                  <a:cubicBezTo>
                    <a:pt x="13" y="516"/>
                    <a:pt x="14" y="504"/>
                    <a:pt x="14" y="502"/>
                  </a:cubicBezTo>
                  <a:cubicBezTo>
                    <a:pt x="12" y="496"/>
                    <a:pt x="15" y="488"/>
                    <a:pt x="18" y="482"/>
                  </a:cubicBezTo>
                  <a:cubicBezTo>
                    <a:pt x="18" y="482"/>
                    <a:pt x="25" y="480"/>
                    <a:pt x="22" y="478"/>
                  </a:cubicBezTo>
                  <a:cubicBezTo>
                    <a:pt x="10" y="469"/>
                    <a:pt x="42" y="462"/>
                    <a:pt x="30" y="446"/>
                  </a:cubicBezTo>
                  <a:cubicBezTo>
                    <a:pt x="41" y="438"/>
                    <a:pt x="50" y="429"/>
                    <a:pt x="58" y="418"/>
                  </a:cubicBezTo>
                  <a:cubicBezTo>
                    <a:pt x="56" y="406"/>
                    <a:pt x="71" y="395"/>
                    <a:pt x="50" y="398"/>
                  </a:cubicBezTo>
                  <a:cubicBezTo>
                    <a:pt x="58" y="392"/>
                    <a:pt x="64" y="385"/>
                    <a:pt x="74" y="382"/>
                  </a:cubicBezTo>
                  <a:cubicBezTo>
                    <a:pt x="73" y="370"/>
                    <a:pt x="60" y="368"/>
                    <a:pt x="54" y="361"/>
                  </a:cubicBezTo>
                  <a:cubicBezTo>
                    <a:pt x="63" y="353"/>
                    <a:pt x="51" y="348"/>
                    <a:pt x="58" y="341"/>
                  </a:cubicBezTo>
                  <a:cubicBezTo>
                    <a:pt x="57" y="336"/>
                    <a:pt x="48" y="338"/>
                    <a:pt x="42" y="337"/>
                  </a:cubicBezTo>
                  <a:cubicBezTo>
                    <a:pt x="46" y="333"/>
                    <a:pt x="50" y="329"/>
                    <a:pt x="54" y="325"/>
                  </a:cubicBezTo>
                  <a:cubicBezTo>
                    <a:pt x="53" y="321"/>
                    <a:pt x="47" y="322"/>
                    <a:pt x="42" y="321"/>
                  </a:cubicBezTo>
                  <a:cubicBezTo>
                    <a:pt x="40" y="309"/>
                    <a:pt x="47" y="305"/>
                    <a:pt x="54" y="301"/>
                  </a:cubicBezTo>
                  <a:cubicBezTo>
                    <a:pt x="53" y="293"/>
                    <a:pt x="39" y="297"/>
                    <a:pt x="38" y="289"/>
                  </a:cubicBezTo>
                  <a:cubicBezTo>
                    <a:pt x="32" y="273"/>
                    <a:pt x="52" y="274"/>
                    <a:pt x="46" y="253"/>
                  </a:cubicBezTo>
                  <a:cubicBezTo>
                    <a:pt x="46" y="251"/>
                    <a:pt x="38" y="246"/>
                    <a:pt x="38" y="245"/>
                  </a:cubicBezTo>
                  <a:cubicBezTo>
                    <a:pt x="37" y="237"/>
                    <a:pt x="43" y="231"/>
                    <a:pt x="42" y="229"/>
                  </a:cubicBezTo>
                  <a:cubicBezTo>
                    <a:pt x="38" y="218"/>
                    <a:pt x="27" y="219"/>
                    <a:pt x="30" y="209"/>
                  </a:cubicBezTo>
                  <a:cubicBezTo>
                    <a:pt x="36" y="204"/>
                    <a:pt x="35" y="193"/>
                    <a:pt x="46" y="193"/>
                  </a:cubicBezTo>
                  <a:cubicBezTo>
                    <a:pt x="45" y="188"/>
                    <a:pt x="39" y="189"/>
                    <a:pt x="34" y="189"/>
                  </a:cubicBezTo>
                  <a:cubicBezTo>
                    <a:pt x="34" y="181"/>
                    <a:pt x="47" y="186"/>
                    <a:pt x="46" y="1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31">
              <a:extLst>
                <a:ext uri="{FF2B5EF4-FFF2-40B4-BE49-F238E27FC236}">
                  <a16:creationId xmlns:a16="http://schemas.microsoft.com/office/drawing/2014/main" id="{4DBCACA4-7903-4AAF-A257-A855E3FE4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9425" y="4186238"/>
              <a:ext cx="373063" cy="642938"/>
            </a:xfrm>
            <a:custGeom>
              <a:avLst/>
              <a:gdLst>
                <a:gd name="T0" fmla="*/ 230 w 378"/>
                <a:gd name="T1" fmla="*/ 623 h 654"/>
                <a:gd name="T2" fmla="*/ 214 w 378"/>
                <a:gd name="T3" fmla="*/ 569 h 654"/>
                <a:gd name="T4" fmla="*/ 10 w 378"/>
                <a:gd name="T5" fmla="*/ 561 h 654"/>
                <a:gd name="T6" fmla="*/ 13 w 378"/>
                <a:gd name="T7" fmla="*/ 509 h 654"/>
                <a:gd name="T8" fmla="*/ 20 w 378"/>
                <a:gd name="T9" fmla="*/ 483 h 654"/>
                <a:gd name="T10" fmla="*/ 30 w 378"/>
                <a:gd name="T11" fmla="*/ 451 h 654"/>
                <a:gd name="T12" fmla="*/ 59 w 378"/>
                <a:gd name="T13" fmla="*/ 409 h 654"/>
                <a:gd name="T14" fmla="*/ 51 w 378"/>
                <a:gd name="T15" fmla="*/ 399 h 654"/>
                <a:gd name="T16" fmla="*/ 54 w 378"/>
                <a:gd name="T17" fmla="*/ 367 h 654"/>
                <a:gd name="T18" fmla="*/ 57 w 378"/>
                <a:gd name="T19" fmla="*/ 345 h 654"/>
                <a:gd name="T20" fmla="*/ 42 w 378"/>
                <a:gd name="T21" fmla="*/ 339 h 654"/>
                <a:gd name="T22" fmla="*/ 42 w 378"/>
                <a:gd name="T23" fmla="*/ 328 h 654"/>
                <a:gd name="T24" fmla="*/ 37 w 378"/>
                <a:gd name="T25" fmla="*/ 294 h 654"/>
                <a:gd name="T26" fmla="*/ 37 w 378"/>
                <a:gd name="T27" fmla="*/ 249 h 654"/>
                <a:gd name="T28" fmla="*/ 29 w 378"/>
                <a:gd name="T29" fmla="*/ 212 h 654"/>
                <a:gd name="T30" fmla="*/ 41 w 378"/>
                <a:gd name="T31" fmla="*/ 196 h 654"/>
                <a:gd name="T32" fmla="*/ 33 w 378"/>
                <a:gd name="T33" fmla="*/ 192 h 654"/>
                <a:gd name="T34" fmla="*/ 43 w 378"/>
                <a:gd name="T35" fmla="*/ 190 h 654"/>
                <a:gd name="T36" fmla="*/ 48 w 378"/>
                <a:gd name="T37" fmla="*/ 199 h 654"/>
                <a:gd name="T38" fmla="*/ 47 w 378"/>
                <a:gd name="T39" fmla="*/ 232 h 654"/>
                <a:gd name="T40" fmla="*/ 51 w 378"/>
                <a:gd name="T41" fmla="*/ 256 h 654"/>
                <a:gd name="T42" fmla="*/ 49 w 378"/>
                <a:gd name="T43" fmla="*/ 296 h 654"/>
                <a:gd name="T44" fmla="*/ 46 w 378"/>
                <a:gd name="T45" fmla="*/ 323 h 654"/>
                <a:gd name="T46" fmla="*/ 58 w 378"/>
                <a:gd name="T47" fmla="*/ 331 h 654"/>
                <a:gd name="T48" fmla="*/ 62 w 378"/>
                <a:gd name="T49" fmla="*/ 347 h 654"/>
                <a:gd name="T50" fmla="*/ 79 w 378"/>
                <a:gd name="T51" fmla="*/ 385 h 654"/>
                <a:gd name="T52" fmla="*/ 60 w 378"/>
                <a:gd name="T53" fmla="*/ 399 h 654"/>
                <a:gd name="T54" fmla="*/ 63 w 378"/>
                <a:gd name="T55" fmla="*/ 422 h 654"/>
                <a:gd name="T56" fmla="*/ 24 w 378"/>
                <a:gd name="T57" fmla="*/ 478 h 654"/>
                <a:gd name="T58" fmla="*/ 19 w 378"/>
                <a:gd name="T59" fmla="*/ 505 h 654"/>
                <a:gd name="T60" fmla="*/ 19 w 378"/>
                <a:gd name="T61" fmla="*/ 529 h 654"/>
                <a:gd name="T62" fmla="*/ 221 w 378"/>
                <a:gd name="T63" fmla="*/ 548 h 654"/>
                <a:gd name="T64" fmla="*/ 215 w 378"/>
                <a:gd name="T65" fmla="*/ 598 h 654"/>
                <a:gd name="T66" fmla="*/ 252 w 378"/>
                <a:gd name="T67" fmla="*/ 648 h 654"/>
                <a:gd name="T68" fmla="*/ 269 w 378"/>
                <a:gd name="T69" fmla="*/ 628 h 654"/>
                <a:gd name="T70" fmla="*/ 344 w 378"/>
                <a:gd name="T71" fmla="*/ 619 h 654"/>
                <a:gd name="T72" fmla="*/ 369 w 378"/>
                <a:gd name="T73" fmla="*/ 617 h 654"/>
                <a:gd name="T74" fmla="*/ 359 w 378"/>
                <a:gd name="T75" fmla="*/ 517 h 654"/>
                <a:gd name="T76" fmla="*/ 340 w 378"/>
                <a:gd name="T77" fmla="*/ 11 h 654"/>
                <a:gd name="T78" fmla="*/ 120 w 378"/>
                <a:gd name="T79" fmla="*/ 36 h 654"/>
                <a:gd name="T80" fmla="*/ 101 w 378"/>
                <a:gd name="T81" fmla="*/ 70 h 654"/>
                <a:gd name="T82" fmla="*/ 68 w 378"/>
                <a:gd name="T83" fmla="*/ 153 h 654"/>
                <a:gd name="T84" fmla="*/ 51 w 378"/>
                <a:gd name="T85" fmla="*/ 173 h 654"/>
                <a:gd name="T86" fmla="*/ 42 w 378"/>
                <a:gd name="T87" fmla="*/ 163 h 654"/>
                <a:gd name="T88" fmla="*/ 90 w 378"/>
                <a:gd name="T89" fmla="*/ 77 h 654"/>
                <a:gd name="T90" fmla="*/ 102 w 378"/>
                <a:gd name="T91" fmla="*/ 60 h 654"/>
                <a:gd name="T92" fmla="*/ 118 w 378"/>
                <a:gd name="T93" fmla="*/ 24 h 654"/>
                <a:gd name="T94" fmla="*/ 341 w 378"/>
                <a:gd name="T95" fmla="*/ 1 h 654"/>
                <a:gd name="T96" fmla="*/ 351 w 378"/>
                <a:gd name="T97" fmla="*/ 9 h 654"/>
                <a:gd name="T98" fmla="*/ 352 w 378"/>
                <a:gd name="T99" fmla="*/ 164 h 654"/>
                <a:gd name="T100" fmla="*/ 376 w 378"/>
                <a:gd name="T101" fmla="*/ 613 h 654"/>
                <a:gd name="T102" fmla="*/ 371 w 378"/>
                <a:gd name="T103" fmla="*/ 625 h 654"/>
                <a:gd name="T104" fmla="*/ 351 w 378"/>
                <a:gd name="T105" fmla="*/ 620 h 654"/>
                <a:gd name="T106" fmla="*/ 333 w 378"/>
                <a:gd name="T107" fmla="*/ 621 h 654"/>
                <a:gd name="T108" fmla="*/ 263 w 378"/>
                <a:gd name="T109" fmla="*/ 642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78" h="654">
                  <a:moveTo>
                    <a:pt x="251" y="654"/>
                  </a:moveTo>
                  <a:cubicBezTo>
                    <a:pt x="239" y="654"/>
                    <a:pt x="236" y="643"/>
                    <a:pt x="234" y="635"/>
                  </a:cubicBezTo>
                  <a:cubicBezTo>
                    <a:pt x="233" y="631"/>
                    <a:pt x="232" y="627"/>
                    <a:pt x="231" y="624"/>
                  </a:cubicBezTo>
                  <a:cubicBezTo>
                    <a:pt x="230" y="623"/>
                    <a:pt x="230" y="623"/>
                    <a:pt x="230" y="623"/>
                  </a:cubicBezTo>
                  <a:cubicBezTo>
                    <a:pt x="229" y="618"/>
                    <a:pt x="224" y="614"/>
                    <a:pt x="220" y="610"/>
                  </a:cubicBezTo>
                  <a:cubicBezTo>
                    <a:pt x="217" y="607"/>
                    <a:pt x="213" y="604"/>
                    <a:pt x="210" y="600"/>
                  </a:cubicBezTo>
                  <a:cubicBezTo>
                    <a:pt x="210" y="599"/>
                    <a:pt x="210" y="599"/>
                    <a:pt x="210" y="599"/>
                  </a:cubicBezTo>
                  <a:cubicBezTo>
                    <a:pt x="208" y="585"/>
                    <a:pt x="211" y="577"/>
                    <a:pt x="214" y="569"/>
                  </a:cubicBezTo>
                  <a:cubicBezTo>
                    <a:pt x="216" y="564"/>
                    <a:pt x="218" y="559"/>
                    <a:pt x="218" y="553"/>
                  </a:cubicBezTo>
                  <a:cubicBezTo>
                    <a:pt x="183" y="548"/>
                    <a:pt x="146" y="552"/>
                    <a:pt x="107" y="556"/>
                  </a:cubicBezTo>
                  <a:cubicBezTo>
                    <a:pt x="76" y="559"/>
                    <a:pt x="44" y="562"/>
                    <a:pt x="12" y="561"/>
                  </a:cubicBezTo>
                  <a:cubicBezTo>
                    <a:pt x="10" y="561"/>
                    <a:pt x="10" y="561"/>
                    <a:pt x="10" y="561"/>
                  </a:cubicBezTo>
                  <a:cubicBezTo>
                    <a:pt x="10" y="560"/>
                    <a:pt x="10" y="560"/>
                    <a:pt x="10" y="560"/>
                  </a:cubicBezTo>
                  <a:cubicBezTo>
                    <a:pt x="2" y="549"/>
                    <a:pt x="0" y="535"/>
                    <a:pt x="5" y="528"/>
                  </a:cubicBezTo>
                  <a:cubicBezTo>
                    <a:pt x="7" y="526"/>
                    <a:pt x="10" y="523"/>
                    <a:pt x="15" y="523"/>
                  </a:cubicBezTo>
                  <a:cubicBezTo>
                    <a:pt x="13" y="518"/>
                    <a:pt x="13" y="513"/>
                    <a:pt x="13" y="509"/>
                  </a:cubicBezTo>
                  <a:cubicBezTo>
                    <a:pt x="13" y="508"/>
                    <a:pt x="13" y="507"/>
                    <a:pt x="13" y="507"/>
                  </a:cubicBezTo>
                  <a:cubicBezTo>
                    <a:pt x="11" y="499"/>
                    <a:pt x="15" y="491"/>
                    <a:pt x="17" y="485"/>
                  </a:cubicBezTo>
                  <a:cubicBezTo>
                    <a:pt x="20" y="486"/>
                    <a:pt x="20" y="486"/>
                    <a:pt x="20" y="486"/>
                  </a:cubicBezTo>
                  <a:cubicBezTo>
                    <a:pt x="20" y="483"/>
                    <a:pt x="20" y="483"/>
                    <a:pt x="20" y="483"/>
                  </a:cubicBezTo>
                  <a:cubicBezTo>
                    <a:pt x="20" y="483"/>
                    <a:pt x="20" y="483"/>
                    <a:pt x="21" y="483"/>
                  </a:cubicBezTo>
                  <a:cubicBezTo>
                    <a:pt x="19" y="481"/>
                    <a:pt x="19" y="480"/>
                    <a:pt x="19" y="478"/>
                  </a:cubicBezTo>
                  <a:cubicBezTo>
                    <a:pt x="18" y="474"/>
                    <a:pt x="22" y="471"/>
                    <a:pt x="25" y="468"/>
                  </a:cubicBezTo>
                  <a:cubicBezTo>
                    <a:pt x="31" y="462"/>
                    <a:pt x="34" y="458"/>
                    <a:pt x="30" y="451"/>
                  </a:cubicBezTo>
                  <a:cubicBezTo>
                    <a:pt x="28" y="449"/>
                    <a:pt x="28" y="449"/>
                    <a:pt x="28" y="449"/>
                  </a:cubicBezTo>
                  <a:cubicBezTo>
                    <a:pt x="30" y="448"/>
                    <a:pt x="30" y="448"/>
                    <a:pt x="30" y="448"/>
                  </a:cubicBezTo>
                  <a:cubicBezTo>
                    <a:pt x="41" y="440"/>
                    <a:pt x="50" y="431"/>
                    <a:pt x="57" y="421"/>
                  </a:cubicBezTo>
                  <a:cubicBezTo>
                    <a:pt x="57" y="417"/>
                    <a:pt x="58" y="412"/>
                    <a:pt x="59" y="409"/>
                  </a:cubicBezTo>
                  <a:cubicBezTo>
                    <a:pt x="60" y="407"/>
                    <a:pt x="61" y="405"/>
                    <a:pt x="61" y="404"/>
                  </a:cubicBezTo>
                  <a:cubicBezTo>
                    <a:pt x="61" y="404"/>
                    <a:pt x="61" y="404"/>
                    <a:pt x="61" y="404"/>
                  </a:cubicBezTo>
                  <a:cubicBezTo>
                    <a:pt x="60" y="404"/>
                    <a:pt x="59" y="403"/>
                    <a:pt x="52" y="404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3" y="398"/>
                    <a:pt x="56" y="396"/>
                    <a:pt x="58" y="393"/>
                  </a:cubicBezTo>
                  <a:cubicBezTo>
                    <a:pt x="63" y="390"/>
                    <a:pt x="67" y="386"/>
                    <a:pt x="73" y="384"/>
                  </a:cubicBezTo>
                  <a:cubicBezTo>
                    <a:pt x="71" y="379"/>
                    <a:pt x="67" y="377"/>
                    <a:pt x="63" y="374"/>
                  </a:cubicBezTo>
                  <a:cubicBezTo>
                    <a:pt x="60" y="372"/>
                    <a:pt x="57" y="370"/>
                    <a:pt x="54" y="367"/>
                  </a:cubicBezTo>
                  <a:cubicBezTo>
                    <a:pt x="52" y="365"/>
                    <a:pt x="52" y="365"/>
                    <a:pt x="52" y="365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57" y="360"/>
                    <a:pt x="57" y="358"/>
                    <a:pt x="56" y="355"/>
                  </a:cubicBezTo>
                  <a:cubicBezTo>
                    <a:pt x="55" y="353"/>
                    <a:pt x="54" y="349"/>
                    <a:pt x="57" y="345"/>
                  </a:cubicBezTo>
                  <a:cubicBezTo>
                    <a:pt x="55" y="344"/>
                    <a:pt x="53" y="344"/>
                    <a:pt x="49" y="344"/>
                  </a:cubicBezTo>
                  <a:cubicBezTo>
                    <a:pt x="47" y="344"/>
                    <a:pt x="45" y="344"/>
                    <a:pt x="44" y="344"/>
                  </a:cubicBezTo>
                  <a:cubicBezTo>
                    <a:pt x="38" y="343"/>
                    <a:pt x="38" y="343"/>
                    <a:pt x="38" y="343"/>
                  </a:cubicBezTo>
                  <a:cubicBezTo>
                    <a:pt x="42" y="339"/>
                    <a:pt x="42" y="339"/>
                    <a:pt x="42" y="339"/>
                  </a:cubicBezTo>
                  <a:cubicBezTo>
                    <a:pt x="45" y="336"/>
                    <a:pt x="49" y="332"/>
                    <a:pt x="53" y="329"/>
                  </a:cubicBezTo>
                  <a:cubicBezTo>
                    <a:pt x="52" y="328"/>
                    <a:pt x="50" y="328"/>
                    <a:pt x="48" y="328"/>
                  </a:cubicBezTo>
                  <a:cubicBezTo>
                    <a:pt x="46" y="328"/>
                    <a:pt x="45" y="328"/>
                    <a:pt x="44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6"/>
                    <a:pt x="41" y="326"/>
                    <a:pt x="41" y="326"/>
                  </a:cubicBezTo>
                  <a:cubicBezTo>
                    <a:pt x="39" y="312"/>
                    <a:pt x="46" y="307"/>
                    <a:pt x="53" y="304"/>
                  </a:cubicBezTo>
                  <a:cubicBezTo>
                    <a:pt x="52" y="303"/>
                    <a:pt x="50" y="302"/>
                    <a:pt x="47" y="302"/>
                  </a:cubicBezTo>
                  <a:cubicBezTo>
                    <a:pt x="43" y="301"/>
                    <a:pt x="38" y="299"/>
                    <a:pt x="37" y="294"/>
                  </a:cubicBezTo>
                  <a:cubicBezTo>
                    <a:pt x="34" y="285"/>
                    <a:pt x="38" y="280"/>
                    <a:pt x="42" y="276"/>
                  </a:cubicBezTo>
                  <a:cubicBezTo>
                    <a:pt x="45" y="271"/>
                    <a:pt x="48" y="267"/>
                    <a:pt x="45" y="258"/>
                  </a:cubicBezTo>
                  <a:cubicBezTo>
                    <a:pt x="45" y="257"/>
                    <a:pt x="43" y="255"/>
                    <a:pt x="41" y="254"/>
                  </a:cubicBezTo>
                  <a:cubicBezTo>
                    <a:pt x="38" y="251"/>
                    <a:pt x="37" y="251"/>
                    <a:pt x="37" y="249"/>
                  </a:cubicBezTo>
                  <a:cubicBezTo>
                    <a:pt x="36" y="244"/>
                    <a:pt x="39" y="239"/>
                    <a:pt x="40" y="236"/>
                  </a:cubicBezTo>
                  <a:cubicBezTo>
                    <a:pt x="41" y="235"/>
                    <a:pt x="41" y="234"/>
                    <a:pt x="41" y="233"/>
                  </a:cubicBezTo>
                  <a:cubicBezTo>
                    <a:pt x="40" y="229"/>
                    <a:pt x="37" y="227"/>
                    <a:pt x="35" y="225"/>
                  </a:cubicBezTo>
                  <a:cubicBezTo>
                    <a:pt x="31" y="222"/>
                    <a:pt x="27" y="219"/>
                    <a:pt x="29" y="212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30" y="211"/>
                    <a:pt x="30" y="211"/>
                    <a:pt x="30" y="211"/>
                  </a:cubicBezTo>
                  <a:cubicBezTo>
                    <a:pt x="32" y="209"/>
                    <a:pt x="33" y="207"/>
                    <a:pt x="34" y="204"/>
                  </a:cubicBezTo>
                  <a:cubicBezTo>
                    <a:pt x="36" y="201"/>
                    <a:pt x="38" y="198"/>
                    <a:pt x="41" y="196"/>
                  </a:cubicBezTo>
                  <a:cubicBezTo>
                    <a:pt x="41" y="196"/>
                    <a:pt x="40" y="196"/>
                    <a:pt x="40" y="196"/>
                  </a:cubicBezTo>
                  <a:cubicBezTo>
                    <a:pt x="38" y="195"/>
                    <a:pt x="37" y="195"/>
                    <a:pt x="36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87"/>
                    <a:pt x="38" y="186"/>
                    <a:pt x="41" y="185"/>
                  </a:cubicBezTo>
                  <a:cubicBezTo>
                    <a:pt x="45" y="184"/>
                    <a:pt x="46" y="183"/>
                    <a:pt x="45" y="181"/>
                  </a:cubicBezTo>
                  <a:cubicBezTo>
                    <a:pt x="51" y="180"/>
                    <a:pt x="51" y="180"/>
                    <a:pt x="51" y="180"/>
                  </a:cubicBezTo>
                  <a:cubicBezTo>
                    <a:pt x="52" y="187"/>
                    <a:pt x="46" y="189"/>
                    <a:pt x="43" y="190"/>
                  </a:cubicBezTo>
                  <a:cubicBezTo>
                    <a:pt x="43" y="190"/>
                    <a:pt x="42" y="190"/>
                    <a:pt x="42" y="190"/>
                  </a:cubicBezTo>
                  <a:cubicBezTo>
                    <a:pt x="46" y="190"/>
                    <a:pt x="50" y="191"/>
                    <a:pt x="51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3" y="199"/>
                    <a:pt x="42" y="202"/>
                    <a:pt x="39" y="207"/>
                  </a:cubicBezTo>
                  <a:cubicBezTo>
                    <a:pt x="38" y="209"/>
                    <a:pt x="37" y="212"/>
                    <a:pt x="34" y="214"/>
                  </a:cubicBezTo>
                  <a:cubicBezTo>
                    <a:pt x="34" y="217"/>
                    <a:pt x="35" y="218"/>
                    <a:pt x="38" y="221"/>
                  </a:cubicBezTo>
                  <a:cubicBezTo>
                    <a:pt x="41" y="223"/>
                    <a:pt x="45" y="226"/>
                    <a:pt x="47" y="232"/>
                  </a:cubicBezTo>
                  <a:cubicBezTo>
                    <a:pt x="47" y="234"/>
                    <a:pt x="46" y="236"/>
                    <a:pt x="45" y="238"/>
                  </a:cubicBezTo>
                  <a:cubicBezTo>
                    <a:pt x="44" y="241"/>
                    <a:pt x="42" y="244"/>
                    <a:pt x="43" y="248"/>
                  </a:cubicBezTo>
                  <a:cubicBezTo>
                    <a:pt x="43" y="248"/>
                    <a:pt x="44" y="249"/>
                    <a:pt x="45" y="250"/>
                  </a:cubicBezTo>
                  <a:cubicBezTo>
                    <a:pt x="49" y="253"/>
                    <a:pt x="50" y="255"/>
                    <a:pt x="51" y="256"/>
                  </a:cubicBezTo>
                  <a:cubicBezTo>
                    <a:pt x="54" y="268"/>
                    <a:pt x="50" y="274"/>
                    <a:pt x="46" y="279"/>
                  </a:cubicBezTo>
                  <a:cubicBezTo>
                    <a:pt x="43" y="283"/>
                    <a:pt x="40" y="286"/>
                    <a:pt x="43" y="292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3" y="295"/>
                    <a:pt x="44" y="295"/>
                    <a:pt x="49" y="296"/>
                  </a:cubicBezTo>
                  <a:cubicBezTo>
                    <a:pt x="53" y="297"/>
                    <a:pt x="58" y="299"/>
                    <a:pt x="59" y="305"/>
                  </a:cubicBezTo>
                  <a:cubicBezTo>
                    <a:pt x="59" y="307"/>
                    <a:pt x="59" y="307"/>
                    <a:pt x="59" y="307"/>
                  </a:cubicBezTo>
                  <a:cubicBezTo>
                    <a:pt x="57" y="308"/>
                    <a:pt x="57" y="308"/>
                    <a:pt x="57" y="308"/>
                  </a:cubicBezTo>
                  <a:cubicBezTo>
                    <a:pt x="50" y="311"/>
                    <a:pt x="46" y="314"/>
                    <a:pt x="46" y="323"/>
                  </a:cubicBezTo>
                  <a:cubicBezTo>
                    <a:pt x="47" y="323"/>
                    <a:pt x="47" y="323"/>
                    <a:pt x="48" y="323"/>
                  </a:cubicBezTo>
                  <a:cubicBezTo>
                    <a:pt x="52" y="323"/>
                    <a:pt x="58" y="323"/>
                    <a:pt x="59" y="329"/>
                  </a:cubicBezTo>
                  <a:cubicBezTo>
                    <a:pt x="59" y="330"/>
                    <a:pt x="59" y="330"/>
                    <a:pt x="59" y="330"/>
                  </a:cubicBezTo>
                  <a:cubicBezTo>
                    <a:pt x="58" y="331"/>
                    <a:pt x="58" y="331"/>
                    <a:pt x="58" y="331"/>
                  </a:cubicBezTo>
                  <a:cubicBezTo>
                    <a:pt x="55" y="334"/>
                    <a:pt x="53" y="336"/>
                    <a:pt x="50" y="339"/>
                  </a:cubicBezTo>
                  <a:cubicBezTo>
                    <a:pt x="56" y="339"/>
                    <a:pt x="61" y="339"/>
                    <a:pt x="63" y="345"/>
                  </a:cubicBezTo>
                  <a:cubicBezTo>
                    <a:pt x="63" y="346"/>
                    <a:pt x="63" y="346"/>
                    <a:pt x="63" y="346"/>
                  </a:cubicBezTo>
                  <a:cubicBezTo>
                    <a:pt x="62" y="347"/>
                    <a:pt x="62" y="347"/>
                    <a:pt x="62" y="347"/>
                  </a:cubicBezTo>
                  <a:cubicBezTo>
                    <a:pt x="60" y="350"/>
                    <a:pt x="60" y="351"/>
                    <a:pt x="61" y="354"/>
                  </a:cubicBezTo>
                  <a:cubicBezTo>
                    <a:pt x="62" y="356"/>
                    <a:pt x="63" y="361"/>
                    <a:pt x="60" y="365"/>
                  </a:cubicBezTo>
                  <a:cubicBezTo>
                    <a:pt x="62" y="367"/>
                    <a:pt x="64" y="368"/>
                    <a:pt x="66" y="369"/>
                  </a:cubicBezTo>
                  <a:cubicBezTo>
                    <a:pt x="71" y="372"/>
                    <a:pt x="78" y="376"/>
                    <a:pt x="79" y="385"/>
                  </a:cubicBezTo>
                  <a:cubicBezTo>
                    <a:pt x="79" y="387"/>
                    <a:pt x="79" y="387"/>
                    <a:pt x="79" y="387"/>
                  </a:cubicBezTo>
                  <a:cubicBezTo>
                    <a:pt x="77" y="388"/>
                    <a:pt x="77" y="388"/>
                    <a:pt x="77" y="388"/>
                  </a:cubicBezTo>
                  <a:cubicBezTo>
                    <a:pt x="71" y="390"/>
                    <a:pt x="66" y="394"/>
                    <a:pt x="62" y="398"/>
                  </a:cubicBezTo>
                  <a:cubicBezTo>
                    <a:pt x="61" y="398"/>
                    <a:pt x="61" y="398"/>
                    <a:pt x="60" y="399"/>
                  </a:cubicBezTo>
                  <a:cubicBezTo>
                    <a:pt x="62" y="399"/>
                    <a:pt x="64" y="400"/>
                    <a:pt x="65" y="401"/>
                  </a:cubicBezTo>
                  <a:cubicBezTo>
                    <a:pt x="67" y="404"/>
                    <a:pt x="66" y="407"/>
                    <a:pt x="65" y="411"/>
                  </a:cubicBezTo>
                  <a:cubicBezTo>
                    <a:pt x="63" y="414"/>
                    <a:pt x="62" y="418"/>
                    <a:pt x="63" y="421"/>
                  </a:cubicBezTo>
                  <a:cubicBezTo>
                    <a:pt x="63" y="422"/>
                    <a:pt x="63" y="422"/>
                    <a:pt x="63" y="422"/>
                  </a:cubicBezTo>
                  <a:cubicBezTo>
                    <a:pt x="62" y="423"/>
                    <a:pt x="62" y="423"/>
                    <a:pt x="62" y="423"/>
                  </a:cubicBezTo>
                  <a:cubicBezTo>
                    <a:pt x="55" y="434"/>
                    <a:pt x="46" y="443"/>
                    <a:pt x="36" y="451"/>
                  </a:cubicBezTo>
                  <a:cubicBezTo>
                    <a:pt x="41" y="460"/>
                    <a:pt x="34" y="467"/>
                    <a:pt x="29" y="472"/>
                  </a:cubicBezTo>
                  <a:cubicBezTo>
                    <a:pt x="27" y="474"/>
                    <a:pt x="24" y="476"/>
                    <a:pt x="24" y="478"/>
                  </a:cubicBezTo>
                  <a:cubicBezTo>
                    <a:pt x="24" y="478"/>
                    <a:pt x="25" y="479"/>
                    <a:pt x="26" y="480"/>
                  </a:cubicBezTo>
                  <a:cubicBezTo>
                    <a:pt x="28" y="482"/>
                    <a:pt x="28" y="484"/>
                    <a:pt x="27" y="485"/>
                  </a:cubicBezTo>
                  <a:cubicBezTo>
                    <a:pt x="26" y="487"/>
                    <a:pt x="24" y="488"/>
                    <a:pt x="22" y="488"/>
                  </a:cubicBezTo>
                  <a:cubicBezTo>
                    <a:pt x="19" y="494"/>
                    <a:pt x="17" y="500"/>
                    <a:pt x="19" y="505"/>
                  </a:cubicBezTo>
                  <a:cubicBezTo>
                    <a:pt x="19" y="506"/>
                    <a:pt x="19" y="507"/>
                    <a:pt x="19" y="509"/>
                  </a:cubicBezTo>
                  <a:cubicBezTo>
                    <a:pt x="19" y="513"/>
                    <a:pt x="19" y="521"/>
                    <a:pt x="22" y="524"/>
                  </a:cubicBezTo>
                  <a:cubicBezTo>
                    <a:pt x="28" y="531"/>
                    <a:pt x="28" y="531"/>
                    <a:pt x="28" y="531"/>
                  </a:cubicBezTo>
                  <a:cubicBezTo>
                    <a:pt x="19" y="529"/>
                    <a:pt x="19" y="529"/>
                    <a:pt x="19" y="529"/>
                  </a:cubicBezTo>
                  <a:cubicBezTo>
                    <a:pt x="15" y="528"/>
                    <a:pt x="12" y="528"/>
                    <a:pt x="10" y="531"/>
                  </a:cubicBezTo>
                  <a:cubicBezTo>
                    <a:pt x="6" y="536"/>
                    <a:pt x="8" y="547"/>
                    <a:pt x="13" y="556"/>
                  </a:cubicBezTo>
                  <a:cubicBezTo>
                    <a:pt x="45" y="557"/>
                    <a:pt x="76" y="553"/>
                    <a:pt x="106" y="550"/>
                  </a:cubicBezTo>
                  <a:cubicBezTo>
                    <a:pt x="147" y="546"/>
                    <a:pt x="185" y="543"/>
                    <a:pt x="221" y="548"/>
                  </a:cubicBezTo>
                  <a:cubicBezTo>
                    <a:pt x="224" y="548"/>
                    <a:pt x="224" y="548"/>
                    <a:pt x="224" y="548"/>
                  </a:cubicBezTo>
                  <a:cubicBezTo>
                    <a:pt x="224" y="550"/>
                    <a:pt x="224" y="550"/>
                    <a:pt x="224" y="550"/>
                  </a:cubicBezTo>
                  <a:cubicBezTo>
                    <a:pt x="223" y="559"/>
                    <a:pt x="221" y="565"/>
                    <a:pt x="219" y="571"/>
                  </a:cubicBezTo>
                  <a:cubicBezTo>
                    <a:pt x="216" y="578"/>
                    <a:pt x="214" y="586"/>
                    <a:pt x="215" y="598"/>
                  </a:cubicBezTo>
                  <a:cubicBezTo>
                    <a:pt x="218" y="601"/>
                    <a:pt x="220" y="603"/>
                    <a:pt x="224" y="606"/>
                  </a:cubicBezTo>
                  <a:cubicBezTo>
                    <a:pt x="228" y="610"/>
                    <a:pt x="233" y="614"/>
                    <a:pt x="235" y="622"/>
                  </a:cubicBezTo>
                  <a:cubicBezTo>
                    <a:pt x="238" y="625"/>
                    <a:pt x="239" y="629"/>
                    <a:pt x="240" y="633"/>
                  </a:cubicBezTo>
                  <a:cubicBezTo>
                    <a:pt x="242" y="643"/>
                    <a:pt x="244" y="649"/>
                    <a:pt x="252" y="648"/>
                  </a:cubicBezTo>
                  <a:cubicBezTo>
                    <a:pt x="255" y="646"/>
                    <a:pt x="257" y="643"/>
                    <a:pt x="259" y="639"/>
                  </a:cubicBezTo>
                  <a:cubicBezTo>
                    <a:pt x="261" y="635"/>
                    <a:pt x="263" y="631"/>
                    <a:pt x="268" y="628"/>
                  </a:cubicBezTo>
                  <a:cubicBezTo>
                    <a:pt x="268" y="628"/>
                    <a:pt x="268" y="628"/>
                    <a:pt x="268" y="628"/>
                  </a:cubicBezTo>
                  <a:cubicBezTo>
                    <a:pt x="269" y="628"/>
                    <a:pt x="269" y="628"/>
                    <a:pt x="269" y="628"/>
                  </a:cubicBezTo>
                  <a:cubicBezTo>
                    <a:pt x="278" y="628"/>
                    <a:pt x="287" y="624"/>
                    <a:pt x="296" y="620"/>
                  </a:cubicBezTo>
                  <a:cubicBezTo>
                    <a:pt x="304" y="616"/>
                    <a:pt x="313" y="612"/>
                    <a:pt x="321" y="612"/>
                  </a:cubicBezTo>
                  <a:cubicBezTo>
                    <a:pt x="328" y="612"/>
                    <a:pt x="332" y="614"/>
                    <a:pt x="336" y="616"/>
                  </a:cubicBezTo>
                  <a:cubicBezTo>
                    <a:pt x="338" y="617"/>
                    <a:pt x="340" y="618"/>
                    <a:pt x="344" y="619"/>
                  </a:cubicBezTo>
                  <a:cubicBezTo>
                    <a:pt x="345" y="617"/>
                    <a:pt x="347" y="615"/>
                    <a:pt x="349" y="614"/>
                  </a:cubicBezTo>
                  <a:cubicBezTo>
                    <a:pt x="354" y="613"/>
                    <a:pt x="359" y="615"/>
                    <a:pt x="365" y="618"/>
                  </a:cubicBezTo>
                  <a:cubicBezTo>
                    <a:pt x="366" y="618"/>
                    <a:pt x="368" y="619"/>
                    <a:pt x="369" y="620"/>
                  </a:cubicBezTo>
                  <a:cubicBezTo>
                    <a:pt x="370" y="619"/>
                    <a:pt x="370" y="618"/>
                    <a:pt x="369" y="617"/>
                  </a:cubicBezTo>
                  <a:cubicBezTo>
                    <a:pt x="368" y="615"/>
                    <a:pt x="367" y="613"/>
                    <a:pt x="368" y="611"/>
                  </a:cubicBezTo>
                  <a:cubicBezTo>
                    <a:pt x="368" y="610"/>
                    <a:pt x="370" y="609"/>
                    <a:pt x="371" y="609"/>
                  </a:cubicBezTo>
                  <a:cubicBezTo>
                    <a:pt x="371" y="604"/>
                    <a:pt x="371" y="604"/>
                    <a:pt x="371" y="604"/>
                  </a:cubicBezTo>
                  <a:cubicBezTo>
                    <a:pt x="368" y="576"/>
                    <a:pt x="364" y="547"/>
                    <a:pt x="359" y="517"/>
                  </a:cubicBezTo>
                  <a:cubicBezTo>
                    <a:pt x="349" y="453"/>
                    <a:pt x="339" y="387"/>
                    <a:pt x="343" y="317"/>
                  </a:cubicBezTo>
                  <a:cubicBezTo>
                    <a:pt x="345" y="266"/>
                    <a:pt x="346" y="214"/>
                    <a:pt x="347" y="164"/>
                  </a:cubicBezTo>
                  <a:cubicBezTo>
                    <a:pt x="348" y="115"/>
                    <a:pt x="348" y="64"/>
                    <a:pt x="351" y="14"/>
                  </a:cubicBezTo>
                  <a:cubicBezTo>
                    <a:pt x="347" y="14"/>
                    <a:pt x="342" y="14"/>
                    <a:pt x="340" y="11"/>
                  </a:cubicBezTo>
                  <a:cubicBezTo>
                    <a:pt x="339" y="10"/>
                    <a:pt x="339" y="8"/>
                    <a:pt x="338" y="7"/>
                  </a:cubicBezTo>
                  <a:cubicBezTo>
                    <a:pt x="302" y="11"/>
                    <a:pt x="264" y="14"/>
                    <a:pt x="227" y="17"/>
                  </a:cubicBezTo>
                  <a:cubicBezTo>
                    <a:pt x="192" y="20"/>
                    <a:pt x="157" y="22"/>
                    <a:pt x="124" y="26"/>
                  </a:cubicBezTo>
                  <a:cubicBezTo>
                    <a:pt x="124" y="31"/>
                    <a:pt x="121" y="34"/>
                    <a:pt x="120" y="36"/>
                  </a:cubicBezTo>
                  <a:cubicBezTo>
                    <a:pt x="119" y="36"/>
                    <a:pt x="119" y="37"/>
                    <a:pt x="119" y="37"/>
                  </a:cubicBezTo>
                  <a:cubicBezTo>
                    <a:pt x="116" y="42"/>
                    <a:pt x="113" y="44"/>
                    <a:pt x="111" y="46"/>
                  </a:cubicBezTo>
                  <a:cubicBezTo>
                    <a:pt x="109" y="48"/>
                    <a:pt x="108" y="49"/>
                    <a:pt x="107" y="60"/>
                  </a:cubicBezTo>
                  <a:cubicBezTo>
                    <a:pt x="107" y="65"/>
                    <a:pt x="104" y="67"/>
                    <a:pt x="101" y="70"/>
                  </a:cubicBezTo>
                  <a:cubicBezTo>
                    <a:pt x="99" y="72"/>
                    <a:pt x="97" y="73"/>
                    <a:pt x="95" y="76"/>
                  </a:cubicBezTo>
                  <a:cubicBezTo>
                    <a:pt x="102" y="93"/>
                    <a:pt x="90" y="105"/>
                    <a:pt x="80" y="115"/>
                  </a:cubicBezTo>
                  <a:cubicBezTo>
                    <a:pt x="70" y="126"/>
                    <a:pt x="60" y="137"/>
                    <a:pt x="67" y="151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6" y="155"/>
                    <a:pt x="66" y="155"/>
                    <a:pt x="66" y="155"/>
                  </a:cubicBezTo>
                  <a:cubicBezTo>
                    <a:pt x="63" y="157"/>
                    <a:pt x="60" y="158"/>
                    <a:pt x="57" y="159"/>
                  </a:cubicBezTo>
                  <a:cubicBezTo>
                    <a:pt x="53" y="160"/>
                    <a:pt x="50" y="162"/>
                    <a:pt x="48" y="164"/>
                  </a:cubicBezTo>
                  <a:cubicBezTo>
                    <a:pt x="50" y="165"/>
                    <a:pt x="51" y="168"/>
                    <a:pt x="51" y="173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6" y="168"/>
                    <a:pt x="44" y="167"/>
                    <a:pt x="43" y="167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4" y="158"/>
                    <a:pt x="50" y="156"/>
                    <a:pt x="55" y="154"/>
                  </a:cubicBezTo>
                  <a:cubicBezTo>
                    <a:pt x="57" y="153"/>
                    <a:pt x="59" y="152"/>
                    <a:pt x="61" y="151"/>
                  </a:cubicBezTo>
                  <a:cubicBezTo>
                    <a:pt x="54" y="134"/>
                    <a:pt x="66" y="122"/>
                    <a:pt x="76" y="111"/>
                  </a:cubicBezTo>
                  <a:cubicBezTo>
                    <a:pt x="87" y="100"/>
                    <a:pt x="96" y="91"/>
                    <a:pt x="90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3" y="70"/>
                    <a:pt x="95" y="68"/>
                    <a:pt x="98" y="66"/>
                  </a:cubicBezTo>
                  <a:cubicBezTo>
                    <a:pt x="100" y="63"/>
                    <a:pt x="101" y="62"/>
                    <a:pt x="102" y="60"/>
                  </a:cubicBezTo>
                  <a:cubicBezTo>
                    <a:pt x="102" y="48"/>
                    <a:pt x="104" y="46"/>
                    <a:pt x="108" y="42"/>
                  </a:cubicBezTo>
                  <a:cubicBezTo>
                    <a:pt x="109" y="41"/>
                    <a:pt x="111" y="39"/>
                    <a:pt x="114" y="34"/>
                  </a:cubicBezTo>
                  <a:cubicBezTo>
                    <a:pt x="114" y="34"/>
                    <a:pt x="115" y="33"/>
                    <a:pt x="115" y="33"/>
                  </a:cubicBezTo>
                  <a:cubicBezTo>
                    <a:pt x="117" y="30"/>
                    <a:pt x="119" y="28"/>
                    <a:pt x="118" y="24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54" y="17"/>
                    <a:pt x="191" y="14"/>
                    <a:pt x="226" y="11"/>
                  </a:cubicBezTo>
                  <a:cubicBezTo>
                    <a:pt x="264" y="9"/>
                    <a:pt x="304" y="6"/>
                    <a:pt x="341" y="1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44" y="6"/>
                    <a:pt x="344" y="7"/>
                    <a:pt x="344" y="7"/>
                  </a:cubicBezTo>
                  <a:cubicBezTo>
                    <a:pt x="345" y="9"/>
                    <a:pt x="349" y="9"/>
                    <a:pt x="351" y="9"/>
                  </a:cubicBezTo>
                  <a:cubicBezTo>
                    <a:pt x="352" y="9"/>
                    <a:pt x="353" y="9"/>
                    <a:pt x="354" y="9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56" y="12"/>
                    <a:pt x="356" y="12"/>
                    <a:pt x="356" y="12"/>
                  </a:cubicBezTo>
                  <a:cubicBezTo>
                    <a:pt x="354" y="62"/>
                    <a:pt x="353" y="114"/>
                    <a:pt x="352" y="164"/>
                  </a:cubicBezTo>
                  <a:cubicBezTo>
                    <a:pt x="351" y="214"/>
                    <a:pt x="351" y="266"/>
                    <a:pt x="348" y="317"/>
                  </a:cubicBezTo>
                  <a:cubicBezTo>
                    <a:pt x="345" y="386"/>
                    <a:pt x="355" y="452"/>
                    <a:pt x="365" y="516"/>
                  </a:cubicBezTo>
                  <a:cubicBezTo>
                    <a:pt x="369" y="546"/>
                    <a:pt x="373" y="575"/>
                    <a:pt x="376" y="603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4"/>
                    <a:pt x="374" y="614"/>
                    <a:pt x="374" y="614"/>
                  </a:cubicBezTo>
                  <a:cubicBezTo>
                    <a:pt x="375" y="615"/>
                    <a:pt x="378" y="620"/>
                    <a:pt x="371" y="625"/>
                  </a:cubicBezTo>
                  <a:cubicBezTo>
                    <a:pt x="370" y="626"/>
                    <a:pt x="370" y="626"/>
                    <a:pt x="370" y="626"/>
                  </a:cubicBezTo>
                  <a:cubicBezTo>
                    <a:pt x="369" y="625"/>
                    <a:pt x="369" y="625"/>
                    <a:pt x="369" y="625"/>
                  </a:cubicBezTo>
                  <a:cubicBezTo>
                    <a:pt x="367" y="624"/>
                    <a:pt x="365" y="624"/>
                    <a:pt x="363" y="623"/>
                  </a:cubicBezTo>
                  <a:cubicBezTo>
                    <a:pt x="358" y="621"/>
                    <a:pt x="354" y="619"/>
                    <a:pt x="351" y="620"/>
                  </a:cubicBezTo>
                  <a:cubicBezTo>
                    <a:pt x="350" y="620"/>
                    <a:pt x="349" y="621"/>
                    <a:pt x="348" y="624"/>
                  </a:cubicBezTo>
                  <a:cubicBezTo>
                    <a:pt x="347" y="626"/>
                    <a:pt x="347" y="626"/>
                    <a:pt x="347" y="626"/>
                  </a:cubicBezTo>
                  <a:cubicBezTo>
                    <a:pt x="345" y="625"/>
                    <a:pt x="345" y="625"/>
                    <a:pt x="345" y="625"/>
                  </a:cubicBezTo>
                  <a:cubicBezTo>
                    <a:pt x="339" y="624"/>
                    <a:pt x="336" y="622"/>
                    <a:pt x="333" y="621"/>
                  </a:cubicBezTo>
                  <a:cubicBezTo>
                    <a:pt x="330" y="619"/>
                    <a:pt x="327" y="617"/>
                    <a:pt x="321" y="617"/>
                  </a:cubicBezTo>
                  <a:cubicBezTo>
                    <a:pt x="314" y="617"/>
                    <a:pt x="306" y="621"/>
                    <a:pt x="298" y="625"/>
                  </a:cubicBezTo>
                  <a:cubicBezTo>
                    <a:pt x="289" y="629"/>
                    <a:pt x="280" y="634"/>
                    <a:pt x="270" y="634"/>
                  </a:cubicBezTo>
                  <a:cubicBezTo>
                    <a:pt x="267" y="635"/>
                    <a:pt x="265" y="639"/>
                    <a:pt x="263" y="642"/>
                  </a:cubicBezTo>
                  <a:cubicBezTo>
                    <a:pt x="261" y="646"/>
                    <a:pt x="259" y="651"/>
                    <a:pt x="254" y="653"/>
                  </a:cubicBezTo>
                  <a:cubicBezTo>
                    <a:pt x="253" y="654"/>
                    <a:pt x="253" y="654"/>
                    <a:pt x="253" y="654"/>
                  </a:cubicBezTo>
                  <a:cubicBezTo>
                    <a:pt x="253" y="654"/>
                    <a:pt x="252" y="654"/>
                    <a:pt x="251" y="6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32">
              <a:extLst>
                <a:ext uri="{FF2B5EF4-FFF2-40B4-BE49-F238E27FC236}">
                  <a16:creationId xmlns:a16="http://schemas.microsoft.com/office/drawing/2014/main" id="{7786CCFC-4846-4F29-878E-FF42E6D5A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9900" y="4895851"/>
              <a:ext cx="15875" cy="17463"/>
            </a:xfrm>
            <a:custGeom>
              <a:avLst/>
              <a:gdLst>
                <a:gd name="T0" fmla="*/ 4 w 16"/>
                <a:gd name="T1" fmla="*/ 0 h 18"/>
                <a:gd name="T2" fmla="*/ 16 w 16"/>
                <a:gd name="T3" fmla="*/ 8 h 18"/>
                <a:gd name="T4" fmla="*/ 4 w 16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cubicBezTo>
                    <a:pt x="9" y="1"/>
                    <a:pt x="10" y="7"/>
                    <a:pt x="16" y="8"/>
                  </a:cubicBezTo>
                  <a:cubicBezTo>
                    <a:pt x="14" y="18"/>
                    <a:pt x="0" y="8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33">
              <a:extLst>
                <a:ext uri="{FF2B5EF4-FFF2-40B4-BE49-F238E27FC236}">
                  <a16:creationId xmlns:a16="http://schemas.microsoft.com/office/drawing/2014/main" id="{37D2FB9D-73E1-4111-A0AA-BFF154E866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29900" y="4892676"/>
              <a:ext cx="19050" cy="17463"/>
            </a:xfrm>
            <a:custGeom>
              <a:avLst/>
              <a:gdLst>
                <a:gd name="T0" fmla="*/ 12 w 19"/>
                <a:gd name="T1" fmla="*/ 18 h 18"/>
                <a:gd name="T2" fmla="*/ 3 w 19"/>
                <a:gd name="T3" fmla="*/ 12 h 18"/>
                <a:gd name="T4" fmla="*/ 1 w 19"/>
                <a:gd name="T5" fmla="*/ 2 h 18"/>
                <a:gd name="T6" fmla="*/ 2 w 19"/>
                <a:gd name="T7" fmla="*/ 0 h 18"/>
                <a:gd name="T8" fmla="*/ 5 w 19"/>
                <a:gd name="T9" fmla="*/ 0 h 18"/>
                <a:gd name="T10" fmla="*/ 11 w 19"/>
                <a:gd name="T11" fmla="*/ 5 h 18"/>
                <a:gd name="T12" fmla="*/ 16 w 19"/>
                <a:gd name="T13" fmla="*/ 8 h 18"/>
                <a:gd name="T14" fmla="*/ 19 w 19"/>
                <a:gd name="T15" fmla="*/ 9 h 18"/>
                <a:gd name="T16" fmla="*/ 19 w 19"/>
                <a:gd name="T17" fmla="*/ 11 h 18"/>
                <a:gd name="T18" fmla="*/ 12 w 19"/>
                <a:gd name="T19" fmla="*/ 18 h 18"/>
                <a:gd name="T20" fmla="*/ 6 w 19"/>
                <a:gd name="T21" fmla="*/ 8 h 18"/>
                <a:gd name="T22" fmla="*/ 7 w 19"/>
                <a:gd name="T23" fmla="*/ 9 h 18"/>
                <a:gd name="T24" fmla="*/ 12 w 19"/>
                <a:gd name="T25" fmla="*/ 12 h 18"/>
                <a:gd name="T26" fmla="*/ 7 w 19"/>
                <a:gd name="T27" fmla="*/ 9 h 18"/>
                <a:gd name="T28" fmla="*/ 6 w 19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18">
                  <a:moveTo>
                    <a:pt x="12" y="18"/>
                  </a:moveTo>
                  <a:cubicBezTo>
                    <a:pt x="9" y="18"/>
                    <a:pt x="5" y="16"/>
                    <a:pt x="3" y="12"/>
                  </a:cubicBezTo>
                  <a:cubicBezTo>
                    <a:pt x="0" y="9"/>
                    <a:pt x="0" y="5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1"/>
                    <a:pt x="10" y="3"/>
                    <a:pt x="11" y="5"/>
                  </a:cubicBezTo>
                  <a:cubicBezTo>
                    <a:pt x="13" y="6"/>
                    <a:pt x="14" y="8"/>
                    <a:pt x="16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5"/>
                    <a:pt x="15" y="18"/>
                    <a:pt x="12" y="18"/>
                  </a:cubicBezTo>
                  <a:close/>
                  <a:moveTo>
                    <a:pt x="6" y="8"/>
                  </a:moveTo>
                  <a:cubicBezTo>
                    <a:pt x="7" y="8"/>
                    <a:pt x="7" y="9"/>
                    <a:pt x="7" y="9"/>
                  </a:cubicBezTo>
                  <a:cubicBezTo>
                    <a:pt x="9" y="11"/>
                    <a:pt x="11" y="12"/>
                    <a:pt x="12" y="12"/>
                  </a:cubicBezTo>
                  <a:cubicBezTo>
                    <a:pt x="10" y="11"/>
                    <a:pt x="9" y="10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34">
              <a:extLst>
                <a:ext uri="{FF2B5EF4-FFF2-40B4-BE49-F238E27FC236}">
                  <a16:creationId xmlns:a16="http://schemas.microsoft.com/office/drawing/2014/main" id="{E9ED3F19-4EEC-49F0-8615-E0D5CF0E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16501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Line 335">
              <a:extLst>
                <a:ext uri="{FF2B5EF4-FFF2-40B4-BE49-F238E27FC236}">
                  <a16:creationId xmlns:a16="http://schemas.microsoft.com/office/drawing/2014/main" id="{69D52A79-6E26-463D-A039-C9E2F0F41D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420350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336">
              <a:extLst>
                <a:ext uri="{FF2B5EF4-FFF2-40B4-BE49-F238E27FC236}">
                  <a16:creationId xmlns:a16="http://schemas.microsoft.com/office/drawing/2014/main" id="{969B1A36-D548-4278-A637-1C40F0865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13326"/>
              <a:ext cx="6350" cy="7938"/>
            </a:xfrm>
            <a:custGeom>
              <a:avLst/>
              <a:gdLst>
                <a:gd name="T0" fmla="*/ 3 w 4"/>
                <a:gd name="T1" fmla="*/ 5 h 5"/>
                <a:gd name="T2" fmla="*/ 0 w 4"/>
                <a:gd name="T3" fmla="*/ 3 h 5"/>
                <a:gd name="T4" fmla="*/ 2 w 4"/>
                <a:gd name="T5" fmla="*/ 0 h 5"/>
                <a:gd name="T6" fmla="*/ 4 w 4"/>
                <a:gd name="T7" fmla="*/ 2 h 5"/>
                <a:gd name="T8" fmla="*/ 3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4" y="2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37">
              <a:extLst>
                <a:ext uri="{FF2B5EF4-FFF2-40B4-BE49-F238E27FC236}">
                  <a16:creationId xmlns:a16="http://schemas.microsoft.com/office/drawing/2014/main" id="{DC37AC1A-2369-4D0A-98C5-D1A253BC5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26026"/>
              <a:ext cx="3175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Line 338">
              <a:extLst>
                <a:ext uri="{FF2B5EF4-FFF2-40B4-BE49-F238E27FC236}">
                  <a16:creationId xmlns:a16="http://schemas.microsoft.com/office/drawing/2014/main" id="{8471205F-64CA-4377-B083-C65EB25D2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20350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39">
              <a:extLst>
                <a:ext uri="{FF2B5EF4-FFF2-40B4-BE49-F238E27FC236}">
                  <a16:creationId xmlns:a16="http://schemas.microsoft.com/office/drawing/2014/main" id="{60953A40-8785-4897-9DE9-24E8C0F31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24438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1 h 4"/>
                <a:gd name="T4" fmla="*/ 3 w 4"/>
                <a:gd name="T5" fmla="*/ 0 h 4"/>
                <a:gd name="T6" fmla="*/ 4 w 4"/>
                <a:gd name="T7" fmla="*/ 3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40">
              <a:extLst>
                <a:ext uri="{FF2B5EF4-FFF2-40B4-BE49-F238E27FC236}">
                  <a16:creationId xmlns:a16="http://schemas.microsoft.com/office/drawing/2014/main" id="{0AA62876-9478-46A9-A0C7-93D74188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26026"/>
              <a:ext cx="3175" cy="1588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Line 341">
              <a:extLst>
                <a:ext uri="{FF2B5EF4-FFF2-40B4-BE49-F238E27FC236}">
                  <a16:creationId xmlns:a16="http://schemas.microsoft.com/office/drawing/2014/main" id="{BC3CC763-E3D7-48E7-90B8-2AFDC236D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7175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42">
              <a:extLst>
                <a:ext uri="{FF2B5EF4-FFF2-40B4-BE49-F238E27FC236}">
                  <a16:creationId xmlns:a16="http://schemas.microsoft.com/office/drawing/2014/main" id="{BA71775D-EFFA-4D39-B309-093AFBA58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24438"/>
              <a:ext cx="7938" cy="6350"/>
            </a:xfrm>
            <a:custGeom>
              <a:avLst/>
              <a:gdLst>
                <a:gd name="T0" fmla="*/ 3 w 5"/>
                <a:gd name="T1" fmla="*/ 4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1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" y="1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43">
              <a:extLst>
                <a:ext uri="{FF2B5EF4-FFF2-40B4-BE49-F238E27FC236}">
                  <a16:creationId xmlns:a16="http://schemas.microsoft.com/office/drawing/2014/main" id="{4F88F154-DB5A-4354-8462-A256FE311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16501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Line 344">
              <a:extLst>
                <a:ext uri="{FF2B5EF4-FFF2-40B4-BE49-F238E27FC236}">
                  <a16:creationId xmlns:a16="http://schemas.microsoft.com/office/drawing/2014/main" id="{AA739800-FC3D-45EA-AA13-71FCB8093C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17175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45">
              <a:extLst>
                <a:ext uri="{FF2B5EF4-FFF2-40B4-BE49-F238E27FC236}">
                  <a16:creationId xmlns:a16="http://schemas.microsoft.com/office/drawing/2014/main" id="{7A337CBF-C10E-4D4F-81A0-3EA9D86C0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13326"/>
              <a:ext cx="7938" cy="7938"/>
            </a:xfrm>
            <a:custGeom>
              <a:avLst/>
              <a:gdLst>
                <a:gd name="T0" fmla="*/ 2 w 5"/>
                <a:gd name="T1" fmla="*/ 5 h 5"/>
                <a:gd name="T2" fmla="*/ 0 w 5"/>
                <a:gd name="T3" fmla="*/ 2 h 5"/>
                <a:gd name="T4" fmla="*/ 3 w 5"/>
                <a:gd name="T5" fmla="*/ 0 h 5"/>
                <a:gd name="T6" fmla="*/ 5 w 5"/>
                <a:gd name="T7" fmla="*/ 3 h 5"/>
                <a:gd name="T8" fmla="*/ 2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3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46">
              <a:extLst>
                <a:ext uri="{FF2B5EF4-FFF2-40B4-BE49-F238E27FC236}">
                  <a16:creationId xmlns:a16="http://schemas.microsoft.com/office/drawing/2014/main" id="{5BB7F534-FB02-4184-98AF-8F3204E4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25" y="4645026"/>
              <a:ext cx="941388" cy="715963"/>
            </a:xfrm>
            <a:custGeom>
              <a:avLst/>
              <a:gdLst>
                <a:gd name="T0" fmla="*/ 599 w 956"/>
                <a:gd name="T1" fmla="*/ 267 h 729"/>
                <a:gd name="T2" fmla="*/ 550 w 956"/>
                <a:gd name="T3" fmla="*/ 231 h 729"/>
                <a:gd name="T4" fmla="*/ 474 w 956"/>
                <a:gd name="T5" fmla="*/ 166 h 729"/>
                <a:gd name="T6" fmla="*/ 422 w 956"/>
                <a:gd name="T7" fmla="*/ 130 h 729"/>
                <a:gd name="T8" fmla="*/ 378 w 956"/>
                <a:gd name="T9" fmla="*/ 142 h 729"/>
                <a:gd name="T10" fmla="*/ 378 w 956"/>
                <a:gd name="T11" fmla="*/ 154 h 729"/>
                <a:gd name="T12" fmla="*/ 333 w 956"/>
                <a:gd name="T13" fmla="*/ 186 h 729"/>
                <a:gd name="T14" fmla="*/ 309 w 956"/>
                <a:gd name="T15" fmla="*/ 195 h 729"/>
                <a:gd name="T16" fmla="*/ 249 w 956"/>
                <a:gd name="T17" fmla="*/ 166 h 729"/>
                <a:gd name="T18" fmla="*/ 225 w 956"/>
                <a:gd name="T19" fmla="*/ 142 h 729"/>
                <a:gd name="T20" fmla="*/ 225 w 956"/>
                <a:gd name="T21" fmla="*/ 130 h 729"/>
                <a:gd name="T22" fmla="*/ 169 w 956"/>
                <a:gd name="T23" fmla="*/ 130 h 729"/>
                <a:gd name="T24" fmla="*/ 80 w 956"/>
                <a:gd name="T25" fmla="*/ 130 h 729"/>
                <a:gd name="T26" fmla="*/ 64 w 956"/>
                <a:gd name="T27" fmla="*/ 118 h 729"/>
                <a:gd name="T28" fmla="*/ 44 w 956"/>
                <a:gd name="T29" fmla="*/ 134 h 729"/>
                <a:gd name="T30" fmla="*/ 28 w 956"/>
                <a:gd name="T31" fmla="*/ 106 h 729"/>
                <a:gd name="T32" fmla="*/ 48 w 956"/>
                <a:gd name="T33" fmla="*/ 58 h 729"/>
                <a:gd name="T34" fmla="*/ 305 w 956"/>
                <a:gd name="T35" fmla="*/ 62 h 729"/>
                <a:gd name="T36" fmla="*/ 619 w 956"/>
                <a:gd name="T37" fmla="*/ 66 h 729"/>
                <a:gd name="T38" fmla="*/ 691 w 956"/>
                <a:gd name="T39" fmla="*/ 10 h 729"/>
                <a:gd name="T40" fmla="*/ 731 w 956"/>
                <a:gd name="T41" fmla="*/ 114 h 729"/>
                <a:gd name="T42" fmla="*/ 808 w 956"/>
                <a:gd name="T43" fmla="*/ 247 h 729"/>
                <a:gd name="T44" fmla="*/ 852 w 956"/>
                <a:gd name="T45" fmla="*/ 343 h 729"/>
                <a:gd name="T46" fmla="*/ 908 w 956"/>
                <a:gd name="T47" fmla="*/ 432 h 729"/>
                <a:gd name="T48" fmla="*/ 940 w 956"/>
                <a:gd name="T49" fmla="*/ 492 h 729"/>
                <a:gd name="T50" fmla="*/ 936 w 956"/>
                <a:gd name="T51" fmla="*/ 649 h 729"/>
                <a:gd name="T52" fmla="*/ 932 w 956"/>
                <a:gd name="T53" fmla="*/ 701 h 729"/>
                <a:gd name="T54" fmla="*/ 878 w 956"/>
                <a:gd name="T55" fmla="*/ 711 h 729"/>
                <a:gd name="T56" fmla="*/ 852 w 956"/>
                <a:gd name="T57" fmla="*/ 697 h 729"/>
                <a:gd name="T58" fmla="*/ 796 w 956"/>
                <a:gd name="T59" fmla="*/ 633 h 729"/>
                <a:gd name="T60" fmla="*/ 743 w 956"/>
                <a:gd name="T61" fmla="*/ 580 h 729"/>
                <a:gd name="T62" fmla="*/ 743 w 956"/>
                <a:gd name="T63" fmla="*/ 536 h 729"/>
                <a:gd name="T64" fmla="*/ 711 w 956"/>
                <a:gd name="T65" fmla="*/ 508 h 729"/>
                <a:gd name="T66" fmla="*/ 691 w 956"/>
                <a:gd name="T67" fmla="*/ 528 h 729"/>
                <a:gd name="T68" fmla="*/ 623 w 956"/>
                <a:gd name="T69" fmla="*/ 448 h 729"/>
                <a:gd name="T70" fmla="*/ 647 w 956"/>
                <a:gd name="T71" fmla="*/ 404 h 729"/>
                <a:gd name="T72" fmla="*/ 607 w 956"/>
                <a:gd name="T73" fmla="*/ 387 h 729"/>
                <a:gd name="T74" fmla="*/ 619 w 956"/>
                <a:gd name="T75" fmla="*/ 416 h 729"/>
                <a:gd name="T76" fmla="*/ 599 w 956"/>
                <a:gd name="T77" fmla="*/ 387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6" h="729">
                  <a:moveTo>
                    <a:pt x="601" y="383"/>
                  </a:moveTo>
                  <a:cubicBezTo>
                    <a:pt x="597" y="349"/>
                    <a:pt x="614" y="306"/>
                    <a:pt x="599" y="267"/>
                  </a:cubicBezTo>
                  <a:cubicBezTo>
                    <a:pt x="584" y="260"/>
                    <a:pt x="581" y="241"/>
                    <a:pt x="571" y="231"/>
                  </a:cubicBezTo>
                  <a:cubicBezTo>
                    <a:pt x="561" y="225"/>
                    <a:pt x="551" y="240"/>
                    <a:pt x="550" y="231"/>
                  </a:cubicBezTo>
                  <a:cubicBezTo>
                    <a:pt x="529" y="223"/>
                    <a:pt x="522" y="200"/>
                    <a:pt x="498" y="195"/>
                  </a:cubicBezTo>
                  <a:cubicBezTo>
                    <a:pt x="505" y="174"/>
                    <a:pt x="486" y="176"/>
                    <a:pt x="474" y="166"/>
                  </a:cubicBezTo>
                  <a:cubicBezTo>
                    <a:pt x="468" y="161"/>
                    <a:pt x="468" y="151"/>
                    <a:pt x="462" y="146"/>
                  </a:cubicBezTo>
                  <a:cubicBezTo>
                    <a:pt x="459" y="144"/>
                    <a:pt x="429" y="132"/>
                    <a:pt x="422" y="130"/>
                  </a:cubicBezTo>
                  <a:cubicBezTo>
                    <a:pt x="413" y="129"/>
                    <a:pt x="397" y="128"/>
                    <a:pt x="390" y="130"/>
                  </a:cubicBezTo>
                  <a:cubicBezTo>
                    <a:pt x="384" y="132"/>
                    <a:pt x="384" y="136"/>
                    <a:pt x="378" y="142"/>
                  </a:cubicBezTo>
                  <a:cubicBezTo>
                    <a:pt x="378" y="142"/>
                    <a:pt x="365" y="153"/>
                    <a:pt x="366" y="150"/>
                  </a:cubicBezTo>
                  <a:cubicBezTo>
                    <a:pt x="365" y="153"/>
                    <a:pt x="375" y="157"/>
                    <a:pt x="378" y="154"/>
                  </a:cubicBezTo>
                  <a:cubicBezTo>
                    <a:pt x="372" y="160"/>
                    <a:pt x="365" y="159"/>
                    <a:pt x="358" y="162"/>
                  </a:cubicBezTo>
                  <a:cubicBezTo>
                    <a:pt x="345" y="169"/>
                    <a:pt x="339" y="179"/>
                    <a:pt x="333" y="186"/>
                  </a:cubicBezTo>
                  <a:cubicBezTo>
                    <a:pt x="327" y="192"/>
                    <a:pt x="325" y="179"/>
                    <a:pt x="325" y="178"/>
                  </a:cubicBezTo>
                  <a:cubicBezTo>
                    <a:pt x="318" y="180"/>
                    <a:pt x="317" y="190"/>
                    <a:pt x="309" y="195"/>
                  </a:cubicBezTo>
                  <a:cubicBezTo>
                    <a:pt x="299" y="200"/>
                    <a:pt x="287" y="192"/>
                    <a:pt x="281" y="203"/>
                  </a:cubicBezTo>
                  <a:cubicBezTo>
                    <a:pt x="275" y="186"/>
                    <a:pt x="270" y="169"/>
                    <a:pt x="249" y="166"/>
                  </a:cubicBezTo>
                  <a:cubicBezTo>
                    <a:pt x="253" y="161"/>
                    <a:pt x="256" y="168"/>
                    <a:pt x="261" y="158"/>
                  </a:cubicBezTo>
                  <a:cubicBezTo>
                    <a:pt x="251" y="151"/>
                    <a:pt x="240" y="144"/>
                    <a:pt x="225" y="142"/>
                  </a:cubicBezTo>
                  <a:cubicBezTo>
                    <a:pt x="230" y="135"/>
                    <a:pt x="237" y="131"/>
                    <a:pt x="241" y="122"/>
                  </a:cubicBezTo>
                  <a:cubicBezTo>
                    <a:pt x="240" y="110"/>
                    <a:pt x="228" y="129"/>
                    <a:pt x="225" y="130"/>
                  </a:cubicBezTo>
                  <a:cubicBezTo>
                    <a:pt x="218" y="132"/>
                    <a:pt x="204" y="118"/>
                    <a:pt x="205" y="138"/>
                  </a:cubicBezTo>
                  <a:cubicBezTo>
                    <a:pt x="191" y="137"/>
                    <a:pt x="185" y="128"/>
                    <a:pt x="169" y="130"/>
                  </a:cubicBezTo>
                  <a:cubicBezTo>
                    <a:pt x="190" y="111"/>
                    <a:pt x="148" y="109"/>
                    <a:pt x="136" y="106"/>
                  </a:cubicBezTo>
                  <a:cubicBezTo>
                    <a:pt x="126" y="122"/>
                    <a:pt x="100" y="124"/>
                    <a:pt x="80" y="130"/>
                  </a:cubicBezTo>
                  <a:cubicBezTo>
                    <a:pt x="80" y="124"/>
                    <a:pt x="74" y="117"/>
                    <a:pt x="72" y="102"/>
                  </a:cubicBezTo>
                  <a:cubicBezTo>
                    <a:pt x="60" y="99"/>
                    <a:pt x="68" y="116"/>
                    <a:pt x="64" y="118"/>
                  </a:cubicBezTo>
                  <a:cubicBezTo>
                    <a:pt x="63" y="119"/>
                    <a:pt x="59" y="110"/>
                    <a:pt x="56" y="110"/>
                  </a:cubicBezTo>
                  <a:cubicBezTo>
                    <a:pt x="47" y="110"/>
                    <a:pt x="53" y="123"/>
                    <a:pt x="44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3" y="127"/>
                    <a:pt x="15" y="116"/>
                    <a:pt x="28" y="106"/>
                  </a:cubicBezTo>
                  <a:cubicBezTo>
                    <a:pt x="23" y="91"/>
                    <a:pt x="1" y="93"/>
                    <a:pt x="0" y="74"/>
                  </a:cubicBezTo>
                  <a:cubicBezTo>
                    <a:pt x="5" y="49"/>
                    <a:pt x="32" y="60"/>
                    <a:pt x="48" y="58"/>
                  </a:cubicBezTo>
                  <a:cubicBezTo>
                    <a:pt x="122" y="47"/>
                    <a:pt x="213" y="38"/>
                    <a:pt x="289" y="30"/>
                  </a:cubicBezTo>
                  <a:cubicBezTo>
                    <a:pt x="294" y="41"/>
                    <a:pt x="300" y="51"/>
                    <a:pt x="305" y="62"/>
                  </a:cubicBezTo>
                  <a:cubicBezTo>
                    <a:pt x="410" y="62"/>
                    <a:pt x="516" y="43"/>
                    <a:pt x="611" y="46"/>
                  </a:cubicBezTo>
                  <a:cubicBezTo>
                    <a:pt x="610" y="56"/>
                    <a:pt x="613" y="62"/>
                    <a:pt x="619" y="66"/>
                  </a:cubicBezTo>
                  <a:cubicBezTo>
                    <a:pt x="653" y="68"/>
                    <a:pt x="622" y="18"/>
                    <a:pt x="635" y="6"/>
                  </a:cubicBezTo>
                  <a:cubicBezTo>
                    <a:pt x="646" y="0"/>
                    <a:pt x="667" y="15"/>
                    <a:pt x="691" y="10"/>
                  </a:cubicBezTo>
                  <a:cubicBezTo>
                    <a:pt x="696" y="22"/>
                    <a:pt x="689" y="40"/>
                    <a:pt x="707" y="46"/>
                  </a:cubicBezTo>
                  <a:cubicBezTo>
                    <a:pt x="707" y="71"/>
                    <a:pt x="721" y="92"/>
                    <a:pt x="731" y="114"/>
                  </a:cubicBezTo>
                  <a:cubicBezTo>
                    <a:pt x="753" y="162"/>
                    <a:pt x="782" y="211"/>
                    <a:pt x="820" y="247"/>
                  </a:cubicBezTo>
                  <a:cubicBezTo>
                    <a:pt x="818" y="253"/>
                    <a:pt x="815" y="245"/>
                    <a:pt x="808" y="247"/>
                  </a:cubicBezTo>
                  <a:cubicBezTo>
                    <a:pt x="804" y="266"/>
                    <a:pt x="815" y="283"/>
                    <a:pt x="824" y="299"/>
                  </a:cubicBezTo>
                  <a:cubicBezTo>
                    <a:pt x="831" y="314"/>
                    <a:pt x="843" y="330"/>
                    <a:pt x="852" y="343"/>
                  </a:cubicBezTo>
                  <a:cubicBezTo>
                    <a:pt x="859" y="354"/>
                    <a:pt x="863" y="362"/>
                    <a:pt x="872" y="371"/>
                  </a:cubicBezTo>
                  <a:cubicBezTo>
                    <a:pt x="885" y="385"/>
                    <a:pt x="891" y="417"/>
                    <a:pt x="908" y="432"/>
                  </a:cubicBezTo>
                  <a:cubicBezTo>
                    <a:pt x="909" y="437"/>
                    <a:pt x="909" y="443"/>
                    <a:pt x="904" y="444"/>
                  </a:cubicBezTo>
                  <a:cubicBezTo>
                    <a:pt x="925" y="453"/>
                    <a:pt x="930" y="459"/>
                    <a:pt x="940" y="492"/>
                  </a:cubicBezTo>
                  <a:cubicBezTo>
                    <a:pt x="948" y="515"/>
                    <a:pt x="956" y="589"/>
                    <a:pt x="948" y="621"/>
                  </a:cubicBezTo>
                  <a:cubicBezTo>
                    <a:pt x="946" y="630"/>
                    <a:pt x="938" y="640"/>
                    <a:pt x="936" y="649"/>
                  </a:cubicBezTo>
                  <a:cubicBezTo>
                    <a:pt x="935" y="658"/>
                    <a:pt x="941" y="668"/>
                    <a:pt x="940" y="677"/>
                  </a:cubicBezTo>
                  <a:cubicBezTo>
                    <a:pt x="939" y="687"/>
                    <a:pt x="929" y="691"/>
                    <a:pt x="932" y="701"/>
                  </a:cubicBezTo>
                  <a:cubicBezTo>
                    <a:pt x="908" y="697"/>
                    <a:pt x="903" y="729"/>
                    <a:pt x="880" y="713"/>
                  </a:cubicBezTo>
                  <a:cubicBezTo>
                    <a:pt x="878" y="711"/>
                    <a:pt x="878" y="711"/>
                    <a:pt x="878" y="711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0"/>
                    <a:pt x="867" y="695"/>
                    <a:pt x="852" y="697"/>
                  </a:cubicBezTo>
                  <a:cubicBezTo>
                    <a:pt x="842" y="684"/>
                    <a:pt x="831" y="671"/>
                    <a:pt x="820" y="657"/>
                  </a:cubicBezTo>
                  <a:cubicBezTo>
                    <a:pt x="811" y="646"/>
                    <a:pt x="811" y="637"/>
                    <a:pt x="796" y="633"/>
                  </a:cubicBezTo>
                  <a:cubicBezTo>
                    <a:pt x="784" y="629"/>
                    <a:pt x="774" y="635"/>
                    <a:pt x="764" y="629"/>
                  </a:cubicBezTo>
                  <a:cubicBezTo>
                    <a:pt x="755" y="614"/>
                    <a:pt x="746" y="601"/>
                    <a:pt x="743" y="580"/>
                  </a:cubicBezTo>
                  <a:cubicBezTo>
                    <a:pt x="742" y="572"/>
                    <a:pt x="733" y="572"/>
                    <a:pt x="727" y="568"/>
                  </a:cubicBezTo>
                  <a:cubicBezTo>
                    <a:pt x="728" y="553"/>
                    <a:pt x="737" y="546"/>
                    <a:pt x="743" y="536"/>
                  </a:cubicBezTo>
                  <a:cubicBezTo>
                    <a:pt x="724" y="533"/>
                    <a:pt x="727" y="552"/>
                    <a:pt x="719" y="560"/>
                  </a:cubicBezTo>
                  <a:cubicBezTo>
                    <a:pt x="706" y="555"/>
                    <a:pt x="703" y="522"/>
                    <a:pt x="711" y="508"/>
                  </a:cubicBezTo>
                  <a:cubicBezTo>
                    <a:pt x="706" y="501"/>
                    <a:pt x="695" y="518"/>
                    <a:pt x="683" y="508"/>
                  </a:cubicBezTo>
                  <a:cubicBezTo>
                    <a:pt x="672" y="513"/>
                    <a:pt x="696" y="516"/>
                    <a:pt x="691" y="528"/>
                  </a:cubicBezTo>
                  <a:cubicBezTo>
                    <a:pt x="662" y="522"/>
                    <a:pt x="653" y="497"/>
                    <a:pt x="643" y="472"/>
                  </a:cubicBezTo>
                  <a:cubicBezTo>
                    <a:pt x="641" y="459"/>
                    <a:pt x="624" y="461"/>
                    <a:pt x="623" y="448"/>
                  </a:cubicBezTo>
                  <a:cubicBezTo>
                    <a:pt x="637" y="449"/>
                    <a:pt x="632" y="430"/>
                    <a:pt x="635" y="424"/>
                  </a:cubicBezTo>
                  <a:cubicBezTo>
                    <a:pt x="638" y="417"/>
                    <a:pt x="651" y="413"/>
                    <a:pt x="647" y="404"/>
                  </a:cubicBezTo>
                  <a:cubicBezTo>
                    <a:pt x="642" y="382"/>
                    <a:pt x="628" y="395"/>
                    <a:pt x="609" y="383"/>
                  </a:cubicBezTo>
                  <a:cubicBezTo>
                    <a:pt x="607" y="387"/>
                    <a:pt x="607" y="387"/>
                    <a:pt x="607" y="387"/>
                  </a:cubicBezTo>
                  <a:cubicBezTo>
                    <a:pt x="615" y="389"/>
                    <a:pt x="607" y="406"/>
                    <a:pt x="623" y="400"/>
                  </a:cubicBezTo>
                  <a:cubicBezTo>
                    <a:pt x="620" y="403"/>
                    <a:pt x="619" y="409"/>
                    <a:pt x="619" y="416"/>
                  </a:cubicBezTo>
                  <a:cubicBezTo>
                    <a:pt x="604" y="420"/>
                    <a:pt x="607" y="406"/>
                    <a:pt x="595" y="408"/>
                  </a:cubicBezTo>
                  <a:cubicBezTo>
                    <a:pt x="591" y="396"/>
                    <a:pt x="600" y="397"/>
                    <a:pt x="599" y="387"/>
                  </a:cubicBezTo>
                  <a:lnTo>
                    <a:pt x="601" y="3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47">
              <a:extLst>
                <a:ext uri="{FF2B5EF4-FFF2-40B4-BE49-F238E27FC236}">
                  <a16:creationId xmlns:a16="http://schemas.microsoft.com/office/drawing/2014/main" id="{9F8FF902-23B8-4459-BC14-5516BD437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25038" y="4645026"/>
              <a:ext cx="946150" cy="708025"/>
            </a:xfrm>
            <a:custGeom>
              <a:avLst/>
              <a:gdLst>
                <a:gd name="T0" fmla="*/ 854 w 962"/>
                <a:gd name="T1" fmla="*/ 700 h 720"/>
                <a:gd name="T2" fmla="*/ 779 w 962"/>
                <a:gd name="T3" fmla="*/ 635 h 720"/>
                <a:gd name="T4" fmla="*/ 729 w 962"/>
                <a:gd name="T5" fmla="*/ 571 h 720"/>
                <a:gd name="T6" fmla="*/ 723 w 962"/>
                <a:gd name="T7" fmla="*/ 564 h 720"/>
                <a:gd name="T8" fmla="*/ 689 w 962"/>
                <a:gd name="T9" fmla="*/ 513 h 720"/>
                <a:gd name="T10" fmla="*/ 623 w 962"/>
                <a:gd name="T11" fmla="*/ 448 h 720"/>
                <a:gd name="T12" fmla="*/ 632 w 962"/>
                <a:gd name="T13" fmla="*/ 392 h 720"/>
                <a:gd name="T14" fmla="*/ 625 w 962"/>
                <a:gd name="T15" fmla="*/ 418 h 720"/>
                <a:gd name="T16" fmla="*/ 597 w 962"/>
                <a:gd name="T17" fmla="*/ 395 h 720"/>
                <a:gd name="T18" fmla="*/ 572 w 962"/>
                <a:gd name="T19" fmla="*/ 233 h 720"/>
                <a:gd name="T20" fmla="*/ 499 w 962"/>
                <a:gd name="T21" fmla="*/ 194 h 720"/>
                <a:gd name="T22" fmla="*/ 394 w 962"/>
                <a:gd name="T23" fmla="*/ 133 h 720"/>
                <a:gd name="T24" fmla="*/ 379 w 962"/>
                <a:gd name="T25" fmla="*/ 152 h 720"/>
                <a:gd name="T26" fmla="*/ 339 w 962"/>
                <a:gd name="T27" fmla="*/ 188 h 720"/>
                <a:gd name="T28" fmla="*/ 296 w 962"/>
                <a:gd name="T29" fmla="*/ 199 h 720"/>
                <a:gd name="T30" fmla="*/ 257 w 962"/>
                <a:gd name="T31" fmla="*/ 161 h 720"/>
                <a:gd name="T32" fmla="*/ 241 w 962"/>
                <a:gd name="T33" fmla="*/ 121 h 720"/>
                <a:gd name="T34" fmla="*/ 211 w 962"/>
                <a:gd name="T35" fmla="*/ 141 h 720"/>
                <a:gd name="T36" fmla="*/ 148 w 962"/>
                <a:gd name="T37" fmla="*/ 110 h 720"/>
                <a:gd name="T38" fmla="*/ 73 w 962"/>
                <a:gd name="T39" fmla="*/ 105 h 720"/>
                <a:gd name="T40" fmla="*/ 59 w 962"/>
                <a:gd name="T41" fmla="*/ 113 h 720"/>
                <a:gd name="T42" fmla="*/ 23 w 962"/>
                <a:gd name="T43" fmla="*/ 113 h 720"/>
                <a:gd name="T44" fmla="*/ 36 w 962"/>
                <a:gd name="T45" fmla="*/ 55 h 720"/>
                <a:gd name="T46" fmla="*/ 310 w 962"/>
                <a:gd name="T47" fmla="*/ 59 h 720"/>
                <a:gd name="T48" fmla="*/ 634 w 962"/>
                <a:gd name="T49" fmla="*/ 33 h 720"/>
                <a:gd name="T50" fmla="*/ 697 w 962"/>
                <a:gd name="T51" fmla="*/ 9 h 720"/>
                <a:gd name="T52" fmla="*/ 825 w 962"/>
                <a:gd name="T53" fmla="*/ 245 h 720"/>
                <a:gd name="T54" fmla="*/ 829 w 962"/>
                <a:gd name="T55" fmla="*/ 298 h 720"/>
                <a:gd name="T56" fmla="*/ 914 w 962"/>
                <a:gd name="T57" fmla="*/ 430 h 720"/>
                <a:gd name="T58" fmla="*/ 944 w 962"/>
                <a:gd name="T59" fmla="*/ 663 h 720"/>
                <a:gd name="T60" fmla="*/ 895 w 962"/>
                <a:gd name="T61" fmla="*/ 720 h 720"/>
                <a:gd name="T62" fmla="*/ 941 w 962"/>
                <a:gd name="T63" fmla="*/ 677 h 720"/>
                <a:gd name="T64" fmla="*/ 897 w 962"/>
                <a:gd name="T65" fmla="*/ 442 h 720"/>
                <a:gd name="T66" fmla="*/ 846 w 962"/>
                <a:gd name="T67" fmla="*/ 335 h 720"/>
                <a:gd name="T68" fmla="*/ 732 w 962"/>
                <a:gd name="T69" fmla="*/ 115 h 720"/>
                <a:gd name="T70" fmla="*/ 639 w 962"/>
                <a:gd name="T71" fmla="*/ 8 h 720"/>
                <a:gd name="T72" fmla="*/ 456 w 962"/>
                <a:gd name="T73" fmla="*/ 56 h 720"/>
                <a:gd name="T74" fmla="*/ 51 w 962"/>
                <a:gd name="T75" fmla="*/ 61 h 720"/>
                <a:gd name="T76" fmla="*/ 33 w 962"/>
                <a:gd name="T77" fmla="*/ 108 h 720"/>
                <a:gd name="T78" fmla="*/ 59 w 962"/>
                <a:gd name="T79" fmla="*/ 107 h 720"/>
                <a:gd name="T80" fmla="*/ 83 w 962"/>
                <a:gd name="T81" fmla="*/ 119 h 720"/>
                <a:gd name="T82" fmla="*/ 180 w 962"/>
                <a:gd name="T83" fmla="*/ 118 h 720"/>
                <a:gd name="T84" fmla="*/ 231 w 962"/>
                <a:gd name="T85" fmla="*/ 123 h 720"/>
                <a:gd name="T86" fmla="*/ 266 w 962"/>
                <a:gd name="T87" fmla="*/ 156 h 720"/>
                <a:gd name="T88" fmla="*/ 318 w 962"/>
                <a:gd name="T89" fmla="*/ 185 h 720"/>
                <a:gd name="T90" fmla="*/ 359 w 962"/>
                <a:gd name="T91" fmla="*/ 160 h 720"/>
                <a:gd name="T92" fmla="*/ 366 w 962"/>
                <a:gd name="T93" fmla="*/ 151 h 720"/>
                <a:gd name="T94" fmla="*/ 378 w 962"/>
                <a:gd name="T95" fmla="*/ 141 h 720"/>
                <a:gd name="T96" fmla="*/ 473 w 962"/>
                <a:gd name="T97" fmla="*/ 155 h 720"/>
                <a:gd name="T98" fmla="*/ 556 w 962"/>
                <a:gd name="T99" fmla="*/ 231 h 720"/>
                <a:gd name="T100" fmla="*/ 603 w 962"/>
                <a:gd name="T101" fmla="*/ 264 h 720"/>
                <a:gd name="T102" fmla="*/ 602 w 962"/>
                <a:gd name="T103" fmla="*/ 398 h 720"/>
                <a:gd name="T104" fmla="*/ 606 w 962"/>
                <a:gd name="T105" fmla="*/ 389 h 720"/>
                <a:gd name="T106" fmla="*/ 639 w 962"/>
                <a:gd name="T107" fmla="*/ 432 h 720"/>
                <a:gd name="T108" fmla="*/ 680 w 962"/>
                <a:gd name="T109" fmla="*/ 511 h 720"/>
                <a:gd name="T110" fmla="*/ 718 w 962"/>
                <a:gd name="T111" fmla="*/ 508 h 720"/>
                <a:gd name="T112" fmla="*/ 751 w 962"/>
                <a:gd name="T113" fmla="*/ 534 h 720"/>
                <a:gd name="T114" fmla="*/ 769 w 962"/>
                <a:gd name="T115" fmla="*/ 627 h 720"/>
                <a:gd name="T116" fmla="*/ 839 w 962"/>
                <a:gd name="T117" fmla="*/ 672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2" h="720">
                  <a:moveTo>
                    <a:pt x="895" y="720"/>
                  </a:moveTo>
                  <a:cubicBezTo>
                    <a:pt x="891" y="720"/>
                    <a:pt x="886" y="719"/>
                    <a:pt x="882" y="715"/>
                  </a:cubicBezTo>
                  <a:cubicBezTo>
                    <a:pt x="881" y="715"/>
                    <a:pt x="881" y="715"/>
                    <a:pt x="881" y="715"/>
                  </a:cubicBezTo>
                  <a:cubicBezTo>
                    <a:pt x="877" y="719"/>
                    <a:pt x="877" y="719"/>
                    <a:pt x="877" y="719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2"/>
                    <a:pt x="869" y="698"/>
                    <a:pt x="855" y="700"/>
                  </a:cubicBezTo>
                  <a:cubicBezTo>
                    <a:pt x="854" y="700"/>
                    <a:pt x="854" y="700"/>
                    <a:pt x="854" y="700"/>
                  </a:cubicBezTo>
                  <a:cubicBezTo>
                    <a:pt x="853" y="699"/>
                    <a:pt x="853" y="699"/>
                    <a:pt x="853" y="699"/>
                  </a:cubicBezTo>
                  <a:cubicBezTo>
                    <a:pt x="847" y="691"/>
                    <a:pt x="841" y="684"/>
                    <a:pt x="835" y="676"/>
                  </a:cubicBezTo>
                  <a:cubicBezTo>
                    <a:pt x="830" y="670"/>
                    <a:pt x="825" y="665"/>
                    <a:pt x="821" y="659"/>
                  </a:cubicBezTo>
                  <a:cubicBezTo>
                    <a:pt x="818" y="655"/>
                    <a:pt x="816" y="652"/>
                    <a:pt x="815" y="650"/>
                  </a:cubicBezTo>
                  <a:cubicBezTo>
                    <a:pt x="811" y="643"/>
                    <a:pt x="808" y="638"/>
                    <a:pt x="798" y="635"/>
                  </a:cubicBezTo>
                  <a:cubicBezTo>
                    <a:pt x="794" y="634"/>
                    <a:pt x="789" y="634"/>
                    <a:pt x="784" y="635"/>
                  </a:cubicBezTo>
                  <a:cubicBezTo>
                    <a:pt x="782" y="635"/>
                    <a:pt x="781" y="635"/>
                    <a:pt x="779" y="635"/>
                  </a:cubicBezTo>
                  <a:cubicBezTo>
                    <a:pt x="775" y="635"/>
                    <a:pt x="770" y="634"/>
                    <a:pt x="765" y="631"/>
                  </a:cubicBezTo>
                  <a:cubicBezTo>
                    <a:pt x="764" y="631"/>
                    <a:pt x="764" y="631"/>
                    <a:pt x="764" y="631"/>
                  </a:cubicBezTo>
                  <a:cubicBezTo>
                    <a:pt x="764" y="630"/>
                    <a:pt x="764" y="630"/>
                    <a:pt x="764" y="630"/>
                  </a:cubicBezTo>
                  <a:cubicBezTo>
                    <a:pt x="763" y="628"/>
                    <a:pt x="762" y="626"/>
                    <a:pt x="760" y="624"/>
                  </a:cubicBezTo>
                  <a:cubicBezTo>
                    <a:pt x="753" y="612"/>
                    <a:pt x="746" y="599"/>
                    <a:pt x="744" y="581"/>
                  </a:cubicBezTo>
                  <a:cubicBezTo>
                    <a:pt x="743" y="577"/>
                    <a:pt x="740" y="576"/>
                    <a:pt x="736" y="574"/>
                  </a:cubicBezTo>
                  <a:cubicBezTo>
                    <a:pt x="733" y="573"/>
                    <a:pt x="731" y="572"/>
                    <a:pt x="729" y="571"/>
                  </a:cubicBezTo>
                  <a:cubicBezTo>
                    <a:pt x="727" y="570"/>
                    <a:pt x="727" y="570"/>
                    <a:pt x="727" y="570"/>
                  </a:cubicBezTo>
                  <a:cubicBezTo>
                    <a:pt x="728" y="568"/>
                    <a:pt x="728" y="568"/>
                    <a:pt x="728" y="568"/>
                  </a:cubicBezTo>
                  <a:cubicBezTo>
                    <a:pt x="729" y="555"/>
                    <a:pt x="735" y="547"/>
                    <a:pt x="741" y="539"/>
                  </a:cubicBezTo>
                  <a:cubicBezTo>
                    <a:pt x="741" y="539"/>
                    <a:pt x="741" y="539"/>
                    <a:pt x="741" y="539"/>
                  </a:cubicBezTo>
                  <a:cubicBezTo>
                    <a:pt x="735" y="539"/>
                    <a:pt x="733" y="544"/>
                    <a:pt x="730" y="551"/>
                  </a:cubicBezTo>
                  <a:cubicBezTo>
                    <a:pt x="729" y="555"/>
                    <a:pt x="727" y="559"/>
                    <a:pt x="724" y="562"/>
                  </a:cubicBezTo>
                  <a:cubicBezTo>
                    <a:pt x="723" y="564"/>
                    <a:pt x="723" y="564"/>
                    <a:pt x="723" y="564"/>
                  </a:cubicBezTo>
                  <a:cubicBezTo>
                    <a:pt x="721" y="563"/>
                    <a:pt x="721" y="563"/>
                    <a:pt x="721" y="563"/>
                  </a:cubicBezTo>
                  <a:cubicBezTo>
                    <a:pt x="716" y="561"/>
                    <a:pt x="713" y="556"/>
                    <a:pt x="710" y="549"/>
                  </a:cubicBezTo>
                  <a:cubicBezTo>
                    <a:pt x="706" y="537"/>
                    <a:pt x="706" y="520"/>
                    <a:pt x="711" y="509"/>
                  </a:cubicBezTo>
                  <a:cubicBezTo>
                    <a:pt x="709" y="509"/>
                    <a:pt x="708" y="510"/>
                    <a:pt x="706" y="511"/>
                  </a:cubicBezTo>
                  <a:cubicBezTo>
                    <a:pt x="703" y="512"/>
                    <a:pt x="699" y="514"/>
                    <a:pt x="694" y="514"/>
                  </a:cubicBezTo>
                  <a:cubicBezTo>
                    <a:pt x="692" y="514"/>
                    <a:pt x="691" y="514"/>
                    <a:pt x="689" y="513"/>
                  </a:cubicBezTo>
                  <a:cubicBezTo>
                    <a:pt x="689" y="513"/>
                    <a:pt x="689" y="513"/>
                    <a:pt x="689" y="513"/>
                  </a:cubicBezTo>
                  <a:cubicBezTo>
                    <a:pt x="693" y="516"/>
                    <a:pt x="700" y="521"/>
                    <a:pt x="697" y="529"/>
                  </a:cubicBezTo>
                  <a:cubicBezTo>
                    <a:pt x="696" y="531"/>
                    <a:pt x="696" y="531"/>
                    <a:pt x="696" y="531"/>
                  </a:cubicBezTo>
                  <a:cubicBezTo>
                    <a:pt x="694" y="531"/>
                    <a:pt x="694" y="531"/>
                    <a:pt x="694" y="531"/>
                  </a:cubicBezTo>
                  <a:cubicBezTo>
                    <a:pt x="664" y="525"/>
                    <a:pt x="654" y="499"/>
                    <a:pt x="644" y="474"/>
                  </a:cubicBezTo>
                  <a:cubicBezTo>
                    <a:pt x="643" y="473"/>
                    <a:pt x="643" y="473"/>
                    <a:pt x="643" y="473"/>
                  </a:cubicBezTo>
                  <a:cubicBezTo>
                    <a:pt x="642" y="468"/>
                    <a:pt x="639" y="465"/>
                    <a:pt x="635" y="463"/>
                  </a:cubicBezTo>
                  <a:cubicBezTo>
                    <a:pt x="630" y="460"/>
                    <a:pt x="624" y="456"/>
                    <a:pt x="623" y="448"/>
                  </a:cubicBezTo>
                  <a:cubicBezTo>
                    <a:pt x="623" y="445"/>
                    <a:pt x="623" y="445"/>
                    <a:pt x="623" y="445"/>
                  </a:cubicBezTo>
                  <a:cubicBezTo>
                    <a:pt x="626" y="445"/>
                    <a:pt x="626" y="445"/>
                    <a:pt x="626" y="445"/>
                  </a:cubicBezTo>
                  <a:cubicBezTo>
                    <a:pt x="632" y="446"/>
                    <a:pt x="633" y="442"/>
                    <a:pt x="634" y="432"/>
                  </a:cubicBezTo>
                  <a:cubicBezTo>
                    <a:pt x="634" y="428"/>
                    <a:pt x="634" y="425"/>
                    <a:pt x="635" y="422"/>
                  </a:cubicBezTo>
                  <a:cubicBezTo>
                    <a:pt x="637" y="419"/>
                    <a:pt x="640" y="417"/>
                    <a:pt x="642" y="415"/>
                  </a:cubicBezTo>
                  <a:cubicBezTo>
                    <a:pt x="647" y="411"/>
                    <a:pt x="649" y="408"/>
                    <a:pt x="647" y="405"/>
                  </a:cubicBezTo>
                  <a:cubicBezTo>
                    <a:pt x="645" y="393"/>
                    <a:pt x="640" y="393"/>
                    <a:pt x="632" y="392"/>
                  </a:cubicBezTo>
                  <a:cubicBezTo>
                    <a:pt x="627" y="392"/>
                    <a:pt x="621" y="391"/>
                    <a:pt x="615" y="388"/>
                  </a:cubicBezTo>
                  <a:cubicBezTo>
                    <a:pt x="616" y="390"/>
                    <a:pt x="617" y="392"/>
                    <a:pt x="617" y="394"/>
                  </a:cubicBezTo>
                  <a:cubicBezTo>
                    <a:pt x="618" y="398"/>
                    <a:pt x="618" y="398"/>
                    <a:pt x="620" y="398"/>
                  </a:cubicBezTo>
                  <a:cubicBezTo>
                    <a:pt x="621" y="398"/>
                    <a:pt x="623" y="398"/>
                    <a:pt x="625" y="397"/>
                  </a:cubicBezTo>
                  <a:cubicBezTo>
                    <a:pt x="628" y="401"/>
                    <a:pt x="628" y="401"/>
                    <a:pt x="628" y="401"/>
                  </a:cubicBezTo>
                  <a:cubicBezTo>
                    <a:pt x="625" y="404"/>
                    <a:pt x="624" y="409"/>
                    <a:pt x="625" y="416"/>
                  </a:cubicBezTo>
                  <a:cubicBezTo>
                    <a:pt x="625" y="418"/>
                    <a:pt x="625" y="418"/>
                    <a:pt x="625" y="418"/>
                  </a:cubicBezTo>
                  <a:cubicBezTo>
                    <a:pt x="623" y="418"/>
                    <a:pt x="623" y="418"/>
                    <a:pt x="623" y="418"/>
                  </a:cubicBezTo>
                  <a:cubicBezTo>
                    <a:pt x="620" y="419"/>
                    <a:pt x="619" y="419"/>
                    <a:pt x="617" y="419"/>
                  </a:cubicBezTo>
                  <a:cubicBezTo>
                    <a:pt x="611" y="419"/>
                    <a:pt x="608" y="416"/>
                    <a:pt x="606" y="414"/>
                  </a:cubicBezTo>
                  <a:cubicBezTo>
                    <a:pt x="604" y="411"/>
                    <a:pt x="602" y="410"/>
                    <a:pt x="598" y="410"/>
                  </a:cubicBezTo>
                  <a:cubicBezTo>
                    <a:pt x="596" y="411"/>
                    <a:pt x="596" y="411"/>
                    <a:pt x="596" y="411"/>
                  </a:cubicBezTo>
                  <a:cubicBezTo>
                    <a:pt x="595" y="408"/>
                    <a:pt x="595" y="408"/>
                    <a:pt x="595" y="408"/>
                  </a:cubicBezTo>
                  <a:cubicBezTo>
                    <a:pt x="593" y="401"/>
                    <a:pt x="595" y="398"/>
                    <a:pt x="597" y="395"/>
                  </a:cubicBezTo>
                  <a:cubicBezTo>
                    <a:pt x="599" y="393"/>
                    <a:pt x="600" y="391"/>
                    <a:pt x="599" y="388"/>
                  </a:cubicBezTo>
                  <a:cubicBezTo>
                    <a:pt x="599" y="387"/>
                    <a:pt x="599" y="387"/>
                    <a:pt x="599" y="387"/>
                  </a:cubicBezTo>
                  <a:cubicBezTo>
                    <a:pt x="601" y="383"/>
                    <a:pt x="601" y="383"/>
                    <a:pt x="601" y="383"/>
                  </a:cubicBezTo>
                  <a:cubicBezTo>
                    <a:pt x="600" y="370"/>
                    <a:pt x="601" y="356"/>
                    <a:pt x="603" y="341"/>
                  </a:cubicBezTo>
                  <a:cubicBezTo>
                    <a:pt x="606" y="317"/>
                    <a:pt x="608" y="292"/>
                    <a:pt x="600" y="269"/>
                  </a:cubicBezTo>
                  <a:cubicBezTo>
                    <a:pt x="591" y="264"/>
                    <a:pt x="586" y="256"/>
                    <a:pt x="582" y="247"/>
                  </a:cubicBezTo>
                  <a:cubicBezTo>
                    <a:pt x="579" y="242"/>
                    <a:pt x="576" y="237"/>
                    <a:pt x="572" y="233"/>
                  </a:cubicBezTo>
                  <a:cubicBezTo>
                    <a:pt x="569" y="231"/>
                    <a:pt x="564" y="233"/>
                    <a:pt x="561" y="235"/>
                  </a:cubicBezTo>
                  <a:cubicBezTo>
                    <a:pt x="559" y="236"/>
                    <a:pt x="557" y="237"/>
                    <a:pt x="555" y="237"/>
                  </a:cubicBezTo>
                  <a:cubicBezTo>
                    <a:pt x="554" y="237"/>
                    <a:pt x="552" y="236"/>
                    <a:pt x="551" y="233"/>
                  </a:cubicBezTo>
                  <a:cubicBezTo>
                    <a:pt x="541" y="229"/>
                    <a:pt x="535" y="222"/>
                    <a:pt x="528" y="215"/>
                  </a:cubicBezTo>
                  <a:cubicBezTo>
                    <a:pt x="520" y="208"/>
                    <a:pt x="513" y="200"/>
                    <a:pt x="501" y="197"/>
                  </a:cubicBezTo>
                  <a:cubicBezTo>
                    <a:pt x="498" y="197"/>
                    <a:pt x="498" y="197"/>
                    <a:pt x="498" y="197"/>
                  </a:cubicBezTo>
                  <a:cubicBezTo>
                    <a:pt x="499" y="194"/>
                    <a:pt x="499" y="194"/>
                    <a:pt x="499" y="194"/>
                  </a:cubicBezTo>
                  <a:cubicBezTo>
                    <a:pt x="503" y="182"/>
                    <a:pt x="497" y="179"/>
                    <a:pt x="488" y="175"/>
                  </a:cubicBezTo>
                  <a:cubicBezTo>
                    <a:pt x="484" y="174"/>
                    <a:pt x="479" y="172"/>
                    <a:pt x="475" y="169"/>
                  </a:cubicBezTo>
                  <a:cubicBezTo>
                    <a:pt x="472" y="165"/>
                    <a:pt x="470" y="161"/>
                    <a:pt x="468" y="157"/>
                  </a:cubicBezTo>
                  <a:cubicBezTo>
                    <a:pt x="467" y="154"/>
                    <a:pt x="466" y="150"/>
                    <a:pt x="463" y="148"/>
                  </a:cubicBezTo>
                  <a:cubicBezTo>
                    <a:pt x="461" y="147"/>
                    <a:pt x="432" y="134"/>
                    <a:pt x="424" y="133"/>
                  </a:cubicBezTo>
                  <a:cubicBezTo>
                    <a:pt x="419" y="132"/>
                    <a:pt x="412" y="131"/>
                    <a:pt x="406" y="131"/>
                  </a:cubicBezTo>
                  <a:cubicBezTo>
                    <a:pt x="401" y="131"/>
                    <a:pt x="396" y="132"/>
                    <a:pt x="394" y="133"/>
                  </a:cubicBezTo>
                  <a:cubicBezTo>
                    <a:pt x="391" y="134"/>
                    <a:pt x="390" y="135"/>
                    <a:pt x="388" y="138"/>
                  </a:cubicBezTo>
                  <a:cubicBezTo>
                    <a:pt x="386" y="140"/>
                    <a:pt x="385" y="142"/>
                    <a:pt x="383" y="144"/>
                  </a:cubicBezTo>
                  <a:cubicBezTo>
                    <a:pt x="382" y="145"/>
                    <a:pt x="382" y="145"/>
                    <a:pt x="382" y="145"/>
                  </a:cubicBezTo>
                  <a:cubicBezTo>
                    <a:pt x="381" y="145"/>
                    <a:pt x="381" y="145"/>
                    <a:pt x="381" y="145"/>
                  </a:cubicBezTo>
                  <a:cubicBezTo>
                    <a:pt x="378" y="148"/>
                    <a:pt x="376" y="150"/>
                    <a:pt x="374" y="151"/>
                  </a:cubicBezTo>
                  <a:cubicBezTo>
                    <a:pt x="375" y="152"/>
                    <a:pt x="377" y="152"/>
                    <a:pt x="378" y="152"/>
                  </a:cubicBezTo>
                  <a:cubicBezTo>
                    <a:pt x="379" y="152"/>
                    <a:pt x="379" y="152"/>
                    <a:pt x="379" y="152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78" y="160"/>
                    <a:pt x="374" y="161"/>
                    <a:pt x="370" y="162"/>
                  </a:cubicBezTo>
                  <a:cubicBezTo>
                    <a:pt x="367" y="163"/>
                    <a:pt x="364" y="163"/>
                    <a:pt x="362" y="165"/>
                  </a:cubicBezTo>
                  <a:cubicBezTo>
                    <a:pt x="352" y="170"/>
                    <a:pt x="347" y="177"/>
                    <a:pt x="342" y="184"/>
                  </a:cubicBezTo>
                  <a:cubicBezTo>
                    <a:pt x="341" y="185"/>
                    <a:pt x="340" y="187"/>
                    <a:pt x="339" y="188"/>
                  </a:cubicBezTo>
                  <a:cubicBezTo>
                    <a:pt x="337" y="190"/>
                    <a:pt x="335" y="190"/>
                    <a:pt x="334" y="190"/>
                  </a:cubicBezTo>
                  <a:cubicBezTo>
                    <a:pt x="330" y="190"/>
                    <a:pt x="327" y="186"/>
                    <a:pt x="326" y="183"/>
                  </a:cubicBezTo>
                  <a:cubicBezTo>
                    <a:pt x="325" y="184"/>
                    <a:pt x="324" y="185"/>
                    <a:pt x="322" y="188"/>
                  </a:cubicBezTo>
                  <a:cubicBezTo>
                    <a:pt x="320" y="191"/>
                    <a:pt x="318" y="195"/>
                    <a:pt x="314" y="197"/>
                  </a:cubicBezTo>
                  <a:cubicBezTo>
                    <a:pt x="309" y="199"/>
                    <a:pt x="305" y="199"/>
                    <a:pt x="302" y="199"/>
                  </a:cubicBezTo>
                  <a:cubicBezTo>
                    <a:pt x="301" y="199"/>
                    <a:pt x="300" y="199"/>
                    <a:pt x="299" y="199"/>
                  </a:cubicBezTo>
                  <a:cubicBezTo>
                    <a:pt x="298" y="199"/>
                    <a:pt x="297" y="199"/>
                    <a:pt x="296" y="199"/>
                  </a:cubicBezTo>
                  <a:cubicBezTo>
                    <a:pt x="291" y="199"/>
                    <a:pt x="289" y="200"/>
                    <a:pt x="287" y="204"/>
                  </a:cubicBezTo>
                  <a:cubicBezTo>
                    <a:pt x="284" y="209"/>
                    <a:pt x="284" y="209"/>
                    <a:pt x="284" y="209"/>
                  </a:cubicBezTo>
                  <a:cubicBezTo>
                    <a:pt x="281" y="201"/>
                    <a:pt x="281" y="201"/>
                    <a:pt x="281" y="201"/>
                  </a:cubicBezTo>
                  <a:cubicBezTo>
                    <a:pt x="275" y="186"/>
                    <a:pt x="270" y="171"/>
                    <a:pt x="252" y="169"/>
                  </a:cubicBezTo>
                  <a:cubicBezTo>
                    <a:pt x="247" y="169"/>
                    <a:pt x="247" y="169"/>
                    <a:pt x="247" y="169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2" y="161"/>
                    <a:pt x="255" y="161"/>
                    <a:pt x="257" y="161"/>
                  </a:cubicBezTo>
                  <a:cubicBezTo>
                    <a:pt x="258" y="161"/>
                    <a:pt x="259" y="161"/>
                    <a:pt x="260" y="159"/>
                  </a:cubicBezTo>
                  <a:cubicBezTo>
                    <a:pt x="250" y="151"/>
                    <a:pt x="240" y="147"/>
                    <a:pt x="227" y="145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8" y="138"/>
                    <a:pt x="230" y="135"/>
                    <a:pt x="233" y="133"/>
                  </a:cubicBezTo>
                  <a:cubicBezTo>
                    <a:pt x="236" y="129"/>
                    <a:pt x="239" y="126"/>
                    <a:pt x="241" y="122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40" y="122"/>
                    <a:pt x="237" y="125"/>
                    <a:pt x="235" y="127"/>
                  </a:cubicBezTo>
                  <a:cubicBezTo>
                    <a:pt x="232" y="131"/>
                    <a:pt x="230" y="132"/>
                    <a:pt x="229" y="133"/>
                  </a:cubicBezTo>
                  <a:cubicBezTo>
                    <a:pt x="226" y="134"/>
                    <a:pt x="222" y="133"/>
                    <a:pt x="219" y="131"/>
                  </a:cubicBezTo>
                  <a:cubicBezTo>
                    <a:pt x="217" y="131"/>
                    <a:pt x="215" y="130"/>
                    <a:pt x="213" y="130"/>
                  </a:cubicBezTo>
                  <a:cubicBezTo>
                    <a:pt x="213" y="130"/>
                    <a:pt x="212" y="130"/>
                    <a:pt x="212" y="131"/>
                  </a:cubicBezTo>
                  <a:cubicBezTo>
                    <a:pt x="211" y="131"/>
                    <a:pt x="210" y="133"/>
                    <a:pt x="211" y="138"/>
                  </a:cubicBezTo>
                  <a:cubicBezTo>
                    <a:pt x="211" y="141"/>
                    <a:pt x="211" y="141"/>
                    <a:pt x="211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1" y="141"/>
                    <a:pt x="197" y="139"/>
                    <a:pt x="192" y="137"/>
                  </a:cubicBezTo>
                  <a:cubicBezTo>
                    <a:pt x="186" y="134"/>
                    <a:pt x="181" y="132"/>
                    <a:pt x="172" y="133"/>
                  </a:cubicBezTo>
                  <a:cubicBezTo>
                    <a:pt x="163" y="134"/>
                    <a:pt x="163" y="134"/>
                    <a:pt x="163" y="134"/>
                  </a:cubicBezTo>
                  <a:cubicBezTo>
                    <a:pt x="170" y="128"/>
                    <a:pt x="170" y="128"/>
                    <a:pt x="170" y="128"/>
                  </a:cubicBezTo>
                  <a:cubicBezTo>
                    <a:pt x="173" y="125"/>
                    <a:pt x="175" y="122"/>
                    <a:pt x="175" y="120"/>
                  </a:cubicBezTo>
                  <a:cubicBezTo>
                    <a:pt x="173" y="115"/>
                    <a:pt x="157" y="112"/>
                    <a:pt x="148" y="110"/>
                  </a:cubicBezTo>
                  <a:cubicBezTo>
                    <a:pt x="145" y="110"/>
                    <a:pt x="143" y="110"/>
                    <a:pt x="141" y="109"/>
                  </a:cubicBezTo>
                  <a:cubicBezTo>
                    <a:pt x="132" y="121"/>
                    <a:pt x="116" y="125"/>
                    <a:pt x="101" y="128"/>
                  </a:cubicBezTo>
                  <a:cubicBezTo>
                    <a:pt x="95" y="130"/>
                    <a:pt x="89" y="131"/>
                    <a:pt x="84" y="133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28"/>
                    <a:pt x="79" y="125"/>
                    <a:pt x="78" y="122"/>
                  </a:cubicBezTo>
                  <a:cubicBezTo>
                    <a:pt x="76" y="117"/>
                    <a:pt x="74" y="112"/>
                    <a:pt x="73" y="105"/>
                  </a:cubicBezTo>
                  <a:cubicBezTo>
                    <a:pt x="72" y="104"/>
                    <a:pt x="72" y="105"/>
                    <a:pt x="71" y="105"/>
                  </a:cubicBezTo>
                  <a:cubicBezTo>
                    <a:pt x="71" y="106"/>
                    <a:pt x="71" y="109"/>
                    <a:pt x="71" y="111"/>
                  </a:cubicBezTo>
                  <a:cubicBezTo>
                    <a:pt x="71" y="115"/>
                    <a:pt x="72" y="119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5" y="121"/>
                    <a:pt x="63" y="119"/>
                    <a:pt x="62" y="117"/>
                  </a:cubicBezTo>
                  <a:cubicBezTo>
                    <a:pt x="61" y="116"/>
                    <a:pt x="59" y="113"/>
                    <a:pt x="59" y="113"/>
                  </a:cubicBezTo>
                  <a:cubicBezTo>
                    <a:pt x="57" y="113"/>
                    <a:pt x="57" y="113"/>
                    <a:pt x="56" y="119"/>
                  </a:cubicBezTo>
                  <a:cubicBezTo>
                    <a:pt x="55" y="124"/>
                    <a:pt x="54" y="130"/>
                    <a:pt x="49" y="136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4"/>
                    <a:pt x="34" y="132"/>
                    <a:pt x="32" y="130"/>
                  </a:cubicBezTo>
                  <a:cubicBezTo>
                    <a:pt x="28" y="125"/>
                    <a:pt x="23" y="119"/>
                    <a:pt x="23" y="113"/>
                  </a:cubicBezTo>
                  <a:cubicBezTo>
                    <a:pt x="24" y="110"/>
                    <a:pt x="25" y="107"/>
                    <a:pt x="28" y="105"/>
                  </a:cubicBezTo>
                  <a:cubicBezTo>
                    <a:pt x="25" y="101"/>
                    <a:pt x="21" y="98"/>
                    <a:pt x="16" y="95"/>
                  </a:cubicBezTo>
                  <a:cubicBezTo>
                    <a:pt x="9" y="91"/>
                    <a:pt x="1" y="86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4" y="57"/>
                    <a:pt x="16" y="55"/>
                    <a:pt x="26" y="55"/>
                  </a:cubicBezTo>
                  <a:cubicBezTo>
                    <a:pt x="30" y="55"/>
                    <a:pt x="33" y="55"/>
                    <a:pt x="36" y="55"/>
                  </a:cubicBezTo>
                  <a:cubicBezTo>
                    <a:pt x="41" y="55"/>
                    <a:pt x="47" y="56"/>
                    <a:pt x="51" y="55"/>
                  </a:cubicBezTo>
                  <a:cubicBezTo>
                    <a:pt x="108" y="47"/>
                    <a:pt x="175" y="39"/>
                    <a:pt x="239" y="33"/>
                  </a:cubicBezTo>
                  <a:cubicBezTo>
                    <a:pt x="257" y="31"/>
                    <a:pt x="275" y="29"/>
                    <a:pt x="292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5" y="29"/>
                    <a:pt x="295" y="29"/>
                    <a:pt x="295" y="29"/>
                  </a:cubicBezTo>
                  <a:cubicBezTo>
                    <a:pt x="297" y="34"/>
                    <a:pt x="300" y="39"/>
                    <a:pt x="303" y="44"/>
                  </a:cubicBezTo>
                  <a:cubicBezTo>
                    <a:pt x="305" y="49"/>
                    <a:pt x="308" y="54"/>
                    <a:pt x="310" y="59"/>
                  </a:cubicBezTo>
                  <a:cubicBezTo>
                    <a:pt x="359" y="59"/>
                    <a:pt x="408" y="55"/>
                    <a:pt x="456" y="51"/>
                  </a:cubicBezTo>
                  <a:cubicBezTo>
                    <a:pt x="511" y="46"/>
                    <a:pt x="564" y="41"/>
                    <a:pt x="614" y="43"/>
                  </a:cubicBezTo>
                  <a:cubicBezTo>
                    <a:pt x="617" y="43"/>
                    <a:pt x="617" y="43"/>
                    <a:pt x="617" y="43"/>
                  </a:cubicBezTo>
                  <a:cubicBezTo>
                    <a:pt x="617" y="46"/>
                    <a:pt x="617" y="46"/>
                    <a:pt x="617" y="46"/>
                  </a:cubicBezTo>
                  <a:cubicBezTo>
                    <a:pt x="616" y="55"/>
                    <a:pt x="618" y="60"/>
                    <a:pt x="623" y="63"/>
                  </a:cubicBezTo>
                  <a:cubicBezTo>
                    <a:pt x="628" y="63"/>
                    <a:pt x="631" y="62"/>
                    <a:pt x="633" y="60"/>
                  </a:cubicBezTo>
                  <a:cubicBezTo>
                    <a:pt x="638" y="55"/>
                    <a:pt x="636" y="44"/>
                    <a:pt x="634" y="33"/>
                  </a:cubicBezTo>
                  <a:cubicBezTo>
                    <a:pt x="632" y="21"/>
                    <a:pt x="630" y="10"/>
                    <a:pt x="636" y="4"/>
                  </a:cubicBezTo>
                  <a:cubicBezTo>
                    <a:pt x="637" y="3"/>
                    <a:pt x="637" y="3"/>
                    <a:pt x="637" y="3"/>
                  </a:cubicBezTo>
                  <a:cubicBezTo>
                    <a:pt x="642" y="0"/>
                    <a:pt x="650" y="2"/>
                    <a:pt x="660" y="4"/>
                  </a:cubicBezTo>
                  <a:cubicBezTo>
                    <a:pt x="667" y="6"/>
                    <a:pt x="674" y="8"/>
                    <a:pt x="683" y="8"/>
                  </a:cubicBezTo>
                  <a:cubicBezTo>
                    <a:pt x="687" y="8"/>
                    <a:pt x="690" y="8"/>
                    <a:pt x="694" y="7"/>
                  </a:cubicBezTo>
                  <a:cubicBezTo>
                    <a:pt x="696" y="6"/>
                    <a:pt x="696" y="6"/>
                    <a:pt x="696" y="6"/>
                  </a:cubicBezTo>
                  <a:cubicBezTo>
                    <a:pt x="697" y="9"/>
                    <a:pt x="697" y="9"/>
                    <a:pt x="697" y="9"/>
                  </a:cubicBezTo>
                  <a:cubicBezTo>
                    <a:pt x="698" y="13"/>
                    <a:pt x="699" y="17"/>
                    <a:pt x="699" y="22"/>
                  </a:cubicBezTo>
                  <a:cubicBezTo>
                    <a:pt x="700" y="31"/>
                    <a:pt x="700" y="40"/>
                    <a:pt x="711" y="43"/>
                  </a:cubicBezTo>
                  <a:cubicBezTo>
                    <a:pt x="713" y="44"/>
                    <a:pt x="713" y="44"/>
                    <a:pt x="713" y="44"/>
                  </a:cubicBezTo>
                  <a:cubicBezTo>
                    <a:pt x="713" y="46"/>
                    <a:pt x="713" y="46"/>
                    <a:pt x="713" y="46"/>
                  </a:cubicBezTo>
                  <a:cubicBezTo>
                    <a:pt x="713" y="65"/>
                    <a:pt x="721" y="81"/>
                    <a:pt x="729" y="98"/>
                  </a:cubicBezTo>
                  <a:cubicBezTo>
                    <a:pt x="732" y="103"/>
                    <a:pt x="735" y="108"/>
                    <a:pt x="737" y="113"/>
                  </a:cubicBezTo>
                  <a:cubicBezTo>
                    <a:pt x="763" y="170"/>
                    <a:pt x="792" y="215"/>
                    <a:pt x="825" y="245"/>
                  </a:cubicBezTo>
                  <a:cubicBezTo>
                    <a:pt x="826" y="246"/>
                    <a:pt x="826" y="246"/>
                    <a:pt x="826" y="246"/>
                  </a:cubicBezTo>
                  <a:cubicBezTo>
                    <a:pt x="825" y="248"/>
                    <a:pt x="825" y="248"/>
                    <a:pt x="825" y="248"/>
                  </a:cubicBezTo>
                  <a:cubicBezTo>
                    <a:pt x="824" y="251"/>
                    <a:pt x="822" y="252"/>
                    <a:pt x="821" y="252"/>
                  </a:cubicBezTo>
                  <a:cubicBezTo>
                    <a:pt x="819" y="252"/>
                    <a:pt x="818" y="251"/>
                    <a:pt x="817" y="251"/>
                  </a:cubicBezTo>
                  <a:cubicBezTo>
                    <a:pt x="816" y="250"/>
                    <a:pt x="815" y="249"/>
                    <a:pt x="813" y="249"/>
                  </a:cubicBezTo>
                  <a:cubicBezTo>
                    <a:pt x="811" y="264"/>
                    <a:pt x="819" y="278"/>
                    <a:pt x="826" y="292"/>
                  </a:cubicBezTo>
                  <a:cubicBezTo>
                    <a:pt x="827" y="294"/>
                    <a:pt x="828" y="296"/>
                    <a:pt x="829" y="298"/>
                  </a:cubicBezTo>
                  <a:cubicBezTo>
                    <a:pt x="835" y="309"/>
                    <a:pt x="843" y="321"/>
                    <a:pt x="851" y="332"/>
                  </a:cubicBezTo>
                  <a:cubicBezTo>
                    <a:pt x="853" y="335"/>
                    <a:pt x="855" y="339"/>
                    <a:pt x="857" y="342"/>
                  </a:cubicBezTo>
                  <a:cubicBezTo>
                    <a:pt x="859" y="344"/>
                    <a:pt x="861" y="347"/>
                    <a:pt x="862" y="349"/>
                  </a:cubicBezTo>
                  <a:cubicBezTo>
                    <a:pt x="867" y="356"/>
                    <a:pt x="870" y="362"/>
                    <a:pt x="877" y="369"/>
                  </a:cubicBezTo>
                  <a:cubicBezTo>
                    <a:pt x="883" y="376"/>
                    <a:pt x="888" y="386"/>
                    <a:pt x="892" y="396"/>
                  </a:cubicBezTo>
                  <a:cubicBezTo>
                    <a:pt x="898" y="409"/>
                    <a:pt x="904" y="422"/>
                    <a:pt x="913" y="430"/>
                  </a:cubicBezTo>
                  <a:cubicBezTo>
                    <a:pt x="914" y="430"/>
                    <a:pt x="914" y="430"/>
                    <a:pt x="914" y="430"/>
                  </a:cubicBezTo>
                  <a:cubicBezTo>
                    <a:pt x="914" y="432"/>
                    <a:pt x="914" y="432"/>
                    <a:pt x="914" y="432"/>
                  </a:cubicBezTo>
                  <a:cubicBezTo>
                    <a:pt x="914" y="435"/>
                    <a:pt x="915" y="440"/>
                    <a:pt x="913" y="443"/>
                  </a:cubicBezTo>
                  <a:cubicBezTo>
                    <a:pt x="931" y="452"/>
                    <a:pt x="936" y="460"/>
                    <a:pt x="946" y="491"/>
                  </a:cubicBezTo>
                  <a:cubicBezTo>
                    <a:pt x="953" y="514"/>
                    <a:pt x="962" y="588"/>
                    <a:pt x="954" y="621"/>
                  </a:cubicBezTo>
                  <a:cubicBezTo>
                    <a:pt x="953" y="626"/>
                    <a:pt x="950" y="631"/>
                    <a:pt x="948" y="636"/>
                  </a:cubicBezTo>
                  <a:cubicBezTo>
                    <a:pt x="945" y="640"/>
                    <a:pt x="943" y="645"/>
                    <a:pt x="942" y="649"/>
                  </a:cubicBezTo>
                  <a:cubicBezTo>
                    <a:pt x="942" y="654"/>
                    <a:pt x="943" y="658"/>
                    <a:pt x="944" y="663"/>
                  </a:cubicBezTo>
                  <a:cubicBezTo>
                    <a:pt x="945" y="668"/>
                    <a:pt x="947" y="672"/>
                    <a:pt x="946" y="677"/>
                  </a:cubicBezTo>
                  <a:cubicBezTo>
                    <a:pt x="946" y="682"/>
                    <a:pt x="943" y="686"/>
                    <a:pt x="941" y="689"/>
                  </a:cubicBezTo>
                  <a:cubicBezTo>
                    <a:pt x="938" y="693"/>
                    <a:pt x="937" y="696"/>
                    <a:pt x="938" y="700"/>
                  </a:cubicBezTo>
                  <a:cubicBezTo>
                    <a:pt x="939" y="705"/>
                    <a:pt x="939" y="705"/>
                    <a:pt x="939" y="705"/>
                  </a:cubicBezTo>
                  <a:cubicBezTo>
                    <a:pt x="935" y="704"/>
                    <a:pt x="935" y="704"/>
                    <a:pt x="935" y="704"/>
                  </a:cubicBezTo>
                  <a:cubicBezTo>
                    <a:pt x="925" y="702"/>
                    <a:pt x="919" y="707"/>
                    <a:pt x="913" y="712"/>
                  </a:cubicBezTo>
                  <a:cubicBezTo>
                    <a:pt x="907" y="716"/>
                    <a:pt x="902" y="720"/>
                    <a:pt x="895" y="720"/>
                  </a:cubicBezTo>
                  <a:close/>
                  <a:moveTo>
                    <a:pt x="881" y="707"/>
                  </a:moveTo>
                  <a:cubicBezTo>
                    <a:pt x="885" y="711"/>
                    <a:pt x="885" y="711"/>
                    <a:pt x="885" y="711"/>
                  </a:cubicBezTo>
                  <a:cubicBezTo>
                    <a:pt x="888" y="713"/>
                    <a:pt x="892" y="715"/>
                    <a:pt x="895" y="715"/>
                  </a:cubicBezTo>
                  <a:cubicBezTo>
                    <a:pt x="900" y="715"/>
                    <a:pt x="904" y="711"/>
                    <a:pt x="909" y="708"/>
                  </a:cubicBezTo>
                  <a:cubicBezTo>
                    <a:pt x="915" y="703"/>
                    <a:pt x="922" y="697"/>
                    <a:pt x="932" y="698"/>
                  </a:cubicBezTo>
                  <a:cubicBezTo>
                    <a:pt x="932" y="693"/>
                    <a:pt x="934" y="689"/>
                    <a:pt x="936" y="686"/>
                  </a:cubicBezTo>
                  <a:cubicBezTo>
                    <a:pt x="938" y="683"/>
                    <a:pt x="940" y="680"/>
                    <a:pt x="941" y="677"/>
                  </a:cubicBezTo>
                  <a:cubicBezTo>
                    <a:pt x="941" y="673"/>
                    <a:pt x="940" y="669"/>
                    <a:pt x="939" y="664"/>
                  </a:cubicBezTo>
                  <a:cubicBezTo>
                    <a:pt x="937" y="659"/>
                    <a:pt x="936" y="654"/>
                    <a:pt x="937" y="648"/>
                  </a:cubicBezTo>
                  <a:cubicBezTo>
                    <a:pt x="937" y="643"/>
                    <a:pt x="940" y="638"/>
                    <a:pt x="943" y="633"/>
                  </a:cubicBezTo>
                  <a:cubicBezTo>
                    <a:pt x="945" y="629"/>
                    <a:pt x="948" y="624"/>
                    <a:pt x="949" y="620"/>
                  </a:cubicBezTo>
                  <a:cubicBezTo>
                    <a:pt x="956" y="589"/>
                    <a:pt x="948" y="514"/>
                    <a:pt x="941" y="493"/>
                  </a:cubicBezTo>
                  <a:cubicBezTo>
                    <a:pt x="930" y="461"/>
                    <a:pt x="926" y="455"/>
                    <a:pt x="906" y="446"/>
                  </a:cubicBezTo>
                  <a:cubicBezTo>
                    <a:pt x="897" y="442"/>
                    <a:pt x="897" y="442"/>
                    <a:pt x="897" y="442"/>
                  </a:cubicBezTo>
                  <a:cubicBezTo>
                    <a:pt x="907" y="441"/>
                    <a:pt x="907" y="441"/>
                    <a:pt x="907" y="441"/>
                  </a:cubicBezTo>
                  <a:cubicBezTo>
                    <a:pt x="909" y="441"/>
                    <a:pt x="909" y="438"/>
                    <a:pt x="909" y="433"/>
                  </a:cubicBezTo>
                  <a:cubicBezTo>
                    <a:pt x="899" y="424"/>
                    <a:pt x="893" y="411"/>
                    <a:pt x="887" y="398"/>
                  </a:cubicBezTo>
                  <a:cubicBezTo>
                    <a:pt x="883" y="388"/>
                    <a:pt x="878" y="379"/>
                    <a:pt x="873" y="373"/>
                  </a:cubicBezTo>
                  <a:cubicBezTo>
                    <a:pt x="866" y="366"/>
                    <a:pt x="862" y="359"/>
                    <a:pt x="857" y="352"/>
                  </a:cubicBezTo>
                  <a:cubicBezTo>
                    <a:pt x="856" y="350"/>
                    <a:pt x="854" y="347"/>
                    <a:pt x="853" y="345"/>
                  </a:cubicBezTo>
                  <a:cubicBezTo>
                    <a:pt x="851" y="342"/>
                    <a:pt x="848" y="338"/>
                    <a:pt x="846" y="335"/>
                  </a:cubicBezTo>
                  <a:cubicBezTo>
                    <a:pt x="838" y="324"/>
                    <a:pt x="830" y="312"/>
                    <a:pt x="824" y="300"/>
                  </a:cubicBezTo>
                  <a:cubicBezTo>
                    <a:pt x="823" y="298"/>
                    <a:pt x="822" y="297"/>
                    <a:pt x="821" y="295"/>
                  </a:cubicBezTo>
                  <a:cubicBezTo>
                    <a:pt x="813" y="280"/>
                    <a:pt x="805" y="264"/>
                    <a:pt x="808" y="246"/>
                  </a:cubicBezTo>
                  <a:cubicBezTo>
                    <a:pt x="808" y="245"/>
                    <a:pt x="808" y="245"/>
                    <a:pt x="808" y="245"/>
                  </a:cubicBezTo>
                  <a:cubicBezTo>
                    <a:pt x="810" y="244"/>
                    <a:pt x="810" y="244"/>
                    <a:pt x="810" y="244"/>
                  </a:cubicBezTo>
                  <a:cubicBezTo>
                    <a:pt x="812" y="244"/>
                    <a:pt x="814" y="244"/>
                    <a:pt x="816" y="244"/>
                  </a:cubicBezTo>
                  <a:cubicBezTo>
                    <a:pt x="785" y="214"/>
                    <a:pt x="757" y="170"/>
                    <a:pt x="732" y="115"/>
                  </a:cubicBezTo>
                  <a:cubicBezTo>
                    <a:pt x="730" y="110"/>
                    <a:pt x="727" y="105"/>
                    <a:pt x="725" y="100"/>
                  </a:cubicBezTo>
                  <a:cubicBezTo>
                    <a:pt x="716" y="84"/>
                    <a:pt x="708" y="67"/>
                    <a:pt x="707" y="48"/>
                  </a:cubicBezTo>
                  <a:cubicBezTo>
                    <a:pt x="695" y="43"/>
                    <a:pt x="694" y="32"/>
                    <a:pt x="693" y="22"/>
                  </a:cubicBezTo>
                  <a:cubicBezTo>
                    <a:pt x="693" y="19"/>
                    <a:pt x="693" y="16"/>
                    <a:pt x="692" y="13"/>
                  </a:cubicBezTo>
                  <a:cubicBezTo>
                    <a:pt x="689" y="13"/>
                    <a:pt x="686" y="14"/>
                    <a:pt x="683" y="14"/>
                  </a:cubicBezTo>
                  <a:cubicBezTo>
                    <a:pt x="674" y="14"/>
                    <a:pt x="666" y="12"/>
                    <a:pt x="658" y="10"/>
                  </a:cubicBezTo>
                  <a:cubicBezTo>
                    <a:pt x="650" y="8"/>
                    <a:pt x="644" y="6"/>
                    <a:pt x="639" y="8"/>
                  </a:cubicBezTo>
                  <a:cubicBezTo>
                    <a:pt x="636" y="12"/>
                    <a:pt x="638" y="22"/>
                    <a:pt x="639" y="32"/>
                  </a:cubicBezTo>
                  <a:cubicBezTo>
                    <a:pt x="641" y="44"/>
                    <a:pt x="644" y="56"/>
                    <a:pt x="638" y="63"/>
                  </a:cubicBezTo>
                  <a:cubicBezTo>
                    <a:pt x="634" y="67"/>
                    <a:pt x="629" y="69"/>
                    <a:pt x="622" y="69"/>
                  </a:cubicBezTo>
                  <a:cubicBezTo>
                    <a:pt x="621" y="69"/>
                    <a:pt x="621" y="69"/>
                    <a:pt x="621" y="69"/>
                  </a:cubicBezTo>
                  <a:cubicBezTo>
                    <a:pt x="620" y="68"/>
                    <a:pt x="620" y="68"/>
                    <a:pt x="620" y="68"/>
                  </a:cubicBezTo>
                  <a:cubicBezTo>
                    <a:pt x="614" y="65"/>
                    <a:pt x="611" y="58"/>
                    <a:pt x="611" y="48"/>
                  </a:cubicBezTo>
                  <a:cubicBezTo>
                    <a:pt x="562" y="47"/>
                    <a:pt x="511" y="51"/>
                    <a:pt x="456" y="56"/>
                  </a:cubicBezTo>
                  <a:cubicBezTo>
                    <a:pt x="408" y="60"/>
                    <a:pt x="358" y="65"/>
                    <a:pt x="308" y="65"/>
                  </a:cubicBezTo>
                  <a:cubicBezTo>
                    <a:pt x="307" y="65"/>
                    <a:pt x="307" y="65"/>
                    <a:pt x="307" y="65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03" y="58"/>
                    <a:pt x="300" y="52"/>
                    <a:pt x="298" y="47"/>
                  </a:cubicBezTo>
                  <a:cubicBezTo>
                    <a:pt x="295" y="42"/>
                    <a:pt x="293" y="37"/>
                    <a:pt x="291" y="33"/>
                  </a:cubicBezTo>
                  <a:cubicBezTo>
                    <a:pt x="274" y="34"/>
                    <a:pt x="257" y="36"/>
                    <a:pt x="240" y="38"/>
                  </a:cubicBezTo>
                  <a:cubicBezTo>
                    <a:pt x="175" y="45"/>
                    <a:pt x="109" y="52"/>
                    <a:pt x="51" y="61"/>
                  </a:cubicBezTo>
                  <a:cubicBezTo>
                    <a:pt x="47" y="61"/>
                    <a:pt x="42" y="61"/>
                    <a:pt x="36" y="61"/>
                  </a:cubicBezTo>
                  <a:cubicBezTo>
                    <a:pt x="33" y="60"/>
                    <a:pt x="29" y="60"/>
                    <a:pt x="26" y="60"/>
                  </a:cubicBezTo>
                  <a:cubicBezTo>
                    <a:pt x="16" y="60"/>
                    <a:pt x="8" y="63"/>
                    <a:pt x="6" y="74"/>
                  </a:cubicBezTo>
                  <a:cubicBezTo>
                    <a:pt x="6" y="83"/>
                    <a:pt x="12" y="87"/>
                    <a:pt x="19" y="91"/>
                  </a:cubicBezTo>
                  <a:cubicBezTo>
                    <a:pt x="25" y="94"/>
                    <a:pt x="31" y="98"/>
                    <a:pt x="34" y="105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0" y="110"/>
                    <a:pt x="29" y="112"/>
                    <a:pt x="29" y="113"/>
                  </a:cubicBezTo>
                  <a:cubicBezTo>
                    <a:pt x="28" y="117"/>
                    <a:pt x="33" y="122"/>
                    <a:pt x="36" y="126"/>
                  </a:cubicBezTo>
                  <a:cubicBezTo>
                    <a:pt x="38" y="128"/>
                    <a:pt x="39" y="130"/>
                    <a:pt x="41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9" y="127"/>
                    <a:pt x="49" y="122"/>
                    <a:pt x="50" y="118"/>
                  </a:cubicBezTo>
                  <a:cubicBezTo>
                    <a:pt x="51" y="113"/>
                    <a:pt x="52" y="107"/>
                    <a:pt x="58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2" y="108"/>
                    <a:pt x="64" y="110"/>
                    <a:pt x="66" y="113"/>
                  </a:cubicBezTo>
                  <a:cubicBezTo>
                    <a:pt x="66" y="112"/>
                    <a:pt x="66" y="112"/>
                    <a:pt x="66" y="111"/>
                  </a:cubicBezTo>
                  <a:cubicBezTo>
                    <a:pt x="65" y="108"/>
                    <a:pt x="65" y="104"/>
                    <a:pt x="67" y="101"/>
                  </a:cubicBezTo>
                  <a:cubicBezTo>
                    <a:pt x="69" y="99"/>
                    <a:pt x="72" y="98"/>
                    <a:pt x="76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10"/>
                    <a:pt x="81" y="115"/>
                    <a:pt x="83" y="119"/>
                  </a:cubicBezTo>
                  <a:cubicBezTo>
                    <a:pt x="84" y="122"/>
                    <a:pt x="85" y="124"/>
                    <a:pt x="86" y="127"/>
                  </a:cubicBezTo>
                  <a:cubicBezTo>
                    <a:pt x="90" y="125"/>
                    <a:pt x="95" y="124"/>
                    <a:pt x="99" y="123"/>
                  </a:cubicBezTo>
                  <a:cubicBezTo>
                    <a:pt x="115" y="119"/>
                    <a:pt x="130" y="116"/>
                    <a:pt x="137" y="105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2" y="104"/>
                    <a:pt x="145" y="104"/>
                    <a:pt x="149" y="105"/>
                  </a:cubicBezTo>
                  <a:cubicBezTo>
                    <a:pt x="161" y="107"/>
                    <a:pt x="177" y="110"/>
                    <a:pt x="180" y="118"/>
                  </a:cubicBezTo>
                  <a:cubicBezTo>
                    <a:pt x="181" y="121"/>
                    <a:pt x="180" y="124"/>
                    <a:pt x="178" y="127"/>
                  </a:cubicBezTo>
                  <a:cubicBezTo>
                    <a:pt x="185" y="127"/>
                    <a:pt x="190" y="130"/>
                    <a:pt x="194" y="132"/>
                  </a:cubicBezTo>
                  <a:cubicBezTo>
                    <a:pt x="198" y="133"/>
                    <a:pt x="201" y="134"/>
                    <a:pt x="205" y="135"/>
                  </a:cubicBezTo>
                  <a:cubicBezTo>
                    <a:pt x="205" y="131"/>
                    <a:pt x="206" y="128"/>
                    <a:pt x="208" y="127"/>
                  </a:cubicBezTo>
                  <a:cubicBezTo>
                    <a:pt x="211" y="124"/>
                    <a:pt x="216" y="125"/>
                    <a:pt x="221" y="126"/>
                  </a:cubicBezTo>
                  <a:cubicBezTo>
                    <a:pt x="223" y="127"/>
                    <a:pt x="226" y="128"/>
                    <a:pt x="227" y="128"/>
                  </a:cubicBezTo>
                  <a:cubicBezTo>
                    <a:pt x="228" y="127"/>
                    <a:pt x="230" y="125"/>
                    <a:pt x="231" y="123"/>
                  </a:cubicBezTo>
                  <a:cubicBezTo>
                    <a:pt x="235" y="119"/>
                    <a:pt x="239" y="115"/>
                    <a:pt x="242" y="115"/>
                  </a:cubicBezTo>
                  <a:cubicBezTo>
                    <a:pt x="244" y="115"/>
                    <a:pt x="246" y="116"/>
                    <a:pt x="247" y="122"/>
                  </a:cubicBezTo>
                  <a:cubicBezTo>
                    <a:pt x="247" y="123"/>
                    <a:pt x="247" y="123"/>
                    <a:pt x="247" y="123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44" y="129"/>
                    <a:pt x="240" y="133"/>
                    <a:pt x="237" y="137"/>
                  </a:cubicBezTo>
                  <a:cubicBezTo>
                    <a:pt x="235" y="138"/>
                    <a:pt x="234" y="139"/>
                    <a:pt x="233" y="140"/>
                  </a:cubicBezTo>
                  <a:cubicBezTo>
                    <a:pt x="245" y="143"/>
                    <a:pt x="255" y="148"/>
                    <a:pt x="266" y="156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65" y="163"/>
                    <a:pt x="263" y="165"/>
                    <a:pt x="261" y="166"/>
                  </a:cubicBezTo>
                  <a:cubicBezTo>
                    <a:pt x="275" y="171"/>
                    <a:pt x="280" y="184"/>
                    <a:pt x="285" y="197"/>
                  </a:cubicBezTo>
                  <a:cubicBezTo>
                    <a:pt x="289" y="194"/>
                    <a:pt x="294" y="194"/>
                    <a:pt x="299" y="194"/>
                  </a:cubicBezTo>
                  <a:cubicBezTo>
                    <a:pt x="303" y="194"/>
                    <a:pt x="307" y="194"/>
                    <a:pt x="311" y="192"/>
                  </a:cubicBezTo>
                  <a:cubicBezTo>
                    <a:pt x="314" y="190"/>
                    <a:pt x="316" y="188"/>
                    <a:pt x="318" y="185"/>
                  </a:cubicBezTo>
                  <a:cubicBezTo>
                    <a:pt x="320" y="181"/>
                    <a:pt x="323" y="177"/>
                    <a:pt x="328" y="176"/>
                  </a:cubicBezTo>
                  <a:cubicBezTo>
                    <a:pt x="328" y="178"/>
                    <a:pt x="328" y="178"/>
                    <a:pt x="328" y="178"/>
                  </a:cubicBezTo>
                  <a:cubicBezTo>
                    <a:pt x="331" y="179"/>
                    <a:pt x="331" y="179"/>
                    <a:pt x="331" y="179"/>
                  </a:cubicBezTo>
                  <a:cubicBezTo>
                    <a:pt x="331" y="180"/>
                    <a:pt x="333" y="185"/>
                    <a:pt x="334" y="185"/>
                  </a:cubicBezTo>
                  <a:cubicBezTo>
                    <a:pt x="334" y="185"/>
                    <a:pt x="334" y="185"/>
                    <a:pt x="335" y="184"/>
                  </a:cubicBezTo>
                  <a:cubicBezTo>
                    <a:pt x="335" y="183"/>
                    <a:pt x="336" y="182"/>
                    <a:pt x="337" y="180"/>
                  </a:cubicBezTo>
                  <a:cubicBezTo>
                    <a:pt x="342" y="174"/>
                    <a:pt x="349" y="165"/>
                    <a:pt x="359" y="160"/>
                  </a:cubicBezTo>
                  <a:cubicBezTo>
                    <a:pt x="363" y="158"/>
                    <a:pt x="366" y="158"/>
                    <a:pt x="369" y="157"/>
                  </a:cubicBezTo>
                  <a:cubicBezTo>
                    <a:pt x="370" y="157"/>
                    <a:pt x="371" y="157"/>
                    <a:pt x="371" y="156"/>
                  </a:cubicBezTo>
                  <a:cubicBezTo>
                    <a:pt x="370" y="156"/>
                    <a:pt x="368" y="155"/>
                    <a:pt x="367" y="154"/>
                  </a:cubicBezTo>
                  <a:cubicBezTo>
                    <a:pt x="367" y="154"/>
                    <a:pt x="367" y="154"/>
                    <a:pt x="367" y="154"/>
                  </a:cubicBezTo>
                  <a:cubicBezTo>
                    <a:pt x="367" y="153"/>
                    <a:pt x="367" y="153"/>
                    <a:pt x="367" y="153"/>
                  </a:cubicBezTo>
                  <a:cubicBezTo>
                    <a:pt x="366" y="152"/>
                    <a:pt x="366" y="152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48"/>
                    <a:pt x="369" y="148"/>
                    <a:pt x="369" y="148"/>
                  </a:cubicBezTo>
                  <a:cubicBezTo>
                    <a:pt x="369" y="148"/>
                    <a:pt x="371" y="147"/>
                    <a:pt x="378" y="141"/>
                  </a:cubicBezTo>
                  <a:cubicBezTo>
                    <a:pt x="378" y="140"/>
                    <a:pt x="379" y="140"/>
                    <a:pt x="379" y="140"/>
                  </a:cubicBezTo>
                  <a:cubicBezTo>
                    <a:pt x="381" y="138"/>
                    <a:pt x="382" y="136"/>
                    <a:pt x="383" y="135"/>
                  </a:cubicBezTo>
                  <a:cubicBezTo>
                    <a:pt x="386" y="132"/>
                    <a:pt x="388" y="129"/>
                    <a:pt x="392" y="128"/>
                  </a:cubicBezTo>
                  <a:cubicBezTo>
                    <a:pt x="395" y="127"/>
                    <a:pt x="400" y="126"/>
                    <a:pt x="406" y="126"/>
                  </a:cubicBezTo>
                  <a:cubicBezTo>
                    <a:pt x="413" y="126"/>
                    <a:pt x="420" y="127"/>
                    <a:pt x="425" y="127"/>
                  </a:cubicBezTo>
                  <a:cubicBezTo>
                    <a:pt x="433" y="129"/>
                    <a:pt x="463" y="141"/>
                    <a:pt x="467" y="144"/>
                  </a:cubicBezTo>
                  <a:cubicBezTo>
                    <a:pt x="470" y="147"/>
                    <a:pt x="472" y="151"/>
                    <a:pt x="473" y="155"/>
                  </a:cubicBezTo>
                  <a:cubicBezTo>
                    <a:pt x="475" y="159"/>
                    <a:pt x="476" y="162"/>
                    <a:pt x="479" y="164"/>
                  </a:cubicBezTo>
                  <a:cubicBezTo>
                    <a:pt x="482" y="167"/>
                    <a:pt x="486" y="169"/>
                    <a:pt x="490" y="170"/>
                  </a:cubicBezTo>
                  <a:cubicBezTo>
                    <a:pt x="499" y="174"/>
                    <a:pt x="508" y="178"/>
                    <a:pt x="505" y="193"/>
                  </a:cubicBezTo>
                  <a:cubicBezTo>
                    <a:pt x="517" y="196"/>
                    <a:pt x="525" y="204"/>
                    <a:pt x="532" y="212"/>
                  </a:cubicBezTo>
                  <a:cubicBezTo>
                    <a:pt x="539" y="218"/>
                    <a:pt x="545" y="225"/>
                    <a:pt x="554" y="228"/>
                  </a:cubicBezTo>
                  <a:cubicBezTo>
                    <a:pt x="556" y="229"/>
                    <a:pt x="556" y="229"/>
                    <a:pt x="556" y="229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7" y="231"/>
                    <a:pt x="558" y="230"/>
                    <a:pt x="559" y="230"/>
                  </a:cubicBezTo>
                  <a:cubicBezTo>
                    <a:pt x="561" y="228"/>
                    <a:pt x="565" y="227"/>
                    <a:pt x="569" y="227"/>
                  </a:cubicBezTo>
                  <a:cubicBezTo>
                    <a:pt x="571" y="227"/>
                    <a:pt x="573" y="227"/>
                    <a:pt x="575" y="228"/>
                  </a:cubicBezTo>
                  <a:cubicBezTo>
                    <a:pt x="576" y="229"/>
                    <a:pt x="576" y="229"/>
                    <a:pt x="576" y="229"/>
                  </a:cubicBezTo>
                  <a:cubicBezTo>
                    <a:pt x="580" y="233"/>
                    <a:pt x="583" y="239"/>
                    <a:pt x="586" y="245"/>
                  </a:cubicBezTo>
                  <a:cubicBezTo>
                    <a:pt x="591" y="253"/>
                    <a:pt x="595" y="261"/>
                    <a:pt x="603" y="264"/>
                  </a:cubicBezTo>
                  <a:cubicBezTo>
                    <a:pt x="604" y="265"/>
                    <a:pt x="604" y="265"/>
                    <a:pt x="604" y="265"/>
                  </a:cubicBezTo>
                  <a:cubicBezTo>
                    <a:pt x="604" y="266"/>
                    <a:pt x="604" y="266"/>
                    <a:pt x="604" y="266"/>
                  </a:cubicBezTo>
                  <a:cubicBezTo>
                    <a:pt x="614" y="291"/>
                    <a:pt x="611" y="317"/>
                    <a:pt x="608" y="342"/>
                  </a:cubicBezTo>
                  <a:cubicBezTo>
                    <a:pt x="607" y="357"/>
                    <a:pt x="605" y="371"/>
                    <a:pt x="606" y="383"/>
                  </a:cubicBezTo>
                  <a:cubicBezTo>
                    <a:pt x="607" y="384"/>
                    <a:pt x="607" y="384"/>
                    <a:pt x="607" y="384"/>
                  </a:cubicBezTo>
                  <a:cubicBezTo>
                    <a:pt x="605" y="388"/>
                    <a:pt x="605" y="388"/>
                    <a:pt x="605" y="388"/>
                  </a:cubicBezTo>
                  <a:cubicBezTo>
                    <a:pt x="605" y="393"/>
                    <a:pt x="603" y="396"/>
                    <a:pt x="602" y="398"/>
                  </a:cubicBezTo>
                  <a:cubicBezTo>
                    <a:pt x="600" y="400"/>
                    <a:pt x="599" y="401"/>
                    <a:pt x="600" y="405"/>
                  </a:cubicBezTo>
                  <a:cubicBezTo>
                    <a:pt x="605" y="405"/>
                    <a:pt x="608" y="408"/>
                    <a:pt x="610" y="410"/>
                  </a:cubicBezTo>
                  <a:cubicBezTo>
                    <a:pt x="613" y="413"/>
                    <a:pt x="614" y="414"/>
                    <a:pt x="619" y="413"/>
                  </a:cubicBezTo>
                  <a:cubicBezTo>
                    <a:pt x="619" y="410"/>
                    <a:pt x="619" y="406"/>
                    <a:pt x="620" y="404"/>
                  </a:cubicBezTo>
                  <a:cubicBezTo>
                    <a:pt x="614" y="404"/>
                    <a:pt x="612" y="398"/>
                    <a:pt x="612" y="395"/>
                  </a:cubicBezTo>
                  <a:cubicBezTo>
                    <a:pt x="611" y="392"/>
                    <a:pt x="610" y="390"/>
                    <a:pt x="609" y="390"/>
                  </a:cubicBezTo>
                  <a:cubicBezTo>
                    <a:pt x="606" y="389"/>
                    <a:pt x="606" y="389"/>
                    <a:pt x="606" y="389"/>
                  </a:cubicBezTo>
                  <a:cubicBezTo>
                    <a:pt x="611" y="380"/>
                    <a:pt x="611" y="380"/>
                    <a:pt x="611" y="380"/>
                  </a:cubicBezTo>
                  <a:cubicBezTo>
                    <a:pt x="613" y="381"/>
                    <a:pt x="613" y="381"/>
                    <a:pt x="613" y="381"/>
                  </a:cubicBezTo>
                  <a:cubicBezTo>
                    <a:pt x="620" y="385"/>
                    <a:pt x="627" y="386"/>
                    <a:pt x="632" y="387"/>
                  </a:cubicBezTo>
                  <a:cubicBezTo>
                    <a:pt x="641" y="387"/>
                    <a:pt x="649" y="388"/>
                    <a:pt x="653" y="403"/>
                  </a:cubicBezTo>
                  <a:cubicBezTo>
                    <a:pt x="656" y="410"/>
                    <a:pt x="650" y="415"/>
                    <a:pt x="646" y="419"/>
                  </a:cubicBezTo>
                  <a:cubicBezTo>
                    <a:pt x="643" y="421"/>
                    <a:pt x="641" y="423"/>
                    <a:pt x="640" y="425"/>
                  </a:cubicBezTo>
                  <a:cubicBezTo>
                    <a:pt x="640" y="426"/>
                    <a:pt x="639" y="429"/>
                    <a:pt x="639" y="432"/>
                  </a:cubicBezTo>
                  <a:cubicBezTo>
                    <a:pt x="639" y="439"/>
                    <a:pt x="638" y="449"/>
                    <a:pt x="629" y="450"/>
                  </a:cubicBezTo>
                  <a:cubicBezTo>
                    <a:pt x="631" y="454"/>
                    <a:pt x="634" y="456"/>
                    <a:pt x="637" y="458"/>
                  </a:cubicBezTo>
                  <a:cubicBezTo>
                    <a:pt x="642" y="461"/>
                    <a:pt x="647" y="464"/>
                    <a:pt x="649" y="471"/>
                  </a:cubicBezTo>
                  <a:cubicBezTo>
                    <a:pt x="649" y="472"/>
                    <a:pt x="649" y="472"/>
                    <a:pt x="649" y="472"/>
                  </a:cubicBezTo>
                  <a:cubicBezTo>
                    <a:pt x="658" y="496"/>
                    <a:pt x="667" y="518"/>
                    <a:pt x="692" y="525"/>
                  </a:cubicBezTo>
                  <a:cubicBezTo>
                    <a:pt x="692" y="522"/>
                    <a:pt x="689" y="520"/>
                    <a:pt x="686" y="518"/>
                  </a:cubicBezTo>
                  <a:cubicBezTo>
                    <a:pt x="683" y="516"/>
                    <a:pt x="680" y="514"/>
                    <a:pt x="680" y="511"/>
                  </a:cubicBezTo>
                  <a:cubicBezTo>
                    <a:pt x="681" y="508"/>
                    <a:pt x="683" y="506"/>
                    <a:pt x="685" y="506"/>
                  </a:cubicBezTo>
                  <a:cubicBezTo>
                    <a:pt x="687" y="505"/>
                    <a:pt x="687" y="505"/>
                    <a:pt x="687" y="505"/>
                  </a:cubicBezTo>
                  <a:cubicBezTo>
                    <a:pt x="688" y="506"/>
                    <a:pt x="688" y="506"/>
                    <a:pt x="688" y="506"/>
                  </a:cubicBezTo>
                  <a:cubicBezTo>
                    <a:pt x="693" y="510"/>
                    <a:pt x="698" y="508"/>
                    <a:pt x="703" y="506"/>
                  </a:cubicBezTo>
                  <a:cubicBezTo>
                    <a:pt x="706" y="505"/>
                    <a:pt x="709" y="504"/>
                    <a:pt x="711" y="504"/>
                  </a:cubicBezTo>
                  <a:cubicBezTo>
                    <a:pt x="713" y="504"/>
                    <a:pt x="715" y="505"/>
                    <a:pt x="717" y="506"/>
                  </a:cubicBezTo>
                  <a:cubicBezTo>
                    <a:pt x="718" y="508"/>
                    <a:pt x="718" y="508"/>
                    <a:pt x="718" y="508"/>
                  </a:cubicBezTo>
                  <a:cubicBezTo>
                    <a:pt x="717" y="509"/>
                    <a:pt x="717" y="509"/>
                    <a:pt x="717" y="509"/>
                  </a:cubicBezTo>
                  <a:cubicBezTo>
                    <a:pt x="712" y="518"/>
                    <a:pt x="711" y="535"/>
                    <a:pt x="715" y="547"/>
                  </a:cubicBezTo>
                  <a:cubicBezTo>
                    <a:pt x="716" y="550"/>
                    <a:pt x="718" y="555"/>
                    <a:pt x="721" y="557"/>
                  </a:cubicBezTo>
                  <a:cubicBezTo>
                    <a:pt x="723" y="555"/>
                    <a:pt x="724" y="552"/>
                    <a:pt x="725" y="549"/>
                  </a:cubicBezTo>
                  <a:cubicBezTo>
                    <a:pt x="727" y="542"/>
                    <a:pt x="731" y="533"/>
                    <a:pt x="742" y="533"/>
                  </a:cubicBezTo>
                  <a:cubicBezTo>
                    <a:pt x="744" y="533"/>
                    <a:pt x="745" y="533"/>
                    <a:pt x="747" y="533"/>
                  </a:cubicBezTo>
                  <a:cubicBezTo>
                    <a:pt x="751" y="534"/>
                    <a:pt x="751" y="534"/>
                    <a:pt x="751" y="534"/>
                  </a:cubicBezTo>
                  <a:cubicBezTo>
                    <a:pt x="749" y="538"/>
                    <a:pt x="749" y="538"/>
                    <a:pt x="749" y="538"/>
                  </a:cubicBezTo>
                  <a:cubicBezTo>
                    <a:pt x="747" y="539"/>
                    <a:pt x="746" y="541"/>
                    <a:pt x="745" y="543"/>
                  </a:cubicBezTo>
                  <a:cubicBezTo>
                    <a:pt x="740" y="550"/>
                    <a:pt x="734" y="556"/>
                    <a:pt x="733" y="567"/>
                  </a:cubicBezTo>
                  <a:cubicBezTo>
                    <a:pt x="735" y="568"/>
                    <a:pt x="736" y="568"/>
                    <a:pt x="738" y="569"/>
                  </a:cubicBezTo>
                  <a:cubicBezTo>
                    <a:pt x="742" y="571"/>
                    <a:pt x="748" y="573"/>
                    <a:pt x="749" y="580"/>
                  </a:cubicBezTo>
                  <a:cubicBezTo>
                    <a:pt x="751" y="597"/>
                    <a:pt x="758" y="609"/>
                    <a:pt x="765" y="621"/>
                  </a:cubicBezTo>
                  <a:cubicBezTo>
                    <a:pt x="766" y="623"/>
                    <a:pt x="767" y="625"/>
                    <a:pt x="769" y="627"/>
                  </a:cubicBezTo>
                  <a:cubicBezTo>
                    <a:pt x="771" y="628"/>
                    <a:pt x="774" y="629"/>
                    <a:pt x="779" y="629"/>
                  </a:cubicBezTo>
                  <a:cubicBezTo>
                    <a:pt x="780" y="629"/>
                    <a:pt x="782" y="629"/>
                    <a:pt x="784" y="629"/>
                  </a:cubicBezTo>
                  <a:cubicBezTo>
                    <a:pt x="786" y="629"/>
                    <a:pt x="788" y="629"/>
                    <a:pt x="790" y="629"/>
                  </a:cubicBezTo>
                  <a:cubicBezTo>
                    <a:pt x="794" y="629"/>
                    <a:pt x="797" y="629"/>
                    <a:pt x="799" y="630"/>
                  </a:cubicBezTo>
                  <a:cubicBezTo>
                    <a:pt x="811" y="634"/>
                    <a:pt x="815" y="640"/>
                    <a:pt x="819" y="647"/>
                  </a:cubicBezTo>
                  <a:cubicBezTo>
                    <a:pt x="821" y="649"/>
                    <a:pt x="823" y="652"/>
                    <a:pt x="825" y="655"/>
                  </a:cubicBezTo>
                  <a:cubicBezTo>
                    <a:pt x="830" y="661"/>
                    <a:pt x="834" y="667"/>
                    <a:pt x="839" y="672"/>
                  </a:cubicBezTo>
                  <a:cubicBezTo>
                    <a:pt x="845" y="680"/>
                    <a:pt x="851" y="687"/>
                    <a:pt x="856" y="694"/>
                  </a:cubicBezTo>
                  <a:cubicBezTo>
                    <a:pt x="858" y="694"/>
                    <a:pt x="859" y="694"/>
                    <a:pt x="860" y="694"/>
                  </a:cubicBezTo>
                  <a:cubicBezTo>
                    <a:pt x="874" y="694"/>
                    <a:pt x="879" y="700"/>
                    <a:pt x="881" y="7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48">
              <a:extLst>
                <a:ext uri="{FF2B5EF4-FFF2-40B4-BE49-F238E27FC236}">
                  <a16:creationId xmlns:a16="http://schemas.microsoft.com/office/drawing/2014/main" id="{5C86F97F-0CB4-48A7-AFE9-3E3A1EFEA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550" y="4475163"/>
              <a:ext cx="582613" cy="500063"/>
            </a:xfrm>
            <a:custGeom>
              <a:avLst/>
              <a:gdLst>
                <a:gd name="T0" fmla="*/ 318 w 592"/>
                <a:gd name="T1" fmla="*/ 22 h 508"/>
                <a:gd name="T2" fmla="*/ 318 w 592"/>
                <a:gd name="T3" fmla="*/ 46 h 508"/>
                <a:gd name="T4" fmla="*/ 326 w 592"/>
                <a:gd name="T5" fmla="*/ 66 h 508"/>
                <a:gd name="T6" fmla="*/ 322 w 592"/>
                <a:gd name="T7" fmla="*/ 106 h 508"/>
                <a:gd name="T8" fmla="*/ 330 w 592"/>
                <a:gd name="T9" fmla="*/ 126 h 508"/>
                <a:gd name="T10" fmla="*/ 285 w 592"/>
                <a:gd name="T11" fmla="*/ 195 h 508"/>
                <a:gd name="T12" fmla="*/ 281 w 592"/>
                <a:gd name="T13" fmla="*/ 211 h 508"/>
                <a:gd name="T14" fmla="*/ 273 w 592"/>
                <a:gd name="T15" fmla="*/ 231 h 508"/>
                <a:gd name="T16" fmla="*/ 495 w 592"/>
                <a:gd name="T17" fmla="*/ 255 h 508"/>
                <a:gd name="T18" fmla="*/ 519 w 592"/>
                <a:gd name="T19" fmla="*/ 355 h 508"/>
                <a:gd name="T20" fmla="*/ 478 w 592"/>
                <a:gd name="T21" fmla="*/ 351 h 508"/>
                <a:gd name="T22" fmla="*/ 422 w 592"/>
                <a:gd name="T23" fmla="*/ 376 h 508"/>
                <a:gd name="T24" fmla="*/ 491 w 592"/>
                <a:gd name="T25" fmla="*/ 388 h 508"/>
                <a:gd name="T26" fmla="*/ 539 w 592"/>
                <a:gd name="T27" fmla="*/ 380 h 508"/>
                <a:gd name="T28" fmla="*/ 527 w 592"/>
                <a:gd name="T29" fmla="*/ 428 h 508"/>
                <a:gd name="T30" fmla="*/ 535 w 592"/>
                <a:gd name="T31" fmla="*/ 456 h 508"/>
                <a:gd name="T32" fmla="*/ 551 w 592"/>
                <a:gd name="T33" fmla="*/ 464 h 508"/>
                <a:gd name="T34" fmla="*/ 583 w 592"/>
                <a:gd name="T35" fmla="*/ 504 h 508"/>
                <a:gd name="T36" fmla="*/ 551 w 592"/>
                <a:gd name="T37" fmla="*/ 496 h 508"/>
                <a:gd name="T38" fmla="*/ 523 w 592"/>
                <a:gd name="T39" fmla="*/ 472 h 508"/>
                <a:gd name="T40" fmla="*/ 507 w 592"/>
                <a:gd name="T41" fmla="*/ 460 h 508"/>
                <a:gd name="T42" fmla="*/ 454 w 592"/>
                <a:gd name="T43" fmla="*/ 444 h 508"/>
                <a:gd name="T44" fmla="*/ 466 w 592"/>
                <a:gd name="T45" fmla="*/ 480 h 508"/>
                <a:gd name="T46" fmla="*/ 454 w 592"/>
                <a:gd name="T47" fmla="*/ 484 h 508"/>
                <a:gd name="T48" fmla="*/ 422 w 592"/>
                <a:gd name="T49" fmla="*/ 480 h 508"/>
                <a:gd name="T50" fmla="*/ 358 w 592"/>
                <a:gd name="T51" fmla="*/ 500 h 508"/>
                <a:gd name="T52" fmla="*/ 330 w 592"/>
                <a:gd name="T53" fmla="*/ 460 h 508"/>
                <a:gd name="T54" fmla="*/ 265 w 592"/>
                <a:gd name="T55" fmla="*/ 432 h 508"/>
                <a:gd name="T56" fmla="*/ 225 w 592"/>
                <a:gd name="T57" fmla="*/ 436 h 508"/>
                <a:gd name="T58" fmla="*/ 213 w 592"/>
                <a:gd name="T59" fmla="*/ 464 h 508"/>
                <a:gd name="T60" fmla="*/ 133 w 592"/>
                <a:gd name="T61" fmla="*/ 444 h 508"/>
                <a:gd name="T62" fmla="*/ 93 w 592"/>
                <a:gd name="T63" fmla="*/ 396 h 508"/>
                <a:gd name="T64" fmla="*/ 32 w 592"/>
                <a:gd name="T65" fmla="*/ 444 h 508"/>
                <a:gd name="T66" fmla="*/ 44 w 592"/>
                <a:gd name="T67" fmla="*/ 408 h 508"/>
                <a:gd name="T68" fmla="*/ 44 w 592"/>
                <a:gd name="T69" fmla="*/ 368 h 508"/>
                <a:gd name="T70" fmla="*/ 64 w 592"/>
                <a:gd name="T71" fmla="*/ 307 h 508"/>
                <a:gd name="T72" fmla="*/ 48 w 592"/>
                <a:gd name="T73" fmla="*/ 235 h 508"/>
                <a:gd name="T74" fmla="*/ 4 w 592"/>
                <a:gd name="T75" fmla="*/ 142 h 508"/>
                <a:gd name="T76" fmla="*/ 233 w 592"/>
                <a:gd name="T77" fmla="*/ 2 h 508"/>
                <a:gd name="T78" fmla="*/ 318 w 592"/>
                <a:gd name="T7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2" h="508">
                  <a:moveTo>
                    <a:pt x="318" y="6"/>
                  </a:moveTo>
                  <a:cubicBezTo>
                    <a:pt x="328" y="7"/>
                    <a:pt x="317" y="15"/>
                    <a:pt x="318" y="22"/>
                  </a:cubicBezTo>
                  <a:cubicBezTo>
                    <a:pt x="318" y="27"/>
                    <a:pt x="326" y="33"/>
                    <a:pt x="326" y="34"/>
                  </a:cubicBezTo>
                  <a:cubicBezTo>
                    <a:pt x="326" y="39"/>
                    <a:pt x="316" y="41"/>
                    <a:pt x="318" y="46"/>
                  </a:cubicBezTo>
                  <a:cubicBezTo>
                    <a:pt x="319" y="51"/>
                    <a:pt x="325" y="51"/>
                    <a:pt x="326" y="54"/>
                  </a:cubicBezTo>
                  <a:cubicBezTo>
                    <a:pt x="327" y="57"/>
                    <a:pt x="324" y="63"/>
                    <a:pt x="326" y="66"/>
                  </a:cubicBezTo>
                  <a:cubicBezTo>
                    <a:pt x="330" y="74"/>
                    <a:pt x="336" y="79"/>
                    <a:pt x="342" y="86"/>
                  </a:cubicBezTo>
                  <a:cubicBezTo>
                    <a:pt x="339" y="97"/>
                    <a:pt x="323" y="95"/>
                    <a:pt x="322" y="106"/>
                  </a:cubicBezTo>
                  <a:cubicBezTo>
                    <a:pt x="325" y="110"/>
                    <a:pt x="329" y="112"/>
                    <a:pt x="334" y="114"/>
                  </a:cubicBezTo>
                  <a:cubicBezTo>
                    <a:pt x="333" y="119"/>
                    <a:pt x="311" y="126"/>
                    <a:pt x="330" y="126"/>
                  </a:cubicBezTo>
                  <a:cubicBezTo>
                    <a:pt x="322" y="137"/>
                    <a:pt x="313" y="147"/>
                    <a:pt x="302" y="154"/>
                  </a:cubicBezTo>
                  <a:cubicBezTo>
                    <a:pt x="309" y="170"/>
                    <a:pt x="285" y="188"/>
                    <a:pt x="285" y="195"/>
                  </a:cubicBezTo>
                  <a:cubicBezTo>
                    <a:pt x="286" y="201"/>
                    <a:pt x="290" y="204"/>
                    <a:pt x="290" y="211"/>
                  </a:cubicBezTo>
                  <a:cubicBezTo>
                    <a:pt x="289" y="211"/>
                    <a:pt x="282" y="210"/>
                    <a:pt x="281" y="211"/>
                  </a:cubicBezTo>
                  <a:cubicBezTo>
                    <a:pt x="278" y="215"/>
                    <a:pt x="289" y="222"/>
                    <a:pt x="285" y="227"/>
                  </a:cubicBezTo>
                  <a:cubicBezTo>
                    <a:pt x="282" y="229"/>
                    <a:pt x="279" y="231"/>
                    <a:pt x="273" y="231"/>
                  </a:cubicBezTo>
                  <a:cubicBezTo>
                    <a:pt x="278" y="244"/>
                    <a:pt x="285" y="263"/>
                    <a:pt x="273" y="271"/>
                  </a:cubicBezTo>
                  <a:cubicBezTo>
                    <a:pt x="346" y="264"/>
                    <a:pt x="423" y="262"/>
                    <a:pt x="495" y="255"/>
                  </a:cubicBezTo>
                  <a:cubicBezTo>
                    <a:pt x="489" y="265"/>
                    <a:pt x="489" y="282"/>
                    <a:pt x="482" y="291"/>
                  </a:cubicBezTo>
                  <a:cubicBezTo>
                    <a:pt x="490" y="317"/>
                    <a:pt x="507" y="329"/>
                    <a:pt x="519" y="355"/>
                  </a:cubicBezTo>
                  <a:cubicBezTo>
                    <a:pt x="514" y="369"/>
                    <a:pt x="507" y="353"/>
                    <a:pt x="499" y="351"/>
                  </a:cubicBezTo>
                  <a:cubicBezTo>
                    <a:pt x="493" y="350"/>
                    <a:pt x="484" y="354"/>
                    <a:pt x="478" y="351"/>
                  </a:cubicBezTo>
                  <a:cubicBezTo>
                    <a:pt x="474" y="350"/>
                    <a:pt x="464" y="332"/>
                    <a:pt x="450" y="335"/>
                  </a:cubicBezTo>
                  <a:cubicBezTo>
                    <a:pt x="436" y="343"/>
                    <a:pt x="425" y="356"/>
                    <a:pt x="422" y="376"/>
                  </a:cubicBezTo>
                  <a:cubicBezTo>
                    <a:pt x="441" y="397"/>
                    <a:pt x="489" y="373"/>
                    <a:pt x="499" y="372"/>
                  </a:cubicBezTo>
                  <a:cubicBezTo>
                    <a:pt x="513" y="378"/>
                    <a:pt x="488" y="380"/>
                    <a:pt x="491" y="388"/>
                  </a:cubicBezTo>
                  <a:cubicBezTo>
                    <a:pt x="496" y="397"/>
                    <a:pt x="508" y="399"/>
                    <a:pt x="519" y="404"/>
                  </a:cubicBezTo>
                  <a:cubicBezTo>
                    <a:pt x="530" y="400"/>
                    <a:pt x="521" y="377"/>
                    <a:pt x="539" y="380"/>
                  </a:cubicBezTo>
                  <a:cubicBezTo>
                    <a:pt x="534" y="396"/>
                    <a:pt x="547" y="395"/>
                    <a:pt x="547" y="408"/>
                  </a:cubicBezTo>
                  <a:cubicBezTo>
                    <a:pt x="528" y="406"/>
                    <a:pt x="520" y="414"/>
                    <a:pt x="527" y="428"/>
                  </a:cubicBezTo>
                  <a:cubicBezTo>
                    <a:pt x="507" y="426"/>
                    <a:pt x="523" y="435"/>
                    <a:pt x="511" y="440"/>
                  </a:cubicBezTo>
                  <a:cubicBezTo>
                    <a:pt x="506" y="455"/>
                    <a:pt x="527" y="450"/>
                    <a:pt x="535" y="456"/>
                  </a:cubicBezTo>
                  <a:cubicBezTo>
                    <a:pt x="537" y="458"/>
                    <a:pt x="536" y="467"/>
                    <a:pt x="539" y="468"/>
                  </a:cubicBezTo>
                  <a:cubicBezTo>
                    <a:pt x="541" y="469"/>
                    <a:pt x="546" y="462"/>
                    <a:pt x="551" y="464"/>
                  </a:cubicBezTo>
                  <a:cubicBezTo>
                    <a:pt x="553" y="465"/>
                    <a:pt x="560" y="478"/>
                    <a:pt x="575" y="472"/>
                  </a:cubicBezTo>
                  <a:cubicBezTo>
                    <a:pt x="582" y="481"/>
                    <a:pt x="592" y="489"/>
                    <a:pt x="583" y="504"/>
                  </a:cubicBezTo>
                  <a:cubicBezTo>
                    <a:pt x="573" y="502"/>
                    <a:pt x="568" y="495"/>
                    <a:pt x="563" y="488"/>
                  </a:cubicBezTo>
                  <a:cubicBezTo>
                    <a:pt x="559" y="491"/>
                    <a:pt x="559" y="497"/>
                    <a:pt x="551" y="496"/>
                  </a:cubicBezTo>
                  <a:cubicBezTo>
                    <a:pt x="551" y="489"/>
                    <a:pt x="546" y="488"/>
                    <a:pt x="547" y="480"/>
                  </a:cubicBezTo>
                  <a:cubicBezTo>
                    <a:pt x="534" y="486"/>
                    <a:pt x="528" y="475"/>
                    <a:pt x="523" y="472"/>
                  </a:cubicBezTo>
                  <a:cubicBezTo>
                    <a:pt x="520" y="471"/>
                    <a:pt x="513" y="474"/>
                    <a:pt x="511" y="472"/>
                  </a:cubicBezTo>
                  <a:cubicBezTo>
                    <a:pt x="508" y="471"/>
                    <a:pt x="509" y="462"/>
                    <a:pt x="507" y="460"/>
                  </a:cubicBezTo>
                  <a:cubicBezTo>
                    <a:pt x="500" y="454"/>
                    <a:pt x="494" y="461"/>
                    <a:pt x="482" y="456"/>
                  </a:cubicBezTo>
                  <a:cubicBezTo>
                    <a:pt x="475" y="453"/>
                    <a:pt x="467" y="441"/>
                    <a:pt x="454" y="444"/>
                  </a:cubicBezTo>
                  <a:cubicBezTo>
                    <a:pt x="450" y="463"/>
                    <a:pt x="470" y="458"/>
                    <a:pt x="474" y="468"/>
                  </a:cubicBezTo>
                  <a:cubicBezTo>
                    <a:pt x="481" y="477"/>
                    <a:pt x="467" y="479"/>
                    <a:pt x="466" y="480"/>
                  </a:cubicBezTo>
                  <a:cubicBezTo>
                    <a:pt x="465" y="486"/>
                    <a:pt x="480" y="501"/>
                    <a:pt x="462" y="504"/>
                  </a:cubicBezTo>
                  <a:cubicBezTo>
                    <a:pt x="449" y="508"/>
                    <a:pt x="456" y="492"/>
                    <a:pt x="454" y="484"/>
                  </a:cubicBezTo>
                  <a:cubicBezTo>
                    <a:pt x="450" y="482"/>
                    <a:pt x="438" y="487"/>
                    <a:pt x="434" y="484"/>
                  </a:cubicBezTo>
                  <a:cubicBezTo>
                    <a:pt x="430" y="480"/>
                    <a:pt x="437" y="474"/>
                    <a:pt x="422" y="480"/>
                  </a:cubicBezTo>
                  <a:cubicBezTo>
                    <a:pt x="412" y="484"/>
                    <a:pt x="405" y="490"/>
                    <a:pt x="402" y="508"/>
                  </a:cubicBezTo>
                  <a:cubicBezTo>
                    <a:pt x="391" y="508"/>
                    <a:pt x="366" y="493"/>
                    <a:pt x="358" y="500"/>
                  </a:cubicBezTo>
                  <a:cubicBezTo>
                    <a:pt x="354" y="480"/>
                    <a:pt x="333" y="477"/>
                    <a:pt x="338" y="448"/>
                  </a:cubicBezTo>
                  <a:cubicBezTo>
                    <a:pt x="329" y="446"/>
                    <a:pt x="330" y="454"/>
                    <a:pt x="330" y="460"/>
                  </a:cubicBezTo>
                  <a:cubicBezTo>
                    <a:pt x="317" y="462"/>
                    <a:pt x="316" y="453"/>
                    <a:pt x="302" y="456"/>
                  </a:cubicBezTo>
                  <a:cubicBezTo>
                    <a:pt x="299" y="439"/>
                    <a:pt x="288" y="429"/>
                    <a:pt x="265" y="432"/>
                  </a:cubicBezTo>
                  <a:cubicBezTo>
                    <a:pt x="265" y="428"/>
                    <a:pt x="265" y="424"/>
                    <a:pt x="265" y="420"/>
                  </a:cubicBezTo>
                  <a:cubicBezTo>
                    <a:pt x="251" y="424"/>
                    <a:pt x="241" y="432"/>
                    <a:pt x="225" y="436"/>
                  </a:cubicBezTo>
                  <a:cubicBezTo>
                    <a:pt x="214" y="441"/>
                    <a:pt x="238" y="444"/>
                    <a:pt x="233" y="456"/>
                  </a:cubicBezTo>
                  <a:cubicBezTo>
                    <a:pt x="225" y="450"/>
                    <a:pt x="220" y="463"/>
                    <a:pt x="213" y="464"/>
                  </a:cubicBezTo>
                  <a:cubicBezTo>
                    <a:pt x="207" y="465"/>
                    <a:pt x="191" y="457"/>
                    <a:pt x="181" y="456"/>
                  </a:cubicBezTo>
                  <a:cubicBezTo>
                    <a:pt x="162" y="454"/>
                    <a:pt x="152" y="450"/>
                    <a:pt x="133" y="444"/>
                  </a:cubicBezTo>
                  <a:cubicBezTo>
                    <a:pt x="122" y="440"/>
                    <a:pt x="115" y="432"/>
                    <a:pt x="101" y="436"/>
                  </a:cubicBezTo>
                  <a:cubicBezTo>
                    <a:pt x="109" y="420"/>
                    <a:pt x="101" y="405"/>
                    <a:pt x="93" y="396"/>
                  </a:cubicBezTo>
                  <a:cubicBezTo>
                    <a:pt x="91" y="406"/>
                    <a:pt x="79" y="427"/>
                    <a:pt x="85" y="432"/>
                  </a:cubicBezTo>
                  <a:cubicBezTo>
                    <a:pt x="76" y="445"/>
                    <a:pt x="47" y="437"/>
                    <a:pt x="32" y="444"/>
                  </a:cubicBezTo>
                  <a:cubicBezTo>
                    <a:pt x="27" y="435"/>
                    <a:pt x="41" y="435"/>
                    <a:pt x="44" y="428"/>
                  </a:cubicBezTo>
                  <a:cubicBezTo>
                    <a:pt x="47" y="422"/>
                    <a:pt x="43" y="414"/>
                    <a:pt x="44" y="408"/>
                  </a:cubicBezTo>
                  <a:cubicBezTo>
                    <a:pt x="45" y="404"/>
                    <a:pt x="52" y="401"/>
                    <a:pt x="52" y="396"/>
                  </a:cubicBezTo>
                  <a:cubicBezTo>
                    <a:pt x="54" y="384"/>
                    <a:pt x="45" y="378"/>
                    <a:pt x="44" y="368"/>
                  </a:cubicBezTo>
                  <a:cubicBezTo>
                    <a:pt x="44" y="360"/>
                    <a:pt x="47" y="342"/>
                    <a:pt x="48" y="335"/>
                  </a:cubicBezTo>
                  <a:cubicBezTo>
                    <a:pt x="51" y="327"/>
                    <a:pt x="62" y="318"/>
                    <a:pt x="64" y="307"/>
                  </a:cubicBezTo>
                  <a:cubicBezTo>
                    <a:pt x="68" y="288"/>
                    <a:pt x="67" y="260"/>
                    <a:pt x="64" y="251"/>
                  </a:cubicBezTo>
                  <a:cubicBezTo>
                    <a:pt x="63" y="245"/>
                    <a:pt x="51" y="240"/>
                    <a:pt x="48" y="235"/>
                  </a:cubicBezTo>
                  <a:cubicBezTo>
                    <a:pt x="44" y="227"/>
                    <a:pt x="46" y="205"/>
                    <a:pt x="32" y="203"/>
                  </a:cubicBezTo>
                  <a:cubicBezTo>
                    <a:pt x="36" y="169"/>
                    <a:pt x="16" y="160"/>
                    <a:pt x="4" y="142"/>
                  </a:cubicBezTo>
                  <a:cubicBezTo>
                    <a:pt x="7" y="95"/>
                    <a:pt x="0" y="59"/>
                    <a:pt x="0" y="14"/>
                  </a:cubicBezTo>
                  <a:cubicBezTo>
                    <a:pt x="74" y="13"/>
                    <a:pt x="157" y="6"/>
                    <a:pt x="233" y="2"/>
                  </a:cubicBezTo>
                  <a:cubicBezTo>
                    <a:pt x="259" y="0"/>
                    <a:pt x="286" y="0"/>
                    <a:pt x="310" y="2"/>
                  </a:cubicBezTo>
                  <a:cubicBezTo>
                    <a:pt x="303" y="17"/>
                    <a:pt x="310" y="14"/>
                    <a:pt x="3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49">
              <a:extLst>
                <a:ext uri="{FF2B5EF4-FFF2-40B4-BE49-F238E27FC236}">
                  <a16:creationId xmlns:a16="http://schemas.microsoft.com/office/drawing/2014/main" id="{2E7A04C4-CFD4-4DF9-AA47-1AF0E618F2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4471988"/>
              <a:ext cx="587375" cy="504825"/>
            </a:xfrm>
            <a:custGeom>
              <a:avLst/>
              <a:gdLst>
                <a:gd name="T0" fmla="*/ 358 w 597"/>
                <a:gd name="T1" fmla="*/ 504 h 514"/>
                <a:gd name="T2" fmla="*/ 319 w 597"/>
                <a:gd name="T3" fmla="*/ 463 h 514"/>
                <a:gd name="T4" fmla="*/ 251 w 597"/>
                <a:gd name="T5" fmla="*/ 433 h 514"/>
                <a:gd name="T6" fmla="*/ 226 w 597"/>
                <a:gd name="T7" fmla="*/ 464 h 514"/>
                <a:gd name="T8" fmla="*/ 111 w 597"/>
                <a:gd name="T9" fmla="*/ 441 h 514"/>
                <a:gd name="T10" fmla="*/ 91 w 597"/>
                <a:gd name="T11" fmla="*/ 434 h 514"/>
                <a:gd name="T12" fmla="*/ 39 w 597"/>
                <a:gd name="T13" fmla="*/ 434 h 514"/>
                <a:gd name="T14" fmla="*/ 45 w 597"/>
                <a:gd name="T15" fmla="*/ 371 h 514"/>
                <a:gd name="T16" fmla="*/ 46 w 597"/>
                <a:gd name="T17" fmla="*/ 227 h 514"/>
                <a:gd name="T18" fmla="*/ 4 w 597"/>
                <a:gd name="T19" fmla="*/ 145 h 514"/>
                <a:gd name="T20" fmla="*/ 313 w 597"/>
                <a:gd name="T21" fmla="*/ 2 h 514"/>
                <a:gd name="T22" fmla="*/ 327 w 597"/>
                <a:gd name="T23" fmla="*/ 9 h 514"/>
                <a:gd name="T24" fmla="*/ 327 w 597"/>
                <a:gd name="T25" fmla="*/ 52 h 514"/>
                <a:gd name="T26" fmla="*/ 347 w 597"/>
                <a:gd name="T27" fmla="*/ 90 h 514"/>
                <a:gd name="T28" fmla="*/ 330 w 597"/>
                <a:gd name="T29" fmla="*/ 126 h 514"/>
                <a:gd name="T30" fmla="*/ 293 w 597"/>
                <a:gd name="T31" fmla="*/ 204 h 514"/>
                <a:gd name="T32" fmla="*/ 290 w 597"/>
                <a:gd name="T33" fmla="*/ 232 h 514"/>
                <a:gd name="T34" fmla="*/ 495 w 597"/>
                <a:gd name="T35" fmla="*/ 276 h 514"/>
                <a:gd name="T36" fmla="*/ 508 w 597"/>
                <a:gd name="T37" fmla="*/ 362 h 514"/>
                <a:gd name="T38" fmla="*/ 449 w 597"/>
                <a:gd name="T39" fmla="*/ 384 h 514"/>
                <a:gd name="T40" fmla="*/ 496 w 597"/>
                <a:gd name="T41" fmla="*/ 390 h 514"/>
                <a:gd name="T42" fmla="*/ 547 w 597"/>
                <a:gd name="T43" fmla="*/ 398 h 514"/>
                <a:gd name="T44" fmla="*/ 529 w 597"/>
                <a:gd name="T45" fmla="*/ 434 h 514"/>
                <a:gd name="T46" fmla="*/ 539 w 597"/>
                <a:gd name="T47" fmla="*/ 457 h 514"/>
                <a:gd name="T48" fmla="*/ 577 w 597"/>
                <a:gd name="T49" fmla="*/ 472 h 514"/>
                <a:gd name="T50" fmla="*/ 566 w 597"/>
                <a:gd name="T51" fmla="*/ 495 h 514"/>
                <a:gd name="T52" fmla="*/ 543 w 597"/>
                <a:gd name="T53" fmla="*/ 488 h 514"/>
                <a:gd name="T54" fmla="*/ 500 w 597"/>
                <a:gd name="T55" fmla="*/ 464 h 514"/>
                <a:gd name="T56" fmla="*/ 482 w 597"/>
                <a:gd name="T57" fmla="*/ 478 h 514"/>
                <a:gd name="T58" fmla="*/ 455 w 597"/>
                <a:gd name="T59" fmla="*/ 495 h 514"/>
                <a:gd name="T60" fmla="*/ 408 w 597"/>
                <a:gd name="T61" fmla="*/ 512 h 514"/>
                <a:gd name="T62" fmla="*/ 438 w 597"/>
                <a:gd name="T63" fmla="*/ 483 h 514"/>
                <a:gd name="T64" fmla="*/ 460 w 597"/>
                <a:gd name="T65" fmla="*/ 496 h 514"/>
                <a:gd name="T66" fmla="*/ 476 w 597"/>
                <a:gd name="T67" fmla="*/ 476 h 514"/>
                <a:gd name="T68" fmla="*/ 480 w 597"/>
                <a:gd name="T69" fmla="*/ 452 h 514"/>
                <a:gd name="T70" fmla="*/ 515 w 597"/>
                <a:gd name="T71" fmla="*/ 473 h 514"/>
                <a:gd name="T72" fmla="*/ 549 w 597"/>
                <a:gd name="T73" fmla="*/ 481 h 514"/>
                <a:gd name="T74" fmla="*/ 566 w 597"/>
                <a:gd name="T75" fmla="*/ 487 h 514"/>
                <a:gd name="T76" fmla="*/ 553 w 597"/>
                <a:gd name="T77" fmla="*/ 469 h 514"/>
                <a:gd name="T78" fmla="*/ 536 w 597"/>
                <a:gd name="T79" fmla="*/ 461 h 514"/>
                <a:gd name="T80" fmla="*/ 518 w 597"/>
                <a:gd name="T81" fmla="*/ 430 h 514"/>
                <a:gd name="T82" fmla="*/ 522 w 597"/>
                <a:gd name="T83" fmla="*/ 409 h 514"/>
                <a:gd name="T84" fmla="*/ 503 w 597"/>
                <a:gd name="T85" fmla="*/ 379 h 514"/>
                <a:gd name="T86" fmla="*/ 452 w 597"/>
                <a:gd name="T87" fmla="*/ 336 h 514"/>
                <a:gd name="T88" fmla="*/ 511 w 597"/>
                <a:gd name="T89" fmla="*/ 358 h 514"/>
                <a:gd name="T90" fmla="*/ 489 w 597"/>
                <a:gd name="T91" fmla="*/ 274 h 514"/>
                <a:gd name="T92" fmla="*/ 273 w 597"/>
                <a:gd name="T93" fmla="*/ 231 h 514"/>
                <a:gd name="T94" fmla="*/ 290 w 597"/>
                <a:gd name="T95" fmla="*/ 211 h 514"/>
                <a:gd name="T96" fmla="*/ 328 w 597"/>
                <a:gd name="T97" fmla="*/ 132 h 514"/>
                <a:gd name="T98" fmla="*/ 334 w 597"/>
                <a:gd name="T99" fmla="*/ 96 h 514"/>
                <a:gd name="T100" fmla="*/ 318 w 597"/>
                <a:gd name="T101" fmla="*/ 50 h 514"/>
                <a:gd name="T102" fmla="*/ 312 w 597"/>
                <a:gd name="T103" fmla="*/ 18 h 514"/>
                <a:gd name="T104" fmla="*/ 8 w 597"/>
                <a:gd name="T105" fmla="*/ 72 h 514"/>
                <a:gd name="T106" fmla="*/ 70 w 597"/>
                <a:gd name="T107" fmla="*/ 253 h 514"/>
                <a:gd name="T108" fmla="*/ 53 w 597"/>
                <a:gd name="T109" fmla="*/ 408 h 514"/>
                <a:gd name="T110" fmla="*/ 58 w 597"/>
                <a:gd name="T111" fmla="*/ 441 h 514"/>
                <a:gd name="T112" fmla="*/ 111 w 597"/>
                <a:gd name="T113" fmla="*/ 435 h 514"/>
                <a:gd name="T114" fmla="*/ 216 w 597"/>
                <a:gd name="T115" fmla="*/ 464 h 514"/>
                <a:gd name="T116" fmla="*/ 249 w 597"/>
                <a:gd name="T117" fmla="*/ 428 h 514"/>
                <a:gd name="T118" fmla="*/ 338 w 597"/>
                <a:gd name="T119" fmla="*/ 44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7" h="514">
                  <a:moveTo>
                    <a:pt x="407" y="514"/>
                  </a:moveTo>
                  <a:cubicBezTo>
                    <a:pt x="405" y="514"/>
                    <a:pt x="405" y="514"/>
                    <a:pt x="405" y="514"/>
                  </a:cubicBezTo>
                  <a:cubicBezTo>
                    <a:pt x="400" y="514"/>
                    <a:pt x="394" y="512"/>
                    <a:pt x="387" y="509"/>
                  </a:cubicBezTo>
                  <a:cubicBezTo>
                    <a:pt x="380" y="507"/>
                    <a:pt x="372" y="504"/>
                    <a:pt x="367" y="504"/>
                  </a:cubicBezTo>
                  <a:cubicBezTo>
                    <a:pt x="365" y="504"/>
                    <a:pt x="364" y="505"/>
                    <a:pt x="363" y="505"/>
                  </a:cubicBezTo>
                  <a:cubicBezTo>
                    <a:pt x="359" y="508"/>
                    <a:pt x="359" y="508"/>
                    <a:pt x="359" y="508"/>
                  </a:cubicBezTo>
                  <a:cubicBezTo>
                    <a:pt x="358" y="504"/>
                    <a:pt x="358" y="504"/>
                    <a:pt x="358" y="504"/>
                  </a:cubicBezTo>
                  <a:cubicBezTo>
                    <a:pt x="357" y="496"/>
                    <a:pt x="353" y="491"/>
                    <a:pt x="349" y="486"/>
                  </a:cubicBezTo>
                  <a:cubicBezTo>
                    <a:pt x="342" y="479"/>
                    <a:pt x="335" y="470"/>
                    <a:pt x="338" y="453"/>
                  </a:cubicBezTo>
                  <a:cubicBezTo>
                    <a:pt x="336" y="454"/>
                    <a:pt x="336" y="455"/>
                    <a:pt x="336" y="461"/>
                  </a:cubicBezTo>
                  <a:cubicBezTo>
                    <a:pt x="336" y="462"/>
                    <a:pt x="336" y="462"/>
                    <a:pt x="335" y="463"/>
                  </a:cubicBezTo>
                  <a:cubicBezTo>
                    <a:pt x="335" y="465"/>
                    <a:pt x="335" y="465"/>
                    <a:pt x="335" y="465"/>
                  </a:cubicBezTo>
                  <a:cubicBezTo>
                    <a:pt x="333" y="466"/>
                    <a:pt x="333" y="466"/>
                    <a:pt x="333" y="466"/>
                  </a:cubicBezTo>
                  <a:cubicBezTo>
                    <a:pt x="326" y="467"/>
                    <a:pt x="322" y="465"/>
                    <a:pt x="319" y="463"/>
                  </a:cubicBezTo>
                  <a:cubicBezTo>
                    <a:pt x="315" y="462"/>
                    <a:pt x="311" y="460"/>
                    <a:pt x="305" y="462"/>
                  </a:cubicBezTo>
                  <a:cubicBezTo>
                    <a:pt x="302" y="462"/>
                    <a:pt x="302" y="462"/>
                    <a:pt x="302" y="462"/>
                  </a:cubicBezTo>
                  <a:cubicBezTo>
                    <a:pt x="302" y="459"/>
                    <a:pt x="302" y="459"/>
                    <a:pt x="302" y="459"/>
                  </a:cubicBezTo>
                  <a:cubicBezTo>
                    <a:pt x="299" y="442"/>
                    <a:pt x="289" y="435"/>
                    <a:pt x="269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6" y="427"/>
                    <a:pt x="266" y="427"/>
                    <a:pt x="266" y="427"/>
                  </a:cubicBezTo>
                  <a:cubicBezTo>
                    <a:pt x="261" y="428"/>
                    <a:pt x="256" y="431"/>
                    <a:pt x="251" y="433"/>
                  </a:cubicBezTo>
                  <a:cubicBezTo>
                    <a:pt x="244" y="436"/>
                    <a:pt x="238" y="440"/>
                    <a:pt x="229" y="442"/>
                  </a:cubicBezTo>
                  <a:cubicBezTo>
                    <a:pt x="229" y="442"/>
                    <a:pt x="229" y="442"/>
                    <a:pt x="228" y="442"/>
                  </a:cubicBezTo>
                  <a:cubicBezTo>
                    <a:pt x="229" y="443"/>
                    <a:pt x="230" y="443"/>
                    <a:pt x="231" y="444"/>
                  </a:cubicBezTo>
                  <a:cubicBezTo>
                    <a:pt x="235" y="447"/>
                    <a:pt x="242" y="452"/>
                    <a:pt x="239" y="460"/>
                  </a:cubicBezTo>
                  <a:cubicBezTo>
                    <a:pt x="238" y="463"/>
                    <a:pt x="238" y="463"/>
                    <a:pt x="238" y="463"/>
                  </a:cubicBezTo>
                  <a:cubicBezTo>
                    <a:pt x="235" y="461"/>
                    <a:pt x="235" y="461"/>
                    <a:pt x="235" y="461"/>
                  </a:cubicBezTo>
                  <a:cubicBezTo>
                    <a:pt x="231" y="459"/>
                    <a:pt x="229" y="461"/>
                    <a:pt x="226" y="464"/>
                  </a:cubicBezTo>
                  <a:cubicBezTo>
                    <a:pt x="223" y="467"/>
                    <a:pt x="220" y="469"/>
                    <a:pt x="216" y="470"/>
                  </a:cubicBezTo>
                  <a:cubicBezTo>
                    <a:pt x="213" y="470"/>
                    <a:pt x="206" y="468"/>
                    <a:pt x="200" y="466"/>
                  </a:cubicBezTo>
                  <a:cubicBezTo>
                    <a:pt x="194" y="464"/>
                    <a:pt x="188" y="462"/>
                    <a:pt x="184" y="462"/>
                  </a:cubicBezTo>
                  <a:cubicBezTo>
                    <a:pt x="165" y="460"/>
                    <a:pt x="155" y="456"/>
                    <a:pt x="136" y="450"/>
                  </a:cubicBezTo>
                  <a:cubicBezTo>
                    <a:pt x="135" y="450"/>
                    <a:pt x="135" y="450"/>
                    <a:pt x="135" y="450"/>
                  </a:cubicBezTo>
                  <a:cubicBezTo>
                    <a:pt x="131" y="448"/>
                    <a:pt x="128" y="447"/>
                    <a:pt x="126" y="445"/>
                  </a:cubicBezTo>
                  <a:cubicBezTo>
                    <a:pt x="121" y="443"/>
                    <a:pt x="116" y="441"/>
                    <a:pt x="111" y="441"/>
                  </a:cubicBezTo>
                  <a:cubicBezTo>
                    <a:pt x="109" y="441"/>
                    <a:pt x="107" y="441"/>
                    <a:pt x="104" y="442"/>
                  </a:cubicBezTo>
                  <a:cubicBezTo>
                    <a:pt x="98" y="443"/>
                    <a:pt x="98" y="443"/>
                    <a:pt x="98" y="443"/>
                  </a:cubicBezTo>
                  <a:cubicBezTo>
                    <a:pt x="101" y="438"/>
                    <a:pt x="101" y="438"/>
                    <a:pt x="101" y="438"/>
                  </a:cubicBezTo>
                  <a:cubicBezTo>
                    <a:pt x="108" y="425"/>
                    <a:pt x="103" y="412"/>
                    <a:pt x="97" y="405"/>
                  </a:cubicBezTo>
                  <a:cubicBezTo>
                    <a:pt x="96" y="407"/>
                    <a:pt x="95" y="410"/>
                    <a:pt x="94" y="413"/>
                  </a:cubicBezTo>
                  <a:cubicBezTo>
                    <a:pt x="92" y="419"/>
                    <a:pt x="87" y="431"/>
                    <a:pt x="89" y="433"/>
                  </a:cubicBezTo>
                  <a:cubicBezTo>
                    <a:pt x="91" y="434"/>
                    <a:pt x="91" y="434"/>
                    <a:pt x="91" y="434"/>
                  </a:cubicBezTo>
                  <a:cubicBezTo>
                    <a:pt x="90" y="436"/>
                    <a:pt x="90" y="436"/>
                    <a:pt x="90" y="436"/>
                  </a:cubicBezTo>
                  <a:cubicBezTo>
                    <a:pt x="84" y="445"/>
                    <a:pt x="71" y="446"/>
                    <a:pt x="58" y="446"/>
                  </a:cubicBezTo>
                  <a:cubicBezTo>
                    <a:pt x="50" y="447"/>
                    <a:pt x="42" y="447"/>
                    <a:pt x="36" y="449"/>
                  </a:cubicBezTo>
                  <a:cubicBezTo>
                    <a:pt x="34" y="450"/>
                    <a:pt x="34" y="450"/>
                    <a:pt x="34" y="450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1" y="446"/>
                    <a:pt x="31" y="444"/>
                    <a:pt x="31" y="442"/>
                  </a:cubicBezTo>
                  <a:cubicBezTo>
                    <a:pt x="32" y="438"/>
                    <a:pt x="36" y="436"/>
                    <a:pt x="39" y="434"/>
                  </a:cubicBezTo>
                  <a:cubicBezTo>
                    <a:pt x="41" y="433"/>
                    <a:pt x="44" y="432"/>
                    <a:pt x="45" y="430"/>
                  </a:cubicBezTo>
                  <a:cubicBezTo>
                    <a:pt x="46" y="427"/>
                    <a:pt x="45" y="424"/>
                    <a:pt x="45" y="421"/>
                  </a:cubicBezTo>
                  <a:cubicBezTo>
                    <a:pt x="44" y="417"/>
                    <a:pt x="44" y="413"/>
                    <a:pt x="45" y="410"/>
                  </a:cubicBezTo>
                  <a:cubicBezTo>
                    <a:pt x="45" y="408"/>
                    <a:pt x="47" y="406"/>
                    <a:pt x="49" y="404"/>
                  </a:cubicBezTo>
                  <a:cubicBezTo>
                    <a:pt x="51" y="402"/>
                    <a:pt x="52" y="400"/>
                    <a:pt x="53" y="398"/>
                  </a:cubicBezTo>
                  <a:cubicBezTo>
                    <a:pt x="53" y="393"/>
                    <a:pt x="51" y="389"/>
                    <a:pt x="49" y="384"/>
                  </a:cubicBezTo>
                  <a:cubicBezTo>
                    <a:pt x="47" y="380"/>
                    <a:pt x="45" y="376"/>
                    <a:pt x="45" y="371"/>
                  </a:cubicBezTo>
                  <a:cubicBezTo>
                    <a:pt x="44" y="363"/>
                    <a:pt x="47" y="345"/>
                    <a:pt x="49" y="338"/>
                  </a:cubicBezTo>
                  <a:cubicBezTo>
                    <a:pt x="50" y="333"/>
                    <a:pt x="53" y="329"/>
                    <a:pt x="57" y="324"/>
                  </a:cubicBezTo>
                  <a:cubicBezTo>
                    <a:pt x="60" y="319"/>
                    <a:pt x="64" y="315"/>
                    <a:pt x="65" y="310"/>
                  </a:cubicBezTo>
                  <a:cubicBezTo>
                    <a:pt x="69" y="291"/>
                    <a:pt x="67" y="263"/>
                    <a:pt x="65" y="255"/>
                  </a:cubicBezTo>
                  <a:cubicBezTo>
                    <a:pt x="64" y="252"/>
                    <a:pt x="60" y="249"/>
                    <a:pt x="57" y="247"/>
                  </a:cubicBezTo>
                  <a:cubicBezTo>
                    <a:pt x="54" y="244"/>
                    <a:pt x="51" y="242"/>
                    <a:pt x="49" y="239"/>
                  </a:cubicBezTo>
                  <a:cubicBezTo>
                    <a:pt x="47" y="236"/>
                    <a:pt x="46" y="232"/>
                    <a:pt x="46" y="227"/>
                  </a:cubicBezTo>
                  <a:cubicBezTo>
                    <a:pt x="44" y="217"/>
                    <a:pt x="42" y="209"/>
                    <a:pt x="35" y="208"/>
                  </a:cubicBezTo>
                  <a:cubicBezTo>
                    <a:pt x="32" y="208"/>
                    <a:pt x="32" y="208"/>
                    <a:pt x="32" y="208"/>
                  </a:cubicBezTo>
                  <a:cubicBezTo>
                    <a:pt x="33" y="205"/>
                    <a:pt x="33" y="205"/>
                    <a:pt x="33" y="205"/>
                  </a:cubicBezTo>
                  <a:cubicBezTo>
                    <a:pt x="35" y="181"/>
                    <a:pt x="26" y="171"/>
                    <a:pt x="15" y="159"/>
                  </a:cubicBezTo>
                  <a:cubicBezTo>
                    <a:pt x="12" y="155"/>
                    <a:pt x="8" y="151"/>
                    <a:pt x="5" y="147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4" y="145"/>
                    <a:pt x="4" y="145"/>
                    <a:pt x="4" y="145"/>
                  </a:cubicBezTo>
                  <a:cubicBezTo>
                    <a:pt x="6" y="119"/>
                    <a:pt x="4" y="95"/>
                    <a:pt x="3" y="72"/>
                  </a:cubicBezTo>
                  <a:cubicBezTo>
                    <a:pt x="1" y="55"/>
                    <a:pt x="0" y="36"/>
                    <a:pt x="0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4" y="13"/>
                    <a:pt x="109" y="10"/>
                    <a:pt x="162" y="6"/>
                  </a:cubicBezTo>
                  <a:cubicBezTo>
                    <a:pt x="187" y="5"/>
                    <a:pt x="212" y="3"/>
                    <a:pt x="236" y="2"/>
                  </a:cubicBezTo>
                  <a:cubicBezTo>
                    <a:pt x="265" y="0"/>
                    <a:pt x="291" y="0"/>
                    <a:pt x="313" y="2"/>
                  </a:cubicBezTo>
                  <a:cubicBezTo>
                    <a:pt x="317" y="2"/>
                    <a:pt x="317" y="2"/>
                    <a:pt x="317" y="2"/>
                  </a:cubicBezTo>
                  <a:cubicBezTo>
                    <a:pt x="315" y="6"/>
                    <a:pt x="315" y="6"/>
                    <a:pt x="315" y="6"/>
                  </a:cubicBezTo>
                  <a:cubicBezTo>
                    <a:pt x="314" y="9"/>
                    <a:pt x="313" y="11"/>
                    <a:pt x="313" y="12"/>
                  </a:cubicBezTo>
                  <a:cubicBezTo>
                    <a:pt x="314" y="11"/>
                    <a:pt x="316" y="10"/>
                    <a:pt x="319" y="7"/>
                  </a:cubicBezTo>
                  <a:cubicBezTo>
                    <a:pt x="320" y="6"/>
                    <a:pt x="320" y="6"/>
                    <a:pt x="320" y="6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2" y="6"/>
                    <a:pt x="326" y="6"/>
                    <a:pt x="327" y="9"/>
                  </a:cubicBezTo>
                  <a:cubicBezTo>
                    <a:pt x="329" y="12"/>
                    <a:pt x="327" y="15"/>
                    <a:pt x="326" y="18"/>
                  </a:cubicBezTo>
                  <a:cubicBezTo>
                    <a:pt x="324" y="20"/>
                    <a:pt x="323" y="22"/>
                    <a:pt x="323" y="24"/>
                  </a:cubicBezTo>
                  <a:cubicBezTo>
                    <a:pt x="324" y="28"/>
                    <a:pt x="328" y="32"/>
                    <a:pt x="330" y="34"/>
                  </a:cubicBezTo>
                  <a:cubicBezTo>
                    <a:pt x="331" y="35"/>
                    <a:pt x="331" y="36"/>
                    <a:pt x="331" y="37"/>
                  </a:cubicBezTo>
                  <a:cubicBezTo>
                    <a:pt x="331" y="40"/>
                    <a:pt x="329" y="43"/>
                    <a:pt x="326" y="45"/>
                  </a:cubicBezTo>
                  <a:cubicBezTo>
                    <a:pt x="324" y="46"/>
                    <a:pt x="323" y="47"/>
                    <a:pt x="323" y="48"/>
                  </a:cubicBezTo>
                  <a:cubicBezTo>
                    <a:pt x="324" y="50"/>
                    <a:pt x="325" y="51"/>
                    <a:pt x="327" y="52"/>
                  </a:cubicBezTo>
                  <a:cubicBezTo>
                    <a:pt x="329" y="53"/>
                    <a:pt x="330" y="54"/>
                    <a:pt x="331" y="56"/>
                  </a:cubicBezTo>
                  <a:cubicBezTo>
                    <a:pt x="332" y="58"/>
                    <a:pt x="332" y="61"/>
                    <a:pt x="331" y="63"/>
                  </a:cubicBezTo>
                  <a:cubicBezTo>
                    <a:pt x="331" y="65"/>
                    <a:pt x="331" y="67"/>
                    <a:pt x="331" y="68"/>
                  </a:cubicBezTo>
                  <a:cubicBezTo>
                    <a:pt x="333" y="72"/>
                    <a:pt x="337" y="76"/>
                    <a:pt x="340" y="79"/>
                  </a:cubicBezTo>
                  <a:cubicBezTo>
                    <a:pt x="342" y="82"/>
                    <a:pt x="345" y="85"/>
                    <a:pt x="347" y="87"/>
                  </a:cubicBezTo>
                  <a:cubicBezTo>
                    <a:pt x="348" y="89"/>
                    <a:pt x="348" y="89"/>
                    <a:pt x="348" y="89"/>
                  </a:cubicBezTo>
                  <a:cubicBezTo>
                    <a:pt x="347" y="90"/>
                    <a:pt x="347" y="90"/>
                    <a:pt x="347" y="90"/>
                  </a:cubicBezTo>
                  <a:cubicBezTo>
                    <a:pt x="346" y="96"/>
                    <a:pt x="341" y="99"/>
                    <a:pt x="336" y="101"/>
                  </a:cubicBezTo>
                  <a:cubicBezTo>
                    <a:pt x="332" y="103"/>
                    <a:pt x="329" y="105"/>
                    <a:pt x="328" y="108"/>
                  </a:cubicBezTo>
                  <a:cubicBezTo>
                    <a:pt x="330" y="111"/>
                    <a:pt x="334" y="113"/>
                    <a:pt x="338" y="115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39" y="121"/>
                    <a:pt x="336" y="123"/>
                    <a:pt x="332" y="125"/>
                  </a:cubicBezTo>
                  <a:cubicBezTo>
                    <a:pt x="331" y="126"/>
                    <a:pt x="331" y="126"/>
                    <a:pt x="330" y="126"/>
                  </a:cubicBezTo>
                  <a:cubicBezTo>
                    <a:pt x="331" y="126"/>
                    <a:pt x="332" y="127"/>
                    <a:pt x="333" y="127"/>
                  </a:cubicBezTo>
                  <a:cubicBezTo>
                    <a:pt x="338" y="127"/>
                    <a:pt x="338" y="127"/>
                    <a:pt x="338" y="127"/>
                  </a:cubicBezTo>
                  <a:cubicBezTo>
                    <a:pt x="335" y="131"/>
                    <a:pt x="335" y="131"/>
                    <a:pt x="335" y="131"/>
                  </a:cubicBezTo>
                  <a:cubicBezTo>
                    <a:pt x="328" y="142"/>
                    <a:pt x="318" y="151"/>
                    <a:pt x="308" y="158"/>
                  </a:cubicBezTo>
                  <a:cubicBezTo>
                    <a:pt x="311" y="169"/>
                    <a:pt x="303" y="180"/>
                    <a:pt x="297" y="188"/>
                  </a:cubicBezTo>
                  <a:cubicBezTo>
                    <a:pt x="294" y="191"/>
                    <a:pt x="291" y="196"/>
                    <a:pt x="291" y="197"/>
                  </a:cubicBezTo>
                  <a:cubicBezTo>
                    <a:pt x="292" y="200"/>
                    <a:pt x="292" y="202"/>
                    <a:pt x="293" y="204"/>
                  </a:cubicBezTo>
                  <a:cubicBezTo>
                    <a:pt x="294" y="206"/>
                    <a:pt x="296" y="209"/>
                    <a:pt x="295" y="214"/>
                  </a:cubicBezTo>
                  <a:cubicBezTo>
                    <a:pt x="295" y="215"/>
                    <a:pt x="295" y="217"/>
                    <a:pt x="292" y="217"/>
                  </a:cubicBezTo>
                  <a:cubicBezTo>
                    <a:pt x="291" y="217"/>
                    <a:pt x="290" y="217"/>
                    <a:pt x="289" y="217"/>
                  </a:cubicBezTo>
                  <a:cubicBezTo>
                    <a:pt x="288" y="216"/>
                    <a:pt x="287" y="216"/>
                    <a:pt x="287" y="216"/>
                  </a:cubicBezTo>
                  <a:cubicBezTo>
                    <a:pt x="287" y="217"/>
                    <a:pt x="288" y="219"/>
                    <a:pt x="289" y="220"/>
                  </a:cubicBezTo>
                  <a:cubicBezTo>
                    <a:pt x="291" y="223"/>
                    <a:pt x="294" y="227"/>
                    <a:pt x="291" y="231"/>
                  </a:cubicBezTo>
                  <a:cubicBezTo>
                    <a:pt x="290" y="232"/>
                    <a:pt x="290" y="232"/>
                    <a:pt x="290" y="232"/>
                  </a:cubicBezTo>
                  <a:cubicBezTo>
                    <a:pt x="288" y="234"/>
                    <a:pt x="285" y="236"/>
                    <a:pt x="280" y="236"/>
                  </a:cubicBezTo>
                  <a:cubicBezTo>
                    <a:pt x="284" y="247"/>
                    <a:pt x="289" y="261"/>
                    <a:pt x="283" y="271"/>
                  </a:cubicBezTo>
                  <a:cubicBezTo>
                    <a:pt x="314" y="268"/>
                    <a:pt x="347" y="266"/>
                    <a:pt x="378" y="264"/>
                  </a:cubicBezTo>
                  <a:cubicBezTo>
                    <a:pt x="418" y="262"/>
                    <a:pt x="459" y="259"/>
                    <a:pt x="497" y="255"/>
                  </a:cubicBezTo>
                  <a:cubicBezTo>
                    <a:pt x="502" y="255"/>
                    <a:pt x="502" y="255"/>
                    <a:pt x="502" y="255"/>
                  </a:cubicBezTo>
                  <a:cubicBezTo>
                    <a:pt x="500" y="259"/>
                    <a:pt x="500" y="259"/>
                    <a:pt x="500" y="259"/>
                  </a:cubicBezTo>
                  <a:cubicBezTo>
                    <a:pt x="498" y="264"/>
                    <a:pt x="496" y="270"/>
                    <a:pt x="495" y="276"/>
                  </a:cubicBezTo>
                  <a:cubicBezTo>
                    <a:pt x="493" y="282"/>
                    <a:pt x="492" y="289"/>
                    <a:pt x="488" y="295"/>
                  </a:cubicBezTo>
                  <a:cubicBezTo>
                    <a:pt x="493" y="308"/>
                    <a:pt x="500" y="318"/>
                    <a:pt x="507" y="328"/>
                  </a:cubicBezTo>
                  <a:cubicBezTo>
                    <a:pt x="513" y="337"/>
                    <a:pt x="519" y="346"/>
                    <a:pt x="524" y="357"/>
                  </a:cubicBezTo>
                  <a:cubicBezTo>
                    <a:pt x="525" y="358"/>
                    <a:pt x="525" y="358"/>
                    <a:pt x="525" y="358"/>
                  </a:cubicBezTo>
                  <a:cubicBezTo>
                    <a:pt x="524" y="359"/>
                    <a:pt x="524" y="359"/>
                    <a:pt x="524" y="359"/>
                  </a:cubicBezTo>
                  <a:cubicBezTo>
                    <a:pt x="524" y="361"/>
                    <a:pt x="522" y="367"/>
                    <a:pt x="517" y="367"/>
                  </a:cubicBezTo>
                  <a:cubicBezTo>
                    <a:pt x="514" y="367"/>
                    <a:pt x="511" y="364"/>
                    <a:pt x="508" y="362"/>
                  </a:cubicBezTo>
                  <a:cubicBezTo>
                    <a:pt x="506" y="360"/>
                    <a:pt x="503" y="358"/>
                    <a:pt x="501" y="357"/>
                  </a:cubicBezTo>
                  <a:cubicBezTo>
                    <a:pt x="499" y="357"/>
                    <a:pt x="496" y="357"/>
                    <a:pt x="493" y="357"/>
                  </a:cubicBezTo>
                  <a:cubicBezTo>
                    <a:pt x="488" y="358"/>
                    <a:pt x="484" y="358"/>
                    <a:pt x="480" y="357"/>
                  </a:cubicBezTo>
                  <a:cubicBezTo>
                    <a:pt x="478" y="356"/>
                    <a:pt x="477" y="354"/>
                    <a:pt x="474" y="352"/>
                  </a:cubicBezTo>
                  <a:cubicBezTo>
                    <a:pt x="469" y="346"/>
                    <a:pt x="462" y="339"/>
                    <a:pt x="454" y="341"/>
                  </a:cubicBezTo>
                  <a:cubicBezTo>
                    <a:pt x="440" y="349"/>
                    <a:pt x="431" y="361"/>
                    <a:pt x="428" y="378"/>
                  </a:cubicBezTo>
                  <a:cubicBezTo>
                    <a:pt x="433" y="382"/>
                    <a:pt x="440" y="384"/>
                    <a:pt x="449" y="384"/>
                  </a:cubicBezTo>
                  <a:cubicBezTo>
                    <a:pt x="464" y="384"/>
                    <a:pt x="480" y="379"/>
                    <a:pt x="491" y="375"/>
                  </a:cubicBezTo>
                  <a:cubicBezTo>
                    <a:pt x="496" y="373"/>
                    <a:pt x="499" y="372"/>
                    <a:pt x="501" y="372"/>
                  </a:cubicBezTo>
                  <a:cubicBezTo>
                    <a:pt x="502" y="372"/>
                    <a:pt x="502" y="372"/>
                    <a:pt x="502" y="372"/>
                  </a:cubicBezTo>
                  <a:cubicBezTo>
                    <a:pt x="503" y="372"/>
                    <a:pt x="503" y="372"/>
                    <a:pt x="503" y="372"/>
                  </a:cubicBezTo>
                  <a:cubicBezTo>
                    <a:pt x="506" y="373"/>
                    <a:pt x="509" y="375"/>
                    <a:pt x="509" y="378"/>
                  </a:cubicBezTo>
                  <a:cubicBezTo>
                    <a:pt x="509" y="382"/>
                    <a:pt x="505" y="384"/>
                    <a:pt x="502" y="385"/>
                  </a:cubicBezTo>
                  <a:cubicBezTo>
                    <a:pt x="500" y="387"/>
                    <a:pt x="496" y="388"/>
                    <a:pt x="496" y="390"/>
                  </a:cubicBezTo>
                  <a:cubicBezTo>
                    <a:pt x="500" y="396"/>
                    <a:pt x="507" y="398"/>
                    <a:pt x="515" y="401"/>
                  </a:cubicBezTo>
                  <a:cubicBezTo>
                    <a:pt x="517" y="402"/>
                    <a:pt x="519" y="403"/>
                    <a:pt x="522" y="404"/>
                  </a:cubicBezTo>
                  <a:cubicBezTo>
                    <a:pt x="524" y="403"/>
                    <a:pt x="525" y="399"/>
                    <a:pt x="526" y="394"/>
                  </a:cubicBezTo>
                  <a:cubicBezTo>
                    <a:pt x="528" y="387"/>
                    <a:pt x="529" y="378"/>
                    <a:pt x="542" y="380"/>
                  </a:cubicBezTo>
                  <a:cubicBezTo>
                    <a:pt x="545" y="380"/>
                    <a:pt x="545" y="380"/>
                    <a:pt x="545" y="380"/>
                  </a:cubicBezTo>
                  <a:cubicBezTo>
                    <a:pt x="544" y="383"/>
                    <a:pt x="544" y="383"/>
                    <a:pt x="544" y="383"/>
                  </a:cubicBezTo>
                  <a:cubicBezTo>
                    <a:pt x="542" y="391"/>
                    <a:pt x="544" y="394"/>
                    <a:pt x="547" y="398"/>
                  </a:cubicBezTo>
                  <a:cubicBezTo>
                    <a:pt x="550" y="401"/>
                    <a:pt x="553" y="404"/>
                    <a:pt x="553" y="411"/>
                  </a:cubicBezTo>
                  <a:cubicBezTo>
                    <a:pt x="552" y="414"/>
                    <a:pt x="552" y="414"/>
                    <a:pt x="552" y="414"/>
                  </a:cubicBezTo>
                  <a:cubicBezTo>
                    <a:pt x="550" y="413"/>
                    <a:pt x="550" y="413"/>
                    <a:pt x="550" y="413"/>
                  </a:cubicBezTo>
                  <a:cubicBezTo>
                    <a:pt x="540" y="413"/>
                    <a:pt x="533" y="414"/>
                    <a:pt x="531" y="418"/>
                  </a:cubicBezTo>
                  <a:cubicBezTo>
                    <a:pt x="529" y="422"/>
                    <a:pt x="530" y="426"/>
                    <a:pt x="532" y="430"/>
                  </a:cubicBezTo>
                  <a:cubicBezTo>
                    <a:pt x="534" y="434"/>
                    <a:pt x="534" y="434"/>
                    <a:pt x="534" y="434"/>
                  </a:cubicBezTo>
                  <a:cubicBezTo>
                    <a:pt x="529" y="434"/>
                    <a:pt x="529" y="434"/>
                    <a:pt x="529" y="434"/>
                  </a:cubicBezTo>
                  <a:cubicBezTo>
                    <a:pt x="528" y="433"/>
                    <a:pt x="527" y="433"/>
                    <a:pt x="526" y="433"/>
                  </a:cubicBezTo>
                  <a:cubicBezTo>
                    <a:pt x="523" y="433"/>
                    <a:pt x="522" y="434"/>
                    <a:pt x="522" y="434"/>
                  </a:cubicBezTo>
                  <a:cubicBezTo>
                    <a:pt x="522" y="434"/>
                    <a:pt x="522" y="435"/>
                    <a:pt x="522" y="435"/>
                  </a:cubicBezTo>
                  <a:cubicBezTo>
                    <a:pt x="522" y="438"/>
                    <a:pt x="522" y="442"/>
                    <a:pt x="516" y="445"/>
                  </a:cubicBezTo>
                  <a:cubicBezTo>
                    <a:pt x="516" y="446"/>
                    <a:pt x="516" y="448"/>
                    <a:pt x="516" y="449"/>
                  </a:cubicBezTo>
                  <a:cubicBezTo>
                    <a:pt x="518" y="451"/>
                    <a:pt x="523" y="452"/>
                    <a:pt x="527" y="453"/>
                  </a:cubicBezTo>
                  <a:cubicBezTo>
                    <a:pt x="532" y="454"/>
                    <a:pt x="536" y="454"/>
                    <a:pt x="539" y="457"/>
                  </a:cubicBezTo>
                  <a:cubicBezTo>
                    <a:pt x="541" y="458"/>
                    <a:pt x="542" y="461"/>
                    <a:pt x="542" y="464"/>
                  </a:cubicBezTo>
                  <a:cubicBezTo>
                    <a:pt x="542" y="465"/>
                    <a:pt x="543" y="467"/>
                    <a:pt x="543" y="468"/>
                  </a:cubicBezTo>
                  <a:cubicBezTo>
                    <a:pt x="543" y="468"/>
                    <a:pt x="543" y="467"/>
                    <a:pt x="544" y="467"/>
                  </a:cubicBezTo>
                  <a:cubicBezTo>
                    <a:pt x="547" y="465"/>
                    <a:pt x="551" y="463"/>
                    <a:pt x="555" y="464"/>
                  </a:cubicBezTo>
                  <a:cubicBezTo>
                    <a:pt x="556" y="465"/>
                    <a:pt x="557" y="466"/>
                    <a:pt x="558" y="467"/>
                  </a:cubicBezTo>
                  <a:cubicBezTo>
                    <a:pt x="560" y="470"/>
                    <a:pt x="564" y="474"/>
                    <a:pt x="570" y="474"/>
                  </a:cubicBezTo>
                  <a:cubicBezTo>
                    <a:pt x="572" y="474"/>
                    <a:pt x="575" y="473"/>
                    <a:pt x="577" y="472"/>
                  </a:cubicBezTo>
                  <a:cubicBezTo>
                    <a:pt x="579" y="472"/>
                    <a:pt x="579" y="472"/>
                    <a:pt x="579" y="472"/>
                  </a:cubicBezTo>
                  <a:cubicBezTo>
                    <a:pt x="580" y="473"/>
                    <a:pt x="580" y="473"/>
                    <a:pt x="580" y="473"/>
                  </a:cubicBezTo>
                  <a:cubicBezTo>
                    <a:pt x="581" y="474"/>
                    <a:pt x="582" y="475"/>
                    <a:pt x="582" y="476"/>
                  </a:cubicBezTo>
                  <a:cubicBezTo>
                    <a:pt x="589" y="484"/>
                    <a:pt x="597" y="493"/>
                    <a:pt x="588" y="509"/>
                  </a:cubicBezTo>
                  <a:cubicBezTo>
                    <a:pt x="587" y="510"/>
                    <a:pt x="587" y="510"/>
                    <a:pt x="587" y="510"/>
                  </a:cubicBezTo>
                  <a:cubicBezTo>
                    <a:pt x="585" y="510"/>
                    <a:pt x="585" y="510"/>
                    <a:pt x="585" y="510"/>
                  </a:cubicBezTo>
                  <a:cubicBezTo>
                    <a:pt x="576" y="508"/>
                    <a:pt x="571" y="501"/>
                    <a:pt x="566" y="495"/>
                  </a:cubicBezTo>
                  <a:cubicBezTo>
                    <a:pt x="565" y="496"/>
                    <a:pt x="565" y="496"/>
                    <a:pt x="565" y="496"/>
                  </a:cubicBezTo>
                  <a:cubicBezTo>
                    <a:pt x="563" y="499"/>
                    <a:pt x="560" y="503"/>
                    <a:pt x="553" y="502"/>
                  </a:cubicBezTo>
                  <a:cubicBezTo>
                    <a:pt x="551" y="502"/>
                    <a:pt x="551" y="502"/>
                    <a:pt x="551" y="502"/>
                  </a:cubicBezTo>
                  <a:cubicBezTo>
                    <a:pt x="551" y="499"/>
                    <a:pt x="551" y="499"/>
                    <a:pt x="551" y="499"/>
                  </a:cubicBezTo>
                  <a:cubicBezTo>
                    <a:pt x="551" y="496"/>
                    <a:pt x="550" y="495"/>
                    <a:pt x="549" y="493"/>
                  </a:cubicBezTo>
                  <a:cubicBezTo>
                    <a:pt x="548" y="491"/>
                    <a:pt x="548" y="489"/>
                    <a:pt x="547" y="487"/>
                  </a:cubicBezTo>
                  <a:cubicBezTo>
                    <a:pt x="546" y="487"/>
                    <a:pt x="544" y="488"/>
                    <a:pt x="543" y="488"/>
                  </a:cubicBezTo>
                  <a:cubicBezTo>
                    <a:pt x="536" y="488"/>
                    <a:pt x="532" y="484"/>
                    <a:pt x="529" y="481"/>
                  </a:cubicBezTo>
                  <a:cubicBezTo>
                    <a:pt x="527" y="479"/>
                    <a:pt x="526" y="478"/>
                    <a:pt x="524" y="478"/>
                  </a:cubicBezTo>
                  <a:cubicBezTo>
                    <a:pt x="524" y="478"/>
                    <a:pt x="522" y="478"/>
                    <a:pt x="520" y="478"/>
                  </a:cubicBezTo>
                  <a:cubicBezTo>
                    <a:pt x="517" y="478"/>
                    <a:pt x="514" y="479"/>
                    <a:pt x="512" y="477"/>
                  </a:cubicBezTo>
                  <a:cubicBezTo>
                    <a:pt x="510" y="476"/>
                    <a:pt x="509" y="473"/>
                    <a:pt x="509" y="470"/>
                  </a:cubicBezTo>
                  <a:cubicBezTo>
                    <a:pt x="509" y="468"/>
                    <a:pt x="508" y="466"/>
                    <a:pt x="508" y="465"/>
                  </a:cubicBezTo>
                  <a:cubicBezTo>
                    <a:pt x="505" y="463"/>
                    <a:pt x="503" y="463"/>
                    <a:pt x="500" y="464"/>
                  </a:cubicBezTo>
                  <a:cubicBezTo>
                    <a:pt x="498" y="464"/>
                    <a:pt x="497" y="464"/>
                    <a:pt x="495" y="464"/>
                  </a:cubicBezTo>
                  <a:cubicBezTo>
                    <a:pt x="492" y="464"/>
                    <a:pt x="488" y="463"/>
                    <a:pt x="484" y="462"/>
                  </a:cubicBezTo>
                  <a:cubicBezTo>
                    <a:pt x="482" y="460"/>
                    <a:pt x="479" y="458"/>
                    <a:pt x="477" y="456"/>
                  </a:cubicBezTo>
                  <a:cubicBezTo>
                    <a:pt x="472" y="453"/>
                    <a:pt x="466" y="449"/>
                    <a:pt x="460" y="449"/>
                  </a:cubicBezTo>
                  <a:cubicBezTo>
                    <a:pt x="458" y="457"/>
                    <a:pt x="463" y="459"/>
                    <a:pt x="469" y="461"/>
                  </a:cubicBezTo>
                  <a:cubicBezTo>
                    <a:pt x="473" y="463"/>
                    <a:pt x="478" y="465"/>
                    <a:pt x="480" y="470"/>
                  </a:cubicBezTo>
                  <a:cubicBezTo>
                    <a:pt x="482" y="472"/>
                    <a:pt x="482" y="475"/>
                    <a:pt x="482" y="478"/>
                  </a:cubicBezTo>
                  <a:cubicBezTo>
                    <a:pt x="480" y="482"/>
                    <a:pt x="475" y="484"/>
                    <a:pt x="472" y="485"/>
                  </a:cubicBezTo>
                  <a:cubicBezTo>
                    <a:pt x="472" y="485"/>
                    <a:pt x="472" y="485"/>
                    <a:pt x="472" y="485"/>
                  </a:cubicBezTo>
                  <a:cubicBezTo>
                    <a:pt x="472" y="486"/>
                    <a:pt x="473" y="488"/>
                    <a:pt x="474" y="490"/>
                  </a:cubicBezTo>
                  <a:cubicBezTo>
                    <a:pt x="476" y="494"/>
                    <a:pt x="478" y="500"/>
                    <a:pt x="476" y="504"/>
                  </a:cubicBezTo>
                  <a:cubicBezTo>
                    <a:pt x="474" y="507"/>
                    <a:pt x="471" y="509"/>
                    <a:pt x="466" y="510"/>
                  </a:cubicBezTo>
                  <a:cubicBezTo>
                    <a:pt x="462" y="511"/>
                    <a:pt x="458" y="511"/>
                    <a:pt x="456" y="508"/>
                  </a:cubicBezTo>
                  <a:cubicBezTo>
                    <a:pt x="454" y="505"/>
                    <a:pt x="454" y="500"/>
                    <a:pt x="455" y="495"/>
                  </a:cubicBezTo>
                  <a:cubicBezTo>
                    <a:pt x="455" y="493"/>
                    <a:pt x="455" y="491"/>
                    <a:pt x="455" y="489"/>
                  </a:cubicBezTo>
                  <a:cubicBezTo>
                    <a:pt x="453" y="489"/>
                    <a:pt x="451" y="490"/>
                    <a:pt x="448" y="490"/>
                  </a:cubicBezTo>
                  <a:cubicBezTo>
                    <a:pt x="443" y="491"/>
                    <a:pt x="438" y="491"/>
                    <a:pt x="435" y="489"/>
                  </a:cubicBezTo>
                  <a:cubicBezTo>
                    <a:pt x="433" y="487"/>
                    <a:pt x="433" y="485"/>
                    <a:pt x="433" y="484"/>
                  </a:cubicBezTo>
                  <a:cubicBezTo>
                    <a:pt x="433" y="484"/>
                    <a:pt x="433" y="484"/>
                    <a:pt x="433" y="484"/>
                  </a:cubicBezTo>
                  <a:cubicBezTo>
                    <a:pt x="432" y="484"/>
                    <a:pt x="430" y="484"/>
                    <a:pt x="426" y="486"/>
                  </a:cubicBezTo>
                  <a:cubicBezTo>
                    <a:pt x="416" y="490"/>
                    <a:pt x="411" y="495"/>
                    <a:pt x="408" y="512"/>
                  </a:cubicBezTo>
                  <a:lnTo>
                    <a:pt x="407" y="514"/>
                  </a:lnTo>
                  <a:close/>
                  <a:moveTo>
                    <a:pt x="367" y="499"/>
                  </a:moveTo>
                  <a:cubicBezTo>
                    <a:pt x="373" y="499"/>
                    <a:pt x="381" y="501"/>
                    <a:pt x="389" y="504"/>
                  </a:cubicBezTo>
                  <a:cubicBezTo>
                    <a:pt x="394" y="506"/>
                    <a:pt x="399" y="508"/>
                    <a:pt x="403" y="508"/>
                  </a:cubicBezTo>
                  <a:cubicBezTo>
                    <a:pt x="406" y="491"/>
                    <a:pt x="414" y="485"/>
                    <a:pt x="424" y="481"/>
                  </a:cubicBezTo>
                  <a:cubicBezTo>
                    <a:pt x="429" y="479"/>
                    <a:pt x="432" y="478"/>
                    <a:pt x="434" y="478"/>
                  </a:cubicBezTo>
                  <a:cubicBezTo>
                    <a:pt x="438" y="478"/>
                    <a:pt x="438" y="481"/>
                    <a:pt x="438" y="483"/>
                  </a:cubicBezTo>
                  <a:cubicBezTo>
                    <a:pt x="439" y="484"/>
                    <a:pt x="439" y="485"/>
                    <a:pt x="439" y="485"/>
                  </a:cubicBezTo>
                  <a:cubicBezTo>
                    <a:pt x="439" y="485"/>
                    <a:pt x="440" y="485"/>
                    <a:pt x="441" y="485"/>
                  </a:cubicBezTo>
                  <a:cubicBezTo>
                    <a:pt x="443" y="485"/>
                    <a:pt x="445" y="485"/>
                    <a:pt x="447" y="485"/>
                  </a:cubicBezTo>
                  <a:cubicBezTo>
                    <a:pt x="452" y="484"/>
                    <a:pt x="456" y="483"/>
                    <a:pt x="459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60" y="486"/>
                    <a:pt x="460" y="486"/>
                    <a:pt x="460" y="486"/>
                  </a:cubicBezTo>
                  <a:cubicBezTo>
                    <a:pt x="461" y="489"/>
                    <a:pt x="460" y="493"/>
                    <a:pt x="460" y="496"/>
                  </a:cubicBezTo>
                  <a:cubicBezTo>
                    <a:pt x="460" y="499"/>
                    <a:pt x="459" y="504"/>
                    <a:pt x="460" y="505"/>
                  </a:cubicBezTo>
                  <a:cubicBezTo>
                    <a:pt x="461" y="505"/>
                    <a:pt x="462" y="505"/>
                    <a:pt x="465" y="505"/>
                  </a:cubicBezTo>
                  <a:cubicBezTo>
                    <a:pt x="467" y="504"/>
                    <a:pt x="470" y="503"/>
                    <a:pt x="471" y="502"/>
                  </a:cubicBezTo>
                  <a:cubicBezTo>
                    <a:pt x="472" y="499"/>
                    <a:pt x="470" y="495"/>
                    <a:pt x="469" y="492"/>
                  </a:cubicBezTo>
                  <a:cubicBezTo>
                    <a:pt x="467" y="488"/>
                    <a:pt x="466" y="485"/>
                    <a:pt x="467" y="482"/>
                  </a:cubicBezTo>
                  <a:cubicBezTo>
                    <a:pt x="467" y="481"/>
                    <a:pt x="469" y="480"/>
                    <a:pt x="471" y="479"/>
                  </a:cubicBezTo>
                  <a:cubicBezTo>
                    <a:pt x="472" y="479"/>
                    <a:pt x="476" y="478"/>
                    <a:pt x="476" y="476"/>
                  </a:cubicBezTo>
                  <a:cubicBezTo>
                    <a:pt x="477" y="475"/>
                    <a:pt x="476" y="473"/>
                    <a:pt x="475" y="473"/>
                  </a:cubicBezTo>
                  <a:cubicBezTo>
                    <a:pt x="474" y="469"/>
                    <a:pt x="470" y="468"/>
                    <a:pt x="467" y="467"/>
                  </a:cubicBezTo>
                  <a:cubicBezTo>
                    <a:pt x="460" y="464"/>
                    <a:pt x="451" y="461"/>
                    <a:pt x="455" y="446"/>
                  </a:cubicBezTo>
                  <a:cubicBezTo>
                    <a:pt x="455" y="445"/>
                    <a:pt x="455" y="445"/>
                    <a:pt x="455" y="445"/>
                  </a:cubicBezTo>
                  <a:cubicBezTo>
                    <a:pt x="457" y="444"/>
                    <a:pt x="457" y="444"/>
                    <a:pt x="457" y="444"/>
                  </a:cubicBezTo>
                  <a:cubicBezTo>
                    <a:pt x="458" y="444"/>
                    <a:pt x="460" y="444"/>
                    <a:pt x="461" y="444"/>
                  </a:cubicBezTo>
                  <a:cubicBezTo>
                    <a:pt x="469" y="444"/>
                    <a:pt x="475" y="448"/>
                    <a:pt x="480" y="452"/>
                  </a:cubicBezTo>
                  <a:cubicBezTo>
                    <a:pt x="482" y="454"/>
                    <a:pt x="484" y="456"/>
                    <a:pt x="487" y="456"/>
                  </a:cubicBezTo>
                  <a:cubicBezTo>
                    <a:pt x="490" y="458"/>
                    <a:pt x="493" y="458"/>
                    <a:pt x="495" y="458"/>
                  </a:cubicBezTo>
                  <a:cubicBezTo>
                    <a:pt x="497" y="458"/>
                    <a:pt x="498" y="458"/>
                    <a:pt x="499" y="458"/>
                  </a:cubicBezTo>
                  <a:cubicBezTo>
                    <a:pt x="501" y="458"/>
                    <a:pt x="502" y="458"/>
                    <a:pt x="503" y="458"/>
                  </a:cubicBezTo>
                  <a:cubicBezTo>
                    <a:pt x="505" y="458"/>
                    <a:pt x="508" y="458"/>
                    <a:pt x="511" y="461"/>
                  </a:cubicBezTo>
                  <a:cubicBezTo>
                    <a:pt x="513" y="463"/>
                    <a:pt x="514" y="466"/>
                    <a:pt x="514" y="469"/>
                  </a:cubicBezTo>
                  <a:cubicBezTo>
                    <a:pt x="515" y="470"/>
                    <a:pt x="515" y="472"/>
                    <a:pt x="515" y="473"/>
                  </a:cubicBezTo>
                  <a:cubicBezTo>
                    <a:pt x="515" y="473"/>
                    <a:pt x="516" y="473"/>
                    <a:pt x="516" y="473"/>
                  </a:cubicBezTo>
                  <a:cubicBezTo>
                    <a:pt x="516" y="473"/>
                    <a:pt x="516" y="473"/>
                    <a:pt x="516" y="473"/>
                  </a:cubicBezTo>
                  <a:cubicBezTo>
                    <a:pt x="517" y="473"/>
                    <a:pt x="518" y="473"/>
                    <a:pt x="519" y="472"/>
                  </a:cubicBezTo>
                  <a:cubicBezTo>
                    <a:pt x="522" y="472"/>
                    <a:pt x="525" y="472"/>
                    <a:pt x="527" y="473"/>
                  </a:cubicBezTo>
                  <a:cubicBezTo>
                    <a:pt x="529" y="473"/>
                    <a:pt x="530" y="475"/>
                    <a:pt x="532" y="477"/>
                  </a:cubicBezTo>
                  <a:cubicBezTo>
                    <a:pt x="535" y="479"/>
                    <a:pt x="538" y="482"/>
                    <a:pt x="543" y="482"/>
                  </a:cubicBezTo>
                  <a:cubicBezTo>
                    <a:pt x="545" y="482"/>
                    <a:pt x="547" y="482"/>
                    <a:pt x="549" y="481"/>
                  </a:cubicBezTo>
                  <a:cubicBezTo>
                    <a:pt x="553" y="478"/>
                    <a:pt x="553" y="478"/>
                    <a:pt x="553" y="478"/>
                  </a:cubicBezTo>
                  <a:cubicBezTo>
                    <a:pt x="553" y="483"/>
                    <a:pt x="553" y="483"/>
                    <a:pt x="553" y="483"/>
                  </a:cubicBezTo>
                  <a:cubicBezTo>
                    <a:pt x="552" y="486"/>
                    <a:pt x="553" y="488"/>
                    <a:pt x="554" y="490"/>
                  </a:cubicBezTo>
                  <a:cubicBezTo>
                    <a:pt x="555" y="492"/>
                    <a:pt x="556" y="494"/>
                    <a:pt x="557" y="496"/>
                  </a:cubicBezTo>
                  <a:cubicBezTo>
                    <a:pt x="558" y="496"/>
                    <a:pt x="559" y="495"/>
                    <a:pt x="560" y="493"/>
                  </a:cubicBezTo>
                  <a:cubicBezTo>
                    <a:pt x="561" y="492"/>
                    <a:pt x="563" y="490"/>
                    <a:pt x="564" y="489"/>
                  </a:cubicBezTo>
                  <a:cubicBezTo>
                    <a:pt x="566" y="487"/>
                    <a:pt x="566" y="487"/>
                    <a:pt x="566" y="487"/>
                  </a:cubicBezTo>
                  <a:cubicBezTo>
                    <a:pt x="570" y="491"/>
                    <a:pt x="570" y="491"/>
                    <a:pt x="570" y="491"/>
                  </a:cubicBezTo>
                  <a:cubicBezTo>
                    <a:pt x="574" y="497"/>
                    <a:pt x="578" y="502"/>
                    <a:pt x="585" y="504"/>
                  </a:cubicBezTo>
                  <a:cubicBezTo>
                    <a:pt x="590" y="493"/>
                    <a:pt x="585" y="487"/>
                    <a:pt x="578" y="480"/>
                  </a:cubicBezTo>
                  <a:cubicBezTo>
                    <a:pt x="578" y="479"/>
                    <a:pt x="577" y="479"/>
                    <a:pt x="577" y="478"/>
                  </a:cubicBezTo>
                  <a:cubicBezTo>
                    <a:pt x="575" y="479"/>
                    <a:pt x="572" y="479"/>
                    <a:pt x="570" y="479"/>
                  </a:cubicBezTo>
                  <a:cubicBezTo>
                    <a:pt x="562" y="479"/>
                    <a:pt x="557" y="474"/>
                    <a:pt x="554" y="471"/>
                  </a:cubicBezTo>
                  <a:cubicBezTo>
                    <a:pt x="553" y="470"/>
                    <a:pt x="553" y="470"/>
                    <a:pt x="553" y="469"/>
                  </a:cubicBezTo>
                  <a:cubicBezTo>
                    <a:pt x="553" y="469"/>
                    <a:pt x="552" y="469"/>
                    <a:pt x="552" y="469"/>
                  </a:cubicBezTo>
                  <a:cubicBezTo>
                    <a:pt x="551" y="469"/>
                    <a:pt x="548" y="471"/>
                    <a:pt x="547" y="472"/>
                  </a:cubicBezTo>
                  <a:cubicBezTo>
                    <a:pt x="545" y="473"/>
                    <a:pt x="544" y="474"/>
                    <a:pt x="542" y="474"/>
                  </a:cubicBezTo>
                  <a:cubicBezTo>
                    <a:pt x="542" y="474"/>
                    <a:pt x="542" y="474"/>
                    <a:pt x="542" y="474"/>
                  </a:cubicBezTo>
                  <a:cubicBezTo>
                    <a:pt x="541" y="474"/>
                    <a:pt x="541" y="474"/>
                    <a:pt x="541" y="474"/>
                  </a:cubicBezTo>
                  <a:cubicBezTo>
                    <a:pt x="538" y="472"/>
                    <a:pt x="537" y="468"/>
                    <a:pt x="537" y="465"/>
                  </a:cubicBezTo>
                  <a:cubicBezTo>
                    <a:pt x="537" y="464"/>
                    <a:pt x="536" y="462"/>
                    <a:pt x="536" y="461"/>
                  </a:cubicBezTo>
                  <a:cubicBezTo>
                    <a:pt x="534" y="460"/>
                    <a:pt x="530" y="459"/>
                    <a:pt x="526" y="458"/>
                  </a:cubicBezTo>
                  <a:cubicBezTo>
                    <a:pt x="520" y="457"/>
                    <a:pt x="514" y="456"/>
                    <a:pt x="512" y="452"/>
                  </a:cubicBezTo>
                  <a:cubicBezTo>
                    <a:pt x="510" y="449"/>
                    <a:pt x="510" y="446"/>
                    <a:pt x="511" y="442"/>
                  </a:cubicBezTo>
                  <a:cubicBezTo>
                    <a:pt x="511" y="441"/>
                    <a:pt x="511" y="441"/>
                    <a:pt x="511" y="441"/>
                  </a:cubicBezTo>
                  <a:cubicBezTo>
                    <a:pt x="513" y="440"/>
                    <a:pt x="513" y="440"/>
                    <a:pt x="513" y="440"/>
                  </a:cubicBezTo>
                  <a:cubicBezTo>
                    <a:pt x="516" y="439"/>
                    <a:pt x="516" y="437"/>
                    <a:pt x="516" y="435"/>
                  </a:cubicBezTo>
                  <a:cubicBezTo>
                    <a:pt x="516" y="434"/>
                    <a:pt x="516" y="432"/>
                    <a:pt x="518" y="430"/>
                  </a:cubicBezTo>
                  <a:cubicBezTo>
                    <a:pt x="519" y="429"/>
                    <a:pt x="522" y="428"/>
                    <a:pt x="525" y="428"/>
                  </a:cubicBezTo>
                  <a:cubicBezTo>
                    <a:pt x="524" y="422"/>
                    <a:pt x="525" y="418"/>
                    <a:pt x="526" y="416"/>
                  </a:cubicBezTo>
                  <a:cubicBezTo>
                    <a:pt x="530" y="410"/>
                    <a:pt x="537" y="407"/>
                    <a:pt x="547" y="408"/>
                  </a:cubicBezTo>
                  <a:cubicBezTo>
                    <a:pt x="546" y="405"/>
                    <a:pt x="545" y="403"/>
                    <a:pt x="543" y="401"/>
                  </a:cubicBezTo>
                  <a:cubicBezTo>
                    <a:pt x="540" y="398"/>
                    <a:pt x="537" y="394"/>
                    <a:pt x="538" y="385"/>
                  </a:cubicBezTo>
                  <a:cubicBezTo>
                    <a:pt x="534" y="385"/>
                    <a:pt x="533" y="388"/>
                    <a:pt x="532" y="395"/>
                  </a:cubicBezTo>
                  <a:cubicBezTo>
                    <a:pt x="530" y="401"/>
                    <a:pt x="529" y="408"/>
                    <a:pt x="522" y="409"/>
                  </a:cubicBezTo>
                  <a:cubicBezTo>
                    <a:pt x="521" y="410"/>
                    <a:pt x="521" y="410"/>
                    <a:pt x="521" y="410"/>
                  </a:cubicBezTo>
                  <a:cubicBezTo>
                    <a:pt x="521" y="409"/>
                    <a:pt x="521" y="409"/>
                    <a:pt x="521" y="409"/>
                  </a:cubicBezTo>
                  <a:cubicBezTo>
                    <a:pt x="518" y="408"/>
                    <a:pt x="515" y="407"/>
                    <a:pt x="513" y="406"/>
                  </a:cubicBezTo>
                  <a:cubicBezTo>
                    <a:pt x="504" y="403"/>
                    <a:pt x="496" y="400"/>
                    <a:pt x="491" y="392"/>
                  </a:cubicBezTo>
                  <a:cubicBezTo>
                    <a:pt x="491" y="391"/>
                    <a:pt x="491" y="391"/>
                    <a:pt x="491" y="391"/>
                  </a:cubicBezTo>
                  <a:cubicBezTo>
                    <a:pt x="489" y="386"/>
                    <a:pt x="495" y="383"/>
                    <a:pt x="499" y="380"/>
                  </a:cubicBezTo>
                  <a:cubicBezTo>
                    <a:pt x="500" y="380"/>
                    <a:pt x="502" y="379"/>
                    <a:pt x="503" y="379"/>
                  </a:cubicBezTo>
                  <a:cubicBezTo>
                    <a:pt x="503" y="378"/>
                    <a:pt x="502" y="378"/>
                    <a:pt x="501" y="377"/>
                  </a:cubicBezTo>
                  <a:cubicBezTo>
                    <a:pt x="499" y="378"/>
                    <a:pt x="496" y="379"/>
                    <a:pt x="493" y="380"/>
                  </a:cubicBezTo>
                  <a:cubicBezTo>
                    <a:pt x="482" y="384"/>
                    <a:pt x="465" y="390"/>
                    <a:pt x="449" y="390"/>
                  </a:cubicBezTo>
                  <a:cubicBezTo>
                    <a:pt x="438" y="390"/>
                    <a:pt x="429" y="387"/>
                    <a:pt x="423" y="380"/>
                  </a:cubicBezTo>
                  <a:cubicBezTo>
                    <a:pt x="422" y="379"/>
                    <a:pt x="422" y="379"/>
                    <a:pt x="422" y="379"/>
                  </a:cubicBezTo>
                  <a:cubicBezTo>
                    <a:pt x="422" y="378"/>
                    <a:pt x="422" y="378"/>
                    <a:pt x="422" y="378"/>
                  </a:cubicBezTo>
                  <a:cubicBezTo>
                    <a:pt x="426" y="359"/>
                    <a:pt x="435" y="345"/>
                    <a:pt x="452" y="336"/>
                  </a:cubicBezTo>
                  <a:cubicBezTo>
                    <a:pt x="453" y="336"/>
                    <a:pt x="453" y="336"/>
                    <a:pt x="453" y="336"/>
                  </a:cubicBezTo>
                  <a:cubicBezTo>
                    <a:pt x="454" y="335"/>
                    <a:pt x="456" y="335"/>
                    <a:pt x="457" y="335"/>
                  </a:cubicBezTo>
                  <a:cubicBezTo>
                    <a:pt x="466" y="335"/>
                    <a:pt x="473" y="343"/>
                    <a:pt x="478" y="348"/>
                  </a:cubicBezTo>
                  <a:cubicBezTo>
                    <a:pt x="480" y="349"/>
                    <a:pt x="482" y="352"/>
                    <a:pt x="482" y="352"/>
                  </a:cubicBezTo>
                  <a:cubicBezTo>
                    <a:pt x="485" y="353"/>
                    <a:pt x="488" y="352"/>
                    <a:pt x="492" y="352"/>
                  </a:cubicBezTo>
                  <a:cubicBezTo>
                    <a:pt x="495" y="351"/>
                    <a:pt x="499" y="351"/>
                    <a:pt x="502" y="352"/>
                  </a:cubicBezTo>
                  <a:cubicBezTo>
                    <a:pt x="506" y="353"/>
                    <a:pt x="509" y="355"/>
                    <a:pt x="511" y="358"/>
                  </a:cubicBezTo>
                  <a:cubicBezTo>
                    <a:pt x="513" y="359"/>
                    <a:pt x="516" y="361"/>
                    <a:pt x="517" y="361"/>
                  </a:cubicBezTo>
                  <a:cubicBezTo>
                    <a:pt x="517" y="361"/>
                    <a:pt x="518" y="361"/>
                    <a:pt x="519" y="359"/>
                  </a:cubicBezTo>
                  <a:cubicBezTo>
                    <a:pt x="514" y="348"/>
                    <a:pt x="508" y="340"/>
                    <a:pt x="502" y="332"/>
                  </a:cubicBezTo>
                  <a:cubicBezTo>
                    <a:pt x="495" y="321"/>
                    <a:pt x="487" y="310"/>
                    <a:pt x="483" y="295"/>
                  </a:cubicBezTo>
                  <a:cubicBezTo>
                    <a:pt x="482" y="294"/>
                    <a:pt x="482" y="294"/>
                    <a:pt x="482" y="294"/>
                  </a:cubicBezTo>
                  <a:cubicBezTo>
                    <a:pt x="483" y="293"/>
                    <a:pt x="483" y="293"/>
                    <a:pt x="483" y="293"/>
                  </a:cubicBezTo>
                  <a:cubicBezTo>
                    <a:pt x="486" y="288"/>
                    <a:pt x="488" y="281"/>
                    <a:pt x="489" y="274"/>
                  </a:cubicBezTo>
                  <a:cubicBezTo>
                    <a:pt x="490" y="270"/>
                    <a:pt x="491" y="265"/>
                    <a:pt x="493" y="261"/>
                  </a:cubicBezTo>
                  <a:cubicBezTo>
                    <a:pt x="456" y="265"/>
                    <a:pt x="416" y="267"/>
                    <a:pt x="378" y="270"/>
                  </a:cubicBezTo>
                  <a:cubicBezTo>
                    <a:pt x="345" y="272"/>
                    <a:pt x="310" y="274"/>
                    <a:pt x="277" y="277"/>
                  </a:cubicBezTo>
                  <a:cubicBezTo>
                    <a:pt x="266" y="278"/>
                    <a:pt x="266" y="278"/>
                    <a:pt x="266" y="278"/>
                  </a:cubicBezTo>
                  <a:cubicBezTo>
                    <a:pt x="275" y="272"/>
                    <a:pt x="275" y="272"/>
                    <a:pt x="275" y="272"/>
                  </a:cubicBezTo>
                  <a:cubicBezTo>
                    <a:pt x="284" y="265"/>
                    <a:pt x="279" y="250"/>
                    <a:pt x="275" y="238"/>
                  </a:cubicBezTo>
                  <a:cubicBezTo>
                    <a:pt x="273" y="231"/>
                    <a:pt x="273" y="231"/>
                    <a:pt x="273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81" y="231"/>
                    <a:pt x="284" y="230"/>
                    <a:pt x="286" y="228"/>
                  </a:cubicBezTo>
                  <a:cubicBezTo>
                    <a:pt x="287" y="227"/>
                    <a:pt x="285" y="225"/>
                    <a:pt x="284" y="223"/>
                  </a:cubicBezTo>
                  <a:cubicBezTo>
                    <a:pt x="282" y="220"/>
                    <a:pt x="279" y="215"/>
                    <a:pt x="283" y="212"/>
                  </a:cubicBezTo>
                  <a:cubicBezTo>
                    <a:pt x="284" y="210"/>
                    <a:pt x="286" y="211"/>
                    <a:pt x="289" y="211"/>
                  </a:cubicBezTo>
                  <a:cubicBezTo>
                    <a:pt x="289" y="211"/>
                    <a:pt x="290" y="211"/>
                    <a:pt x="290" y="211"/>
                  </a:cubicBezTo>
                  <a:cubicBezTo>
                    <a:pt x="290" y="209"/>
                    <a:pt x="289" y="208"/>
                    <a:pt x="288" y="206"/>
                  </a:cubicBezTo>
                  <a:cubicBezTo>
                    <a:pt x="287" y="204"/>
                    <a:pt x="286" y="201"/>
                    <a:pt x="286" y="198"/>
                  </a:cubicBezTo>
                  <a:cubicBezTo>
                    <a:pt x="285" y="194"/>
                    <a:pt x="288" y="190"/>
                    <a:pt x="293" y="185"/>
                  </a:cubicBezTo>
                  <a:cubicBezTo>
                    <a:pt x="299" y="177"/>
                    <a:pt x="306" y="167"/>
                    <a:pt x="302" y="159"/>
                  </a:cubicBezTo>
                  <a:cubicBezTo>
                    <a:pt x="301" y="157"/>
                    <a:pt x="301" y="157"/>
                    <a:pt x="301" y="157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12" y="149"/>
                    <a:pt x="321" y="141"/>
                    <a:pt x="328" y="132"/>
                  </a:cubicBezTo>
                  <a:cubicBezTo>
                    <a:pt x="325" y="131"/>
                    <a:pt x="323" y="130"/>
                    <a:pt x="322" y="128"/>
                  </a:cubicBezTo>
                  <a:cubicBezTo>
                    <a:pt x="322" y="125"/>
                    <a:pt x="325" y="123"/>
                    <a:pt x="329" y="120"/>
                  </a:cubicBezTo>
                  <a:cubicBezTo>
                    <a:pt x="330" y="120"/>
                    <a:pt x="331" y="119"/>
                    <a:pt x="332" y="118"/>
                  </a:cubicBezTo>
                  <a:cubicBezTo>
                    <a:pt x="329" y="117"/>
                    <a:pt x="325" y="114"/>
                    <a:pt x="323" y="111"/>
                  </a:cubicBezTo>
                  <a:cubicBezTo>
                    <a:pt x="322" y="110"/>
                    <a:pt x="322" y="110"/>
                    <a:pt x="322" y="110"/>
                  </a:cubicBezTo>
                  <a:cubicBezTo>
                    <a:pt x="322" y="109"/>
                    <a:pt x="322" y="109"/>
                    <a:pt x="322" y="109"/>
                  </a:cubicBezTo>
                  <a:cubicBezTo>
                    <a:pt x="323" y="101"/>
                    <a:pt x="329" y="99"/>
                    <a:pt x="334" y="96"/>
                  </a:cubicBezTo>
                  <a:cubicBezTo>
                    <a:pt x="337" y="94"/>
                    <a:pt x="340" y="93"/>
                    <a:pt x="342" y="90"/>
                  </a:cubicBezTo>
                  <a:cubicBezTo>
                    <a:pt x="340" y="87"/>
                    <a:pt x="338" y="85"/>
                    <a:pt x="336" y="83"/>
                  </a:cubicBezTo>
                  <a:cubicBezTo>
                    <a:pt x="332" y="79"/>
                    <a:pt x="329" y="75"/>
                    <a:pt x="326" y="70"/>
                  </a:cubicBezTo>
                  <a:cubicBezTo>
                    <a:pt x="325" y="68"/>
                    <a:pt x="325" y="65"/>
                    <a:pt x="326" y="62"/>
                  </a:cubicBezTo>
                  <a:cubicBezTo>
                    <a:pt x="326" y="61"/>
                    <a:pt x="326" y="59"/>
                    <a:pt x="326" y="58"/>
                  </a:cubicBezTo>
                  <a:cubicBezTo>
                    <a:pt x="326" y="58"/>
                    <a:pt x="325" y="57"/>
                    <a:pt x="324" y="57"/>
                  </a:cubicBezTo>
                  <a:cubicBezTo>
                    <a:pt x="322" y="55"/>
                    <a:pt x="319" y="53"/>
                    <a:pt x="318" y="50"/>
                  </a:cubicBezTo>
                  <a:cubicBezTo>
                    <a:pt x="317" y="45"/>
                    <a:pt x="320" y="42"/>
                    <a:pt x="323" y="40"/>
                  </a:cubicBezTo>
                  <a:cubicBezTo>
                    <a:pt x="324" y="39"/>
                    <a:pt x="325" y="38"/>
                    <a:pt x="326" y="38"/>
                  </a:cubicBezTo>
                  <a:cubicBezTo>
                    <a:pt x="323" y="35"/>
                    <a:pt x="319" y="30"/>
                    <a:pt x="318" y="25"/>
                  </a:cubicBezTo>
                  <a:cubicBezTo>
                    <a:pt x="317" y="22"/>
                    <a:pt x="319" y="18"/>
                    <a:pt x="321" y="15"/>
                  </a:cubicBezTo>
                  <a:cubicBezTo>
                    <a:pt x="321" y="14"/>
                    <a:pt x="322" y="12"/>
                    <a:pt x="322" y="12"/>
                  </a:cubicBezTo>
                  <a:cubicBezTo>
                    <a:pt x="322" y="12"/>
                    <a:pt x="322" y="12"/>
                    <a:pt x="322" y="12"/>
                  </a:cubicBezTo>
                  <a:cubicBezTo>
                    <a:pt x="319" y="15"/>
                    <a:pt x="315" y="18"/>
                    <a:pt x="312" y="18"/>
                  </a:cubicBezTo>
                  <a:cubicBezTo>
                    <a:pt x="312" y="18"/>
                    <a:pt x="312" y="18"/>
                    <a:pt x="312" y="18"/>
                  </a:cubicBezTo>
                  <a:cubicBezTo>
                    <a:pt x="310" y="18"/>
                    <a:pt x="309" y="18"/>
                    <a:pt x="308" y="16"/>
                  </a:cubicBezTo>
                  <a:cubicBezTo>
                    <a:pt x="307" y="15"/>
                    <a:pt x="307" y="12"/>
                    <a:pt x="309" y="7"/>
                  </a:cubicBezTo>
                  <a:cubicBezTo>
                    <a:pt x="288" y="6"/>
                    <a:pt x="263" y="6"/>
                    <a:pt x="236" y="7"/>
                  </a:cubicBezTo>
                  <a:cubicBezTo>
                    <a:pt x="212" y="9"/>
                    <a:pt x="188" y="10"/>
                    <a:pt x="163" y="12"/>
                  </a:cubicBezTo>
                  <a:cubicBezTo>
                    <a:pt x="110" y="15"/>
                    <a:pt x="56" y="19"/>
                    <a:pt x="6" y="20"/>
                  </a:cubicBezTo>
                  <a:cubicBezTo>
                    <a:pt x="6" y="38"/>
                    <a:pt x="7" y="55"/>
                    <a:pt x="8" y="72"/>
                  </a:cubicBezTo>
                  <a:cubicBezTo>
                    <a:pt x="10" y="95"/>
                    <a:pt x="12" y="118"/>
                    <a:pt x="10" y="145"/>
                  </a:cubicBezTo>
                  <a:cubicBezTo>
                    <a:pt x="13" y="148"/>
                    <a:pt x="16" y="152"/>
                    <a:pt x="19" y="156"/>
                  </a:cubicBezTo>
                  <a:cubicBezTo>
                    <a:pt x="30" y="167"/>
                    <a:pt x="40" y="179"/>
                    <a:pt x="38" y="204"/>
                  </a:cubicBezTo>
                  <a:cubicBezTo>
                    <a:pt x="48" y="207"/>
                    <a:pt x="49" y="217"/>
                    <a:pt x="51" y="226"/>
                  </a:cubicBezTo>
                  <a:cubicBezTo>
                    <a:pt x="52" y="230"/>
                    <a:pt x="52" y="234"/>
                    <a:pt x="54" y="236"/>
                  </a:cubicBezTo>
                  <a:cubicBezTo>
                    <a:pt x="55" y="238"/>
                    <a:pt x="57" y="240"/>
                    <a:pt x="60" y="242"/>
                  </a:cubicBezTo>
                  <a:cubicBezTo>
                    <a:pt x="64" y="245"/>
                    <a:pt x="69" y="249"/>
                    <a:pt x="70" y="253"/>
                  </a:cubicBezTo>
                  <a:cubicBezTo>
                    <a:pt x="72" y="262"/>
                    <a:pt x="74" y="291"/>
                    <a:pt x="70" y="311"/>
                  </a:cubicBezTo>
                  <a:cubicBezTo>
                    <a:pt x="69" y="317"/>
                    <a:pt x="65" y="322"/>
                    <a:pt x="61" y="327"/>
                  </a:cubicBezTo>
                  <a:cubicBezTo>
                    <a:pt x="58" y="331"/>
                    <a:pt x="55" y="335"/>
                    <a:pt x="54" y="339"/>
                  </a:cubicBezTo>
                  <a:cubicBezTo>
                    <a:pt x="52" y="346"/>
                    <a:pt x="50" y="363"/>
                    <a:pt x="50" y="370"/>
                  </a:cubicBezTo>
                  <a:cubicBezTo>
                    <a:pt x="50" y="375"/>
                    <a:pt x="52" y="378"/>
                    <a:pt x="54" y="382"/>
                  </a:cubicBezTo>
                  <a:cubicBezTo>
                    <a:pt x="56" y="387"/>
                    <a:pt x="59" y="392"/>
                    <a:pt x="58" y="399"/>
                  </a:cubicBezTo>
                  <a:cubicBezTo>
                    <a:pt x="58" y="403"/>
                    <a:pt x="55" y="406"/>
                    <a:pt x="53" y="408"/>
                  </a:cubicBezTo>
                  <a:cubicBezTo>
                    <a:pt x="52" y="409"/>
                    <a:pt x="50" y="410"/>
                    <a:pt x="50" y="411"/>
                  </a:cubicBezTo>
                  <a:cubicBezTo>
                    <a:pt x="49" y="414"/>
                    <a:pt x="50" y="417"/>
                    <a:pt x="50" y="420"/>
                  </a:cubicBezTo>
                  <a:cubicBezTo>
                    <a:pt x="51" y="424"/>
                    <a:pt x="51" y="428"/>
                    <a:pt x="50" y="432"/>
                  </a:cubicBezTo>
                  <a:cubicBezTo>
                    <a:pt x="48" y="435"/>
                    <a:pt x="45" y="437"/>
                    <a:pt x="42" y="439"/>
                  </a:cubicBezTo>
                  <a:cubicBezTo>
                    <a:pt x="39" y="440"/>
                    <a:pt x="37" y="442"/>
                    <a:pt x="37" y="443"/>
                  </a:cubicBezTo>
                  <a:cubicBezTo>
                    <a:pt x="37" y="443"/>
                    <a:pt x="37" y="443"/>
                    <a:pt x="37" y="443"/>
                  </a:cubicBezTo>
                  <a:cubicBezTo>
                    <a:pt x="43" y="441"/>
                    <a:pt x="50" y="441"/>
                    <a:pt x="58" y="441"/>
                  </a:cubicBezTo>
                  <a:cubicBezTo>
                    <a:pt x="68" y="440"/>
                    <a:pt x="79" y="440"/>
                    <a:pt x="84" y="435"/>
                  </a:cubicBezTo>
                  <a:cubicBezTo>
                    <a:pt x="82" y="430"/>
                    <a:pt x="85" y="421"/>
                    <a:pt x="89" y="411"/>
                  </a:cubicBezTo>
                  <a:cubicBezTo>
                    <a:pt x="90" y="406"/>
                    <a:pt x="92" y="401"/>
                    <a:pt x="93" y="398"/>
                  </a:cubicBezTo>
                  <a:cubicBezTo>
                    <a:pt x="94" y="393"/>
                    <a:pt x="94" y="393"/>
                    <a:pt x="94" y="393"/>
                  </a:cubicBezTo>
                  <a:cubicBezTo>
                    <a:pt x="98" y="397"/>
                    <a:pt x="98" y="397"/>
                    <a:pt x="98" y="397"/>
                  </a:cubicBezTo>
                  <a:cubicBezTo>
                    <a:pt x="109" y="409"/>
                    <a:pt x="112" y="423"/>
                    <a:pt x="108" y="435"/>
                  </a:cubicBezTo>
                  <a:cubicBezTo>
                    <a:pt x="109" y="435"/>
                    <a:pt x="110" y="435"/>
                    <a:pt x="111" y="435"/>
                  </a:cubicBezTo>
                  <a:cubicBezTo>
                    <a:pt x="118" y="435"/>
                    <a:pt x="123" y="438"/>
                    <a:pt x="128" y="440"/>
                  </a:cubicBezTo>
                  <a:cubicBezTo>
                    <a:pt x="131" y="442"/>
                    <a:pt x="134" y="443"/>
                    <a:pt x="137" y="444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57" y="451"/>
                    <a:pt x="166" y="454"/>
                    <a:pt x="184" y="456"/>
                  </a:cubicBezTo>
                  <a:cubicBezTo>
                    <a:pt x="189" y="457"/>
                    <a:pt x="195" y="459"/>
                    <a:pt x="201" y="461"/>
                  </a:cubicBezTo>
                  <a:cubicBezTo>
                    <a:pt x="207" y="462"/>
                    <a:pt x="212" y="464"/>
                    <a:pt x="215" y="464"/>
                  </a:cubicBezTo>
                  <a:cubicBezTo>
                    <a:pt x="216" y="464"/>
                    <a:pt x="216" y="464"/>
                    <a:pt x="216" y="464"/>
                  </a:cubicBezTo>
                  <a:cubicBezTo>
                    <a:pt x="218" y="464"/>
                    <a:pt x="220" y="462"/>
                    <a:pt x="222" y="460"/>
                  </a:cubicBezTo>
                  <a:cubicBezTo>
                    <a:pt x="225" y="457"/>
                    <a:pt x="229" y="454"/>
                    <a:pt x="234" y="455"/>
                  </a:cubicBezTo>
                  <a:cubicBezTo>
                    <a:pt x="233" y="453"/>
                    <a:pt x="231" y="451"/>
                    <a:pt x="228" y="448"/>
                  </a:cubicBezTo>
                  <a:cubicBezTo>
                    <a:pt x="225" y="446"/>
                    <a:pt x="222" y="444"/>
                    <a:pt x="222" y="441"/>
                  </a:cubicBezTo>
                  <a:cubicBezTo>
                    <a:pt x="223" y="439"/>
                    <a:pt x="225" y="437"/>
                    <a:pt x="227" y="436"/>
                  </a:cubicBezTo>
                  <a:cubicBezTo>
                    <a:pt x="228" y="436"/>
                    <a:pt x="228" y="436"/>
                    <a:pt x="228" y="436"/>
                  </a:cubicBezTo>
                  <a:cubicBezTo>
                    <a:pt x="236" y="434"/>
                    <a:pt x="242" y="431"/>
                    <a:pt x="249" y="428"/>
                  </a:cubicBezTo>
                  <a:cubicBezTo>
                    <a:pt x="255" y="425"/>
                    <a:pt x="261" y="422"/>
                    <a:pt x="268" y="420"/>
                  </a:cubicBezTo>
                  <a:cubicBezTo>
                    <a:pt x="271" y="419"/>
                    <a:pt x="271" y="419"/>
                    <a:pt x="271" y="419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91" y="430"/>
                    <a:pt x="303" y="438"/>
                    <a:pt x="307" y="456"/>
                  </a:cubicBezTo>
                  <a:cubicBezTo>
                    <a:pt x="313" y="455"/>
                    <a:pt x="317" y="457"/>
                    <a:pt x="321" y="458"/>
                  </a:cubicBezTo>
                  <a:cubicBezTo>
                    <a:pt x="324" y="460"/>
                    <a:pt x="326" y="461"/>
                    <a:pt x="330" y="460"/>
                  </a:cubicBezTo>
                  <a:cubicBezTo>
                    <a:pt x="330" y="455"/>
                    <a:pt x="331" y="448"/>
                    <a:pt x="338" y="448"/>
                  </a:cubicBezTo>
                  <a:cubicBezTo>
                    <a:pt x="339" y="448"/>
                    <a:pt x="340" y="448"/>
                    <a:pt x="341" y="448"/>
                  </a:cubicBezTo>
                  <a:cubicBezTo>
                    <a:pt x="344" y="449"/>
                    <a:pt x="344" y="449"/>
                    <a:pt x="344" y="449"/>
                  </a:cubicBezTo>
                  <a:cubicBezTo>
                    <a:pt x="343" y="451"/>
                    <a:pt x="343" y="451"/>
                    <a:pt x="343" y="451"/>
                  </a:cubicBezTo>
                  <a:cubicBezTo>
                    <a:pt x="341" y="468"/>
                    <a:pt x="347" y="475"/>
                    <a:pt x="353" y="482"/>
                  </a:cubicBezTo>
                  <a:cubicBezTo>
                    <a:pt x="357" y="487"/>
                    <a:pt x="361" y="492"/>
                    <a:pt x="363" y="499"/>
                  </a:cubicBezTo>
                  <a:cubicBezTo>
                    <a:pt x="364" y="499"/>
                    <a:pt x="366" y="499"/>
                    <a:pt x="367" y="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50">
              <a:extLst>
                <a:ext uri="{FF2B5EF4-FFF2-40B4-BE49-F238E27FC236}">
                  <a16:creationId xmlns:a16="http://schemas.microsoft.com/office/drawing/2014/main" id="{6880D085-D23A-4500-B0CE-70D89423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5" y="4916488"/>
              <a:ext cx="25400" cy="23813"/>
            </a:xfrm>
            <a:custGeom>
              <a:avLst/>
              <a:gdLst>
                <a:gd name="T0" fmla="*/ 24 w 25"/>
                <a:gd name="T1" fmla="*/ 15 h 24"/>
                <a:gd name="T2" fmla="*/ 0 w 25"/>
                <a:gd name="T3" fmla="*/ 11 h 24"/>
                <a:gd name="T4" fmla="*/ 24 w 25"/>
                <a:gd name="T5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4">
                  <a:moveTo>
                    <a:pt x="24" y="15"/>
                  </a:moveTo>
                  <a:cubicBezTo>
                    <a:pt x="16" y="24"/>
                    <a:pt x="13" y="10"/>
                    <a:pt x="0" y="11"/>
                  </a:cubicBezTo>
                  <a:cubicBezTo>
                    <a:pt x="4" y="1"/>
                    <a:pt x="25" y="0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351">
              <a:extLst>
                <a:ext uri="{FF2B5EF4-FFF2-40B4-BE49-F238E27FC236}">
                  <a16:creationId xmlns:a16="http://schemas.microsoft.com/office/drawing/2014/main" id="{4098A034-A2B8-4CB5-A877-75A896C2E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0850" y="4918076"/>
              <a:ext cx="30163" cy="19050"/>
            </a:xfrm>
            <a:custGeom>
              <a:avLst/>
              <a:gdLst>
                <a:gd name="T0" fmla="*/ 23 w 31"/>
                <a:gd name="T1" fmla="*/ 20 h 20"/>
                <a:gd name="T2" fmla="*/ 15 w 31"/>
                <a:gd name="T3" fmla="*/ 16 h 20"/>
                <a:gd name="T4" fmla="*/ 5 w 31"/>
                <a:gd name="T5" fmla="*/ 13 h 20"/>
                <a:gd name="T6" fmla="*/ 0 w 31"/>
                <a:gd name="T7" fmla="*/ 13 h 20"/>
                <a:gd name="T8" fmla="*/ 2 w 31"/>
                <a:gd name="T9" fmla="*/ 9 h 20"/>
                <a:gd name="T10" fmla="*/ 17 w 31"/>
                <a:gd name="T11" fmla="*/ 0 h 20"/>
                <a:gd name="T12" fmla="*/ 28 w 31"/>
                <a:gd name="T13" fmla="*/ 4 h 20"/>
                <a:gd name="T14" fmla="*/ 31 w 31"/>
                <a:gd name="T15" fmla="*/ 14 h 20"/>
                <a:gd name="T16" fmla="*/ 31 w 31"/>
                <a:gd name="T17" fmla="*/ 15 h 20"/>
                <a:gd name="T18" fmla="*/ 30 w 31"/>
                <a:gd name="T19" fmla="*/ 16 h 20"/>
                <a:gd name="T20" fmla="*/ 23 w 31"/>
                <a:gd name="T21" fmla="*/ 20 h 20"/>
                <a:gd name="T22" fmla="*/ 10 w 31"/>
                <a:gd name="T23" fmla="*/ 8 h 20"/>
                <a:gd name="T24" fmla="*/ 18 w 31"/>
                <a:gd name="T25" fmla="*/ 12 h 20"/>
                <a:gd name="T26" fmla="*/ 23 w 31"/>
                <a:gd name="T27" fmla="*/ 14 h 20"/>
                <a:gd name="T28" fmla="*/ 26 w 31"/>
                <a:gd name="T29" fmla="*/ 13 h 20"/>
                <a:gd name="T30" fmla="*/ 24 w 31"/>
                <a:gd name="T31" fmla="*/ 8 h 20"/>
                <a:gd name="T32" fmla="*/ 10 w 31"/>
                <a:gd name="T3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0">
                  <a:moveTo>
                    <a:pt x="23" y="20"/>
                  </a:moveTo>
                  <a:cubicBezTo>
                    <a:pt x="20" y="20"/>
                    <a:pt x="17" y="18"/>
                    <a:pt x="15" y="16"/>
                  </a:cubicBezTo>
                  <a:cubicBezTo>
                    <a:pt x="12" y="14"/>
                    <a:pt x="9" y="12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3"/>
                    <a:pt x="11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0" y="7"/>
                    <a:pt x="31" y="10"/>
                    <a:pt x="31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8" y="18"/>
                    <a:pt x="26" y="20"/>
                    <a:pt x="23" y="20"/>
                  </a:cubicBezTo>
                  <a:close/>
                  <a:moveTo>
                    <a:pt x="10" y="8"/>
                  </a:moveTo>
                  <a:cubicBezTo>
                    <a:pt x="13" y="8"/>
                    <a:pt x="16" y="10"/>
                    <a:pt x="18" y="12"/>
                  </a:cubicBezTo>
                  <a:cubicBezTo>
                    <a:pt x="20" y="13"/>
                    <a:pt x="22" y="14"/>
                    <a:pt x="23" y="14"/>
                  </a:cubicBezTo>
                  <a:cubicBezTo>
                    <a:pt x="23" y="14"/>
                    <a:pt x="24" y="14"/>
                    <a:pt x="26" y="13"/>
                  </a:cubicBezTo>
                  <a:cubicBezTo>
                    <a:pt x="26" y="11"/>
                    <a:pt x="25" y="9"/>
                    <a:pt x="24" y="8"/>
                  </a:cubicBezTo>
                  <a:cubicBezTo>
                    <a:pt x="21" y="5"/>
                    <a:pt x="14" y="5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352">
              <a:extLst>
                <a:ext uri="{FF2B5EF4-FFF2-40B4-BE49-F238E27FC236}">
                  <a16:creationId xmlns:a16="http://schemas.microsoft.com/office/drawing/2014/main" id="{A71B17C1-6CDF-4138-A383-37D29A5D8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813" y="4951413"/>
              <a:ext cx="17463" cy="17463"/>
            </a:xfrm>
            <a:custGeom>
              <a:avLst/>
              <a:gdLst>
                <a:gd name="T0" fmla="*/ 10 w 18"/>
                <a:gd name="T1" fmla="*/ 0 h 19"/>
                <a:gd name="T2" fmla="*/ 18 w 18"/>
                <a:gd name="T3" fmla="*/ 8 h 19"/>
                <a:gd name="T4" fmla="*/ 10 w 1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9">
                  <a:moveTo>
                    <a:pt x="10" y="0"/>
                  </a:moveTo>
                  <a:cubicBezTo>
                    <a:pt x="14" y="1"/>
                    <a:pt x="12" y="8"/>
                    <a:pt x="18" y="8"/>
                  </a:cubicBezTo>
                  <a:cubicBezTo>
                    <a:pt x="14" y="19"/>
                    <a:pt x="0" y="5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53">
              <a:extLst>
                <a:ext uri="{FF2B5EF4-FFF2-40B4-BE49-F238E27FC236}">
                  <a16:creationId xmlns:a16="http://schemas.microsoft.com/office/drawing/2014/main" id="{CFE1C002-BD25-4C47-A1FA-A48390985B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24988" y="4948238"/>
              <a:ext cx="19050" cy="17463"/>
            </a:xfrm>
            <a:custGeom>
              <a:avLst/>
              <a:gdLst>
                <a:gd name="T0" fmla="*/ 10 w 19"/>
                <a:gd name="T1" fmla="*/ 18 h 18"/>
                <a:gd name="T2" fmla="*/ 1 w 19"/>
                <a:gd name="T3" fmla="*/ 10 h 18"/>
                <a:gd name="T4" fmla="*/ 6 w 19"/>
                <a:gd name="T5" fmla="*/ 1 h 18"/>
                <a:gd name="T6" fmla="*/ 6 w 19"/>
                <a:gd name="T7" fmla="*/ 0 h 18"/>
                <a:gd name="T8" fmla="*/ 7 w 19"/>
                <a:gd name="T9" fmla="*/ 0 h 18"/>
                <a:gd name="T10" fmla="*/ 13 w 19"/>
                <a:gd name="T11" fmla="*/ 6 h 18"/>
                <a:gd name="T12" fmla="*/ 15 w 19"/>
                <a:gd name="T13" fmla="*/ 8 h 18"/>
                <a:gd name="T14" fmla="*/ 19 w 19"/>
                <a:gd name="T15" fmla="*/ 8 h 18"/>
                <a:gd name="T16" fmla="*/ 17 w 19"/>
                <a:gd name="T17" fmla="*/ 12 h 18"/>
                <a:gd name="T18" fmla="*/ 10 w 19"/>
                <a:gd name="T19" fmla="*/ 18 h 18"/>
                <a:gd name="T20" fmla="*/ 7 w 19"/>
                <a:gd name="T21" fmla="*/ 6 h 18"/>
                <a:gd name="T22" fmla="*/ 6 w 19"/>
                <a:gd name="T23" fmla="*/ 8 h 18"/>
                <a:gd name="T24" fmla="*/ 10 w 19"/>
                <a:gd name="T25" fmla="*/ 12 h 18"/>
                <a:gd name="T26" fmla="*/ 10 w 19"/>
                <a:gd name="T27" fmla="*/ 12 h 18"/>
                <a:gd name="T28" fmla="*/ 8 w 19"/>
                <a:gd name="T29" fmla="*/ 8 h 18"/>
                <a:gd name="T30" fmla="*/ 7 w 19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0" y="18"/>
                  </a:moveTo>
                  <a:cubicBezTo>
                    <a:pt x="6" y="18"/>
                    <a:pt x="2" y="14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1"/>
                    <a:pt x="12" y="4"/>
                    <a:pt x="13" y="6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7"/>
                    <a:pt x="12" y="18"/>
                    <a:pt x="10" y="18"/>
                  </a:cubicBezTo>
                  <a:close/>
                  <a:moveTo>
                    <a:pt x="7" y="6"/>
                  </a:moveTo>
                  <a:cubicBezTo>
                    <a:pt x="6" y="7"/>
                    <a:pt x="6" y="8"/>
                    <a:pt x="6" y="8"/>
                  </a:cubicBezTo>
                  <a:cubicBezTo>
                    <a:pt x="7" y="11"/>
                    <a:pt x="9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1"/>
                    <a:pt x="8" y="9"/>
                    <a:pt x="8" y="8"/>
                  </a:cubicBezTo>
                  <a:cubicBezTo>
                    <a:pt x="7" y="7"/>
                    <a:pt x="7" y="7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54">
              <a:extLst>
                <a:ext uri="{FF2B5EF4-FFF2-40B4-BE49-F238E27FC236}">
                  <a16:creationId xmlns:a16="http://schemas.microsoft.com/office/drawing/2014/main" id="{2E26B563-DBF0-489D-B106-AAFDBFF0C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5" y="4014788"/>
              <a:ext cx="1447800" cy="1406525"/>
            </a:xfrm>
            <a:custGeom>
              <a:avLst/>
              <a:gdLst>
                <a:gd name="T0" fmla="*/ 1016 w 1472"/>
                <a:gd name="T1" fmla="*/ 1170 h 1431"/>
                <a:gd name="T2" fmla="*/ 1044 w 1472"/>
                <a:gd name="T3" fmla="*/ 1194 h 1431"/>
                <a:gd name="T4" fmla="*/ 988 w 1472"/>
                <a:gd name="T5" fmla="*/ 1222 h 1431"/>
                <a:gd name="T6" fmla="*/ 1028 w 1472"/>
                <a:gd name="T7" fmla="*/ 1251 h 1431"/>
                <a:gd name="T8" fmla="*/ 1024 w 1472"/>
                <a:gd name="T9" fmla="*/ 1319 h 1431"/>
                <a:gd name="T10" fmla="*/ 1040 w 1472"/>
                <a:gd name="T11" fmla="*/ 1379 h 1431"/>
                <a:gd name="T12" fmla="*/ 1036 w 1472"/>
                <a:gd name="T13" fmla="*/ 1431 h 1431"/>
                <a:gd name="T14" fmla="*/ 932 w 1472"/>
                <a:gd name="T15" fmla="*/ 1403 h 1431"/>
                <a:gd name="T16" fmla="*/ 835 w 1472"/>
                <a:gd name="T17" fmla="*/ 1359 h 1431"/>
                <a:gd name="T18" fmla="*/ 823 w 1472"/>
                <a:gd name="T19" fmla="*/ 1343 h 1431"/>
                <a:gd name="T20" fmla="*/ 791 w 1472"/>
                <a:gd name="T21" fmla="*/ 1271 h 1431"/>
                <a:gd name="T22" fmla="*/ 787 w 1472"/>
                <a:gd name="T23" fmla="*/ 1239 h 1431"/>
                <a:gd name="T24" fmla="*/ 759 w 1472"/>
                <a:gd name="T25" fmla="*/ 1186 h 1431"/>
                <a:gd name="T26" fmla="*/ 703 w 1472"/>
                <a:gd name="T27" fmla="*/ 1114 h 1431"/>
                <a:gd name="T28" fmla="*/ 687 w 1472"/>
                <a:gd name="T29" fmla="*/ 1062 h 1431"/>
                <a:gd name="T30" fmla="*/ 678 w 1472"/>
                <a:gd name="T31" fmla="*/ 1050 h 1431"/>
                <a:gd name="T32" fmla="*/ 658 w 1472"/>
                <a:gd name="T33" fmla="*/ 1001 h 1431"/>
                <a:gd name="T34" fmla="*/ 594 w 1472"/>
                <a:gd name="T35" fmla="*/ 929 h 1431"/>
                <a:gd name="T36" fmla="*/ 566 w 1472"/>
                <a:gd name="T37" fmla="*/ 897 h 1431"/>
                <a:gd name="T38" fmla="*/ 457 w 1472"/>
                <a:gd name="T39" fmla="*/ 897 h 1431"/>
                <a:gd name="T40" fmla="*/ 401 w 1472"/>
                <a:gd name="T41" fmla="*/ 953 h 1431"/>
                <a:gd name="T42" fmla="*/ 309 w 1472"/>
                <a:gd name="T43" fmla="*/ 965 h 1431"/>
                <a:gd name="T44" fmla="*/ 268 w 1472"/>
                <a:gd name="T45" fmla="*/ 945 h 1431"/>
                <a:gd name="T46" fmla="*/ 200 w 1472"/>
                <a:gd name="T47" fmla="*/ 841 h 1431"/>
                <a:gd name="T48" fmla="*/ 192 w 1472"/>
                <a:gd name="T49" fmla="*/ 796 h 1431"/>
                <a:gd name="T50" fmla="*/ 184 w 1472"/>
                <a:gd name="T51" fmla="*/ 776 h 1431"/>
                <a:gd name="T52" fmla="*/ 152 w 1472"/>
                <a:gd name="T53" fmla="*/ 740 h 1431"/>
                <a:gd name="T54" fmla="*/ 116 w 1472"/>
                <a:gd name="T55" fmla="*/ 708 h 1431"/>
                <a:gd name="T56" fmla="*/ 43 w 1472"/>
                <a:gd name="T57" fmla="*/ 640 h 1431"/>
                <a:gd name="T58" fmla="*/ 3 w 1472"/>
                <a:gd name="T59" fmla="*/ 567 h 1431"/>
                <a:gd name="T60" fmla="*/ 405 w 1472"/>
                <a:gd name="T61" fmla="*/ 591 h 1431"/>
                <a:gd name="T62" fmla="*/ 759 w 1472"/>
                <a:gd name="T63" fmla="*/ 16 h 1431"/>
                <a:gd name="T64" fmla="*/ 791 w 1472"/>
                <a:gd name="T65" fmla="*/ 298 h 1431"/>
                <a:gd name="T66" fmla="*/ 843 w 1472"/>
                <a:gd name="T67" fmla="*/ 326 h 1431"/>
                <a:gd name="T68" fmla="*/ 960 w 1472"/>
                <a:gd name="T69" fmla="*/ 338 h 1431"/>
                <a:gd name="T70" fmla="*/ 980 w 1472"/>
                <a:gd name="T71" fmla="*/ 374 h 1431"/>
                <a:gd name="T72" fmla="*/ 1028 w 1472"/>
                <a:gd name="T73" fmla="*/ 378 h 1431"/>
                <a:gd name="T74" fmla="*/ 1064 w 1472"/>
                <a:gd name="T75" fmla="*/ 390 h 1431"/>
                <a:gd name="T76" fmla="*/ 1084 w 1472"/>
                <a:gd name="T77" fmla="*/ 362 h 1431"/>
                <a:gd name="T78" fmla="*/ 1157 w 1472"/>
                <a:gd name="T79" fmla="*/ 394 h 1431"/>
                <a:gd name="T80" fmla="*/ 1209 w 1472"/>
                <a:gd name="T81" fmla="*/ 374 h 1431"/>
                <a:gd name="T82" fmla="*/ 1273 w 1472"/>
                <a:gd name="T83" fmla="*/ 362 h 1431"/>
                <a:gd name="T84" fmla="*/ 1326 w 1472"/>
                <a:gd name="T85" fmla="*/ 386 h 1431"/>
                <a:gd name="T86" fmla="*/ 1366 w 1472"/>
                <a:gd name="T87" fmla="*/ 410 h 1431"/>
                <a:gd name="T88" fmla="*/ 1410 w 1472"/>
                <a:gd name="T89" fmla="*/ 615 h 1431"/>
                <a:gd name="T90" fmla="*/ 1434 w 1472"/>
                <a:gd name="T91" fmla="*/ 664 h 1431"/>
                <a:gd name="T92" fmla="*/ 1454 w 1472"/>
                <a:gd name="T93" fmla="*/ 692 h 1431"/>
                <a:gd name="T94" fmla="*/ 1470 w 1472"/>
                <a:gd name="T95" fmla="*/ 744 h 1431"/>
                <a:gd name="T96" fmla="*/ 1470 w 1472"/>
                <a:gd name="T97" fmla="*/ 772 h 1431"/>
                <a:gd name="T98" fmla="*/ 1438 w 1472"/>
                <a:gd name="T99" fmla="*/ 917 h 1431"/>
                <a:gd name="T100" fmla="*/ 1382 w 1472"/>
                <a:gd name="T101" fmla="*/ 941 h 1431"/>
                <a:gd name="T102" fmla="*/ 1342 w 1472"/>
                <a:gd name="T103" fmla="*/ 941 h 1431"/>
                <a:gd name="T104" fmla="*/ 1322 w 1472"/>
                <a:gd name="T105" fmla="*/ 925 h 1431"/>
                <a:gd name="T106" fmla="*/ 1322 w 1472"/>
                <a:gd name="T107" fmla="*/ 973 h 1431"/>
                <a:gd name="T108" fmla="*/ 1241 w 1472"/>
                <a:gd name="T109" fmla="*/ 1050 h 1431"/>
                <a:gd name="T110" fmla="*/ 1205 w 1472"/>
                <a:gd name="T111" fmla="*/ 1070 h 1431"/>
                <a:gd name="T112" fmla="*/ 1173 w 1472"/>
                <a:gd name="T113" fmla="*/ 1066 h 1431"/>
                <a:gd name="T114" fmla="*/ 1149 w 1472"/>
                <a:gd name="T115" fmla="*/ 1050 h 1431"/>
                <a:gd name="T116" fmla="*/ 1121 w 1472"/>
                <a:gd name="T117" fmla="*/ 1054 h 1431"/>
                <a:gd name="T118" fmla="*/ 1145 w 1472"/>
                <a:gd name="T119" fmla="*/ 1090 h 1431"/>
                <a:gd name="T120" fmla="*/ 1097 w 1472"/>
                <a:gd name="T121" fmla="*/ 1126 h 1431"/>
                <a:gd name="T122" fmla="*/ 1068 w 1472"/>
                <a:gd name="T123" fmla="*/ 1154 h 1431"/>
                <a:gd name="T124" fmla="*/ 1060 w 1472"/>
                <a:gd name="T125" fmla="*/ 1170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2" h="1431">
                  <a:moveTo>
                    <a:pt x="1060" y="1170"/>
                  </a:moveTo>
                  <a:cubicBezTo>
                    <a:pt x="1048" y="1165"/>
                    <a:pt x="1028" y="1165"/>
                    <a:pt x="1016" y="1170"/>
                  </a:cubicBezTo>
                  <a:cubicBezTo>
                    <a:pt x="1021" y="1180"/>
                    <a:pt x="1027" y="1174"/>
                    <a:pt x="1032" y="1178"/>
                  </a:cubicBezTo>
                  <a:cubicBezTo>
                    <a:pt x="1036" y="1181"/>
                    <a:pt x="1039" y="1187"/>
                    <a:pt x="1044" y="1194"/>
                  </a:cubicBezTo>
                  <a:cubicBezTo>
                    <a:pt x="1043" y="1211"/>
                    <a:pt x="1032" y="1217"/>
                    <a:pt x="1032" y="1235"/>
                  </a:cubicBezTo>
                  <a:cubicBezTo>
                    <a:pt x="1008" y="1240"/>
                    <a:pt x="1002" y="1227"/>
                    <a:pt x="988" y="1222"/>
                  </a:cubicBezTo>
                  <a:cubicBezTo>
                    <a:pt x="987" y="1235"/>
                    <a:pt x="999" y="1236"/>
                    <a:pt x="996" y="1251"/>
                  </a:cubicBezTo>
                  <a:cubicBezTo>
                    <a:pt x="1011" y="1252"/>
                    <a:pt x="1015" y="1257"/>
                    <a:pt x="1028" y="1251"/>
                  </a:cubicBezTo>
                  <a:cubicBezTo>
                    <a:pt x="1023" y="1261"/>
                    <a:pt x="1023" y="1278"/>
                    <a:pt x="1012" y="1283"/>
                  </a:cubicBezTo>
                  <a:cubicBezTo>
                    <a:pt x="1004" y="1301"/>
                    <a:pt x="1021" y="1307"/>
                    <a:pt x="1024" y="1319"/>
                  </a:cubicBezTo>
                  <a:cubicBezTo>
                    <a:pt x="1027" y="1330"/>
                    <a:pt x="1025" y="1344"/>
                    <a:pt x="1028" y="1355"/>
                  </a:cubicBezTo>
                  <a:cubicBezTo>
                    <a:pt x="1031" y="1364"/>
                    <a:pt x="1038" y="1371"/>
                    <a:pt x="1040" y="1379"/>
                  </a:cubicBezTo>
                  <a:cubicBezTo>
                    <a:pt x="1044" y="1394"/>
                    <a:pt x="1037" y="1410"/>
                    <a:pt x="1048" y="1419"/>
                  </a:cubicBezTo>
                  <a:cubicBezTo>
                    <a:pt x="1050" y="1429"/>
                    <a:pt x="1030" y="1417"/>
                    <a:pt x="1036" y="1431"/>
                  </a:cubicBezTo>
                  <a:cubicBezTo>
                    <a:pt x="1017" y="1431"/>
                    <a:pt x="1011" y="1408"/>
                    <a:pt x="992" y="1403"/>
                  </a:cubicBezTo>
                  <a:cubicBezTo>
                    <a:pt x="974" y="1399"/>
                    <a:pt x="957" y="1407"/>
                    <a:pt x="932" y="1403"/>
                  </a:cubicBezTo>
                  <a:cubicBezTo>
                    <a:pt x="918" y="1392"/>
                    <a:pt x="908" y="1376"/>
                    <a:pt x="879" y="1379"/>
                  </a:cubicBezTo>
                  <a:cubicBezTo>
                    <a:pt x="874" y="1363"/>
                    <a:pt x="857" y="1359"/>
                    <a:pt x="835" y="1359"/>
                  </a:cubicBezTo>
                  <a:cubicBezTo>
                    <a:pt x="831" y="1357"/>
                    <a:pt x="834" y="1351"/>
                    <a:pt x="831" y="1347"/>
                  </a:cubicBezTo>
                  <a:cubicBezTo>
                    <a:pt x="831" y="1346"/>
                    <a:pt x="823" y="1343"/>
                    <a:pt x="823" y="1343"/>
                  </a:cubicBezTo>
                  <a:cubicBezTo>
                    <a:pt x="820" y="1335"/>
                    <a:pt x="822" y="1323"/>
                    <a:pt x="819" y="1315"/>
                  </a:cubicBezTo>
                  <a:cubicBezTo>
                    <a:pt x="813" y="1297"/>
                    <a:pt x="802" y="1283"/>
                    <a:pt x="791" y="1271"/>
                  </a:cubicBezTo>
                  <a:cubicBezTo>
                    <a:pt x="788" y="1262"/>
                    <a:pt x="795" y="1260"/>
                    <a:pt x="795" y="1255"/>
                  </a:cubicBezTo>
                  <a:cubicBezTo>
                    <a:pt x="795" y="1246"/>
                    <a:pt x="788" y="1245"/>
                    <a:pt x="787" y="1239"/>
                  </a:cubicBezTo>
                  <a:cubicBezTo>
                    <a:pt x="786" y="1229"/>
                    <a:pt x="793" y="1218"/>
                    <a:pt x="787" y="1206"/>
                  </a:cubicBezTo>
                  <a:cubicBezTo>
                    <a:pt x="783" y="1195"/>
                    <a:pt x="771" y="1191"/>
                    <a:pt x="759" y="1186"/>
                  </a:cubicBezTo>
                  <a:cubicBezTo>
                    <a:pt x="749" y="1164"/>
                    <a:pt x="732" y="1148"/>
                    <a:pt x="723" y="1126"/>
                  </a:cubicBezTo>
                  <a:cubicBezTo>
                    <a:pt x="719" y="1119"/>
                    <a:pt x="709" y="1119"/>
                    <a:pt x="703" y="1114"/>
                  </a:cubicBezTo>
                  <a:cubicBezTo>
                    <a:pt x="700" y="1105"/>
                    <a:pt x="697" y="1099"/>
                    <a:pt x="695" y="1082"/>
                  </a:cubicBezTo>
                  <a:cubicBezTo>
                    <a:pt x="694" y="1081"/>
                    <a:pt x="693" y="1071"/>
                    <a:pt x="687" y="1062"/>
                  </a:cubicBezTo>
                  <a:cubicBezTo>
                    <a:pt x="686" y="1060"/>
                    <a:pt x="679" y="1059"/>
                    <a:pt x="678" y="1058"/>
                  </a:cubicBezTo>
                  <a:cubicBezTo>
                    <a:pt x="677" y="1055"/>
                    <a:pt x="680" y="1052"/>
                    <a:pt x="678" y="1050"/>
                  </a:cubicBezTo>
                  <a:cubicBezTo>
                    <a:pt x="675" y="1043"/>
                    <a:pt x="673" y="1036"/>
                    <a:pt x="666" y="1029"/>
                  </a:cubicBezTo>
                  <a:cubicBezTo>
                    <a:pt x="663" y="1026"/>
                    <a:pt x="662" y="1011"/>
                    <a:pt x="658" y="1001"/>
                  </a:cubicBezTo>
                  <a:cubicBezTo>
                    <a:pt x="651" y="983"/>
                    <a:pt x="636" y="973"/>
                    <a:pt x="622" y="957"/>
                  </a:cubicBezTo>
                  <a:cubicBezTo>
                    <a:pt x="616" y="950"/>
                    <a:pt x="605" y="937"/>
                    <a:pt x="594" y="929"/>
                  </a:cubicBezTo>
                  <a:cubicBezTo>
                    <a:pt x="592" y="928"/>
                    <a:pt x="588" y="927"/>
                    <a:pt x="590" y="929"/>
                  </a:cubicBezTo>
                  <a:cubicBezTo>
                    <a:pt x="577" y="915"/>
                    <a:pt x="576" y="907"/>
                    <a:pt x="566" y="897"/>
                  </a:cubicBezTo>
                  <a:cubicBezTo>
                    <a:pt x="549" y="901"/>
                    <a:pt x="524" y="899"/>
                    <a:pt x="498" y="893"/>
                  </a:cubicBezTo>
                  <a:cubicBezTo>
                    <a:pt x="483" y="889"/>
                    <a:pt x="467" y="875"/>
                    <a:pt x="457" y="897"/>
                  </a:cubicBezTo>
                  <a:cubicBezTo>
                    <a:pt x="444" y="891"/>
                    <a:pt x="429" y="899"/>
                    <a:pt x="421" y="909"/>
                  </a:cubicBezTo>
                  <a:cubicBezTo>
                    <a:pt x="415" y="917"/>
                    <a:pt x="409" y="936"/>
                    <a:pt x="401" y="953"/>
                  </a:cubicBezTo>
                  <a:cubicBezTo>
                    <a:pt x="394" y="968"/>
                    <a:pt x="378" y="982"/>
                    <a:pt x="365" y="993"/>
                  </a:cubicBezTo>
                  <a:cubicBezTo>
                    <a:pt x="342" y="994"/>
                    <a:pt x="325" y="977"/>
                    <a:pt x="309" y="965"/>
                  </a:cubicBezTo>
                  <a:cubicBezTo>
                    <a:pt x="303" y="961"/>
                    <a:pt x="300" y="955"/>
                    <a:pt x="297" y="953"/>
                  </a:cubicBezTo>
                  <a:cubicBezTo>
                    <a:pt x="288" y="948"/>
                    <a:pt x="276" y="951"/>
                    <a:pt x="268" y="945"/>
                  </a:cubicBezTo>
                  <a:cubicBezTo>
                    <a:pt x="252" y="933"/>
                    <a:pt x="243" y="909"/>
                    <a:pt x="220" y="905"/>
                  </a:cubicBezTo>
                  <a:cubicBezTo>
                    <a:pt x="220" y="882"/>
                    <a:pt x="193" y="870"/>
                    <a:pt x="200" y="841"/>
                  </a:cubicBezTo>
                  <a:cubicBezTo>
                    <a:pt x="202" y="831"/>
                    <a:pt x="203" y="823"/>
                    <a:pt x="196" y="808"/>
                  </a:cubicBezTo>
                  <a:cubicBezTo>
                    <a:pt x="195" y="807"/>
                    <a:pt x="194" y="799"/>
                    <a:pt x="192" y="796"/>
                  </a:cubicBezTo>
                  <a:cubicBezTo>
                    <a:pt x="191" y="795"/>
                    <a:pt x="184" y="793"/>
                    <a:pt x="184" y="792"/>
                  </a:cubicBezTo>
                  <a:cubicBezTo>
                    <a:pt x="182" y="788"/>
                    <a:pt x="186" y="780"/>
                    <a:pt x="184" y="776"/>
                  </a:cubicBezTo>
                  <a:cubicBezTo>
                    <a:pt x="180" y="770"/>
                    <a:pt x="176" y="765"/>
                    <a:pt x="172" y="760"/>
                  </a:cubicBezTo>
                  <a:cubicBezTo>
                    <a:pt x="166" y="753"/>
                    <a:pt x="160" y="746"/>
                    <a:pt x="152" y="740"/>
                  </a:cubicBezTo>
                  <a:cubicBezTo>
                    <a:pt x="146" y="736"/>
                    <a:pt x="135" y="734"/>
                    <a:pt x="128" y="728"/>
                  </a:cubicBezTo>
                  <a:cubicBezTo>
                    <a:pt x="123" y="723"/>
                    <a:pt x="120" y="714"/>
                    <a:pt x="116" y="708"/>
                  </a:cubicBezTo>
                  <a:cubicBezTo>
                    <a:pt x="111" y="701"/>
                    <a:pt x="104" y="698"/>
                    <a:pt x="100" y="692"/>
                  </a:cubicBezTo>
                  <a:cubicBezTo>
                    <a:pt x="82" y="670"/>
                    <a:pt x="72" y="651"/>
                    <a:pt x="43" y="640"/>
                  </a:cubicBezTo>
                  <a:cubicBezTo>
                    <a:pt x="43" y="628"/>
                    <a:pt x="36" y="623"/>
                    <a:pt x="35" y="611"/>
                  </a:cubicBezTo>
                  <a:cubicBezTo>
                    <a:pt x="25" y="596"/>
                    <a:pt x="0" y="596"/>
                    <a:pt x="3" y="567"/>
                  </a:cubicBezTo>
                  <a:cubicBezTo>
                    <a:pt x="129" y="582"/>
                    <a:pt x="259" y="593"/>
                    <a:pt x="393" y="599"/>
                  </a:cubicBezTo>
                  <a:cubicBezTo>
                    <a:pt x="398" y="598"/>
                    <a:pt x="399" y="592"/>
                    <a:pt x="405" y="591"/>
                  </a:cubicBezTo>
                  <a:cubicBezTo>
                    <a:pt x="416" y="392"/>
                    <a:pt x="432" y="197"/>
                    <a:pt x="445" y="0"/>
                  </a:cubicBezTo>
                  <a:cubicBezTo>
                    <a:pt x="547" y="8"/>
                    <a:pt x="656" y="9"/>
                    <a:pt x="759" y="16"/>
                  </a:cubicBezTo>
                  <a:cubicBezTo>
                    <a:pt x="759" y="104"/>
                    <a:pt x="758" y="190"/>
                    <a:pt x="751" y="270"/>
                  </a:cubicBezTo>
                  <a:cubicBezTo>
                    <a:pt x="769" y="274"/>
                    <a:pt x="778" y="289"/>
                    <a:pt x="791" y="298"/>
                  </a:cubicBezTo>
                  <a:cubicBezTo>
                    <a:pt x="811" y="301"/>
                    <a:pt x="823" y="293"/>
                    <a:pt x="835" y="298"/>
                  </a:cubicBezTo>
                  <a:cubicBezTo>
                    <a:pt x="842" y="303"/>
                    <a:pt x="837" y="321"/>
                    <a:pt x="843" y="326"/>
                  </a:cubicBezTo>
                  <a:cubicBezTo>
                    <a:pt x="874" y="327"/>
                    <a:pt x="902" y="332"/>
                    <a:pt x="920" y="346"/>
                  </a:cubicBezTo>
                  <a:cubicBezTo>
                    <a:pt x="935" y="336"/>
                    <a:pt x="936" y="335"/>
                    <a:pt x="960" y="338"/>
                  </a:cubicBezTo>
                  <a:cubicBezTo>
                    <a:pt x="958" y="351"/>
                    <a:pt x="963" y="356"/>
                    <a:pt x="976" y="354"/>
                  </a:cubicBezTo>
                  <a:cubicBezTo>
                    <a:pt x="975" y="363"/>
                    <a:pt x="977" y="370"/>
                    <a:pt x="980" y="374"/>
                  </a:cubicBezTo>
                  <a:cubicBezTo>
                    <a:pt x="995" y="374"/>
                    <a:pt x="998" y="363"/>
                    <a:pt x="1008" y="358"/>
                  </a:cubicBezTo>
                  <a:cubicBezTo>
                    <a:pt x="1018" y="362"/>
                    <a:pt x="1024" y="369"/>
                    <a:pt x="1028" y="378"/>
                  </a:cubicBezTo>
                  <a:cubicBezTo>
                    <a:pt x="1040" y="379"/>
                    <a:pt x="1049" y="377"/>
                    <a:pt x="1052" y="370"/>
                  </a:cubicBezTo>
                  <a:cubicBezTo>
                    <a:pt x="1061" y="372"/>
                    <a:pt x="1052" y="392"/>
                    <a:pt x="1064" y="390"/>
                  </a:cubicBezTo>
                  <a:cubicBezTo>
                    <a:pt x="1073" y="391"/>
                    <a:pt x="1075" y="377"/>
                    <a:pt x="1080" y="370"/>
                  </a:cubicBezTo>
                  <a:cubicBezTo>
                    <a:pt x="1082" y="368"/>
                    <a:pt x="1086" y="367"/>
                    <a:pt x="1084" y="362"/>
                  </a:cubicBezTo>
                  <a:cubicBezTo>
                    <a:pt x="1100" y="368"/>
                    <a:pt x="1104" y="379"/>
                    <a:pt x="1125" y="370"/>
                  </a:cubicBezTo>
                  <a:cubicBezTo>
                    <a:pt x="1130" y="384"/>
                    <a:pt x="1147" y="385"/>
                    <a:pt x="1157" y="394"/>
                  </a:cubicBezTo>
                  <a:cubicBezTo>
                    <a:pt x="1164" y="386"/>
                    <a:pt x="1177" y="382"/>
                    <a:pt x="1185" y="374"/>
                  </a:cubicBezTo>
                  <a:cubicBezTo>
                    <a:pt x="1197" y="371"/>
                    <a:pt x="1197" y="371"/>
                    <a:pt x="1209" y="374"/>
                  </a:cubicBezTo>
                  <a:cubicBezTo>
                    <a:pt x="1219" y="372"/>
                    <a:pt x="1226" y="367"/>
                    <a:pt x="1233" y="362"/>
                  </a:cubicBezTo>
                  <a:cubicBezTo>
                    <a:pt x="1241" y="367"/>
                    <a:pt x="1264" y="380"/>
                    <a:pt x="1273" y="362"/>
                  </a:cubicBezTo>
                  <a:cubicBezTo>
                    <a:pt x="1291" y="357"/>
                    <a:pt x="1303" y="381"/>
                    <a:pt x="1314" y="386"/>
                  </a:cubicBezTo>
                  <a:cubicBezTo>
                    <a:pt x="1317" y="388"/>
                    <a:pt x="1322" y="385"/>
                    <a:pt x="1326" y="386"/>
                  </a:cubicBezTo>
                  <a:cubicBezTo>
                    <a:pt x="1327" y="387"/>
                    <a:pt x="1329" y="394"/>
                    <a:pt x="1330" y="394"/>
                  </a:cubicBezTo>
                  <a:cubicBezTo>
                    <a:pt x="1342" y="399"/>
                    <a:pt x="1361" y="394"/>
                    <a:pt x="1366" y="410"/>
                  </a:cubicBezTo>
                  <a:cubicBezTo>
                    <a:pt x="1377" y="405"/>
                    <a:pt x="1391" y="405"/>
                    <a:pt x="1402" y="410"/>
                  </a:cubicBezTo>
                  <a:cubicBezTo>
                    <a:pt x="1407" y="476"/>
                    <a:pt x="1407" y="547"/>
                    <a:pt x="1410" y="615"/>
                  </a:cubicBezTo>
                  <a:cubicBezTo>
                    <a:pt x="1416" y="625"/>
                    <a:pt x="1426" y="631"/>
                    <a:pt x="1434" y="640"/>
                  </a:cubicBezTo>
                  <a:cubicBezTo>
                    <a:pt x="1432" y="652"/>
                    <a:pt x="1443" y="655"/>
                    <a:pt x="1434" y="664"/>
                  </a:cubicBezTo>
                  <a:cubicBezTo>
                    <a:pt x="1437" y="668"/>
                    <a:pt x="1439" y="674"/>
                    <a:pt x="1442" y="680"/>
                  </a:cubicBezTo>
                  <a:cubicBezTo>
                    <a:pt x="1445" y="684"/>
                    <a:pt x="1452" y="688"/>
                    <a:pt x="1454" y="692"/>
                  </a:cubicBezTo>
                  <a:cubicBezTo>
                    <a:pt x="1456" y="695"/>
                    <a:pt x="1453" y="701"/>
                    <a:pt x="1454" y="704"/>
                  </a:cubicBezTo>
                  <a:cubicBezTo>
                    <a:pt x="1462" y="717"/>
                    <a:pt x="1472" y="719"/>
                    <a:pt x="1470" y="744"/>
                  </a:cubicBezTo>
                  <a:cubicBezTo>
                    <a:pt x="1470" y="744"/>
                    <a:pt x="1466" y="744"/>
                    <a:pt x="1466" y="748"/>
                  </a:cubicBezTo>
                  <a:cubicBezTo>
                    <a:pt x="1467" y="751"/>
                    <a:pt x="1470" y="763"/>
                    <a:pt x="1470" y="772"/>
                  </a:cubicBezTo>
                  <a:cubicBezTo>
                    <a:pt x="1452" y="792"/>
                    <a:pt x="1446" y="836"/>
                    <a:pt x="1458" y="865"/>
                  </a:cubicBezTo>
                  <a:cubicBezTo>
                    <a:pt x="1449" y="879"/>
                    <a:pt x="1417" y="897"/>
                    <a:pt x="1438" y="917"/>
                  </a:cubicBezTo>
                  <a:cubicBezTo>
                    <a:pt x="1428" y="923"/>
                    <a:pt x="1420" y="922"/>
                    <a:pt x="1410" y="925"/>
                  </a:cubicBezTo>
                  <a:cubicBezTo>
                    <a:pt x="1399" y="929"/>
                    <a:pt x="1391" y="939"/>
                    <a:pt x="1382" y="941"/>
                  </a:cubicBezTo>
                  <a:cubicBezTo>
                    <a:pt x="1375" y="943"/>
                    <a:pt x="1375" y="937"/>
                    <a:pt x="1370" y="937"/>
                  </a:cubicBezTo>
                  <a:cubicBezTo>
                    <a:pt x="1366" y="937"/>
                    <a:pt x="1351" y="943"/>
                    <a:pt x="1342" y="941"/>
                  </a:cubicBezTo>
                  <a:cubicBezTo>
                    <a:pt x="1347" y="936"/>
                    <a:pt x="1346" y="924"/>
                    <a:pt x="1346" y="913"/>
                  </a:cubicBezTo>
                  <a:cubicBezTo>
                    <a:pt x="1332" y="902"/>
                    <a:pt x="1328" y="923"/>
                    <a:pt x="1322" y="925"/>
                  </a:cubicBezTo>
                  <a:cubicBezTo>
                    <a:pt x="1314" y="927"/>
                    <a:pt x="1313" y="909"/>
                    <a:pt x="1306" y="921"/>
                  </a:cubicBezTo>
                  <a:cubicBezTo>
                    <a:pt x="1306" y="942"/>
                    <a:pt x="1314" y="951"/>
                    <a:pt x="1322" y="973"/>
                  </a:cubicBezTo>
                  <a:cubicBezTo>
                    <a:pt x="1309" y="976"/>
                    <a:pt x="1307" y="991"/>
                    <a:pt x="1294" y="993"/>
                  </a:cubicBezTo>
                  <a:cubicBezTo>
                    <a:pt x="1293" y="1028"/>
                    <a:pt x="1257" y="1030"/>
                    <a:pt x="1241" y="1050"/>
                  </a:cubicBezTo>
                  <a:cubicBezTo>
                    <a:pt x="1226" y="1046"/>
                    <a:pt x="1222" y="1054"/>
                    <a:pt x="1209" y="1054"/>
                  </a:cubicBezTo>
                  <a:cubicBezTo>
                    <a:pt x="1204" y="1055"/>
                    <a:pt x="1206" y="1064"/>
                    <a:pt x="1205" y="1070"/>
                  </a:cubicBezTo>
                  <a:cubicBezTo>
                    <a:pt x="1196" y="1072"/>
                    <a:pt x="1199" y="1062"/>
                    <a:pt x="1193" y="1062"/>
                  </a:cubicBezTo>
                  <a:cubicBezTo>
                    <a:pt x="1196" y="1062"/>
                    <a:pt x="1178" y="1071"/>
                    <a:pt x="1173" y="1066"/>
                  </a:cubicBezTo>
                  <a:cubicBezTo>
                    <a:pt x="1172" y="1065"/>
                    <a:pt x="1174" y="1058"/>
                    <a:pt x="1173" y="1058"/>
                  </a:cubicBezTo>
                  <a:cubicBezTo>
                    <a:pt x="1165" y="1055"/>
                    <a:pt x="1151" y="1071"/>
                    <a:pt x="1149" y="1050"/>
                  </a:cubicBezTo>
                  <a:cubicBezTo>
                    <a:pt x="1137" y="1053"/>
                    <a:pt x="1151" y="1063"/>
                    <a:pt x="1149" y="1070"/>
                  </a:cubicBezTo>
                  <a:cubicBezTo>
                    <a:pt x="1131" y="1072"/>
                    <a:pt x="1140" y="1049"/>
                    <a:pt x="1121" y="1054"/>
                  </a:cubicBezTo>
                  <a:cubicBezTo>
                    <a:pt x="1111" y="1063"/>
                    <a:pt x="1144" y="1079"/>
                    <a:pt x="1129" y="1094"/>
                  </a:cubicBezTo>
                  <a:cubicBezTo>
                    <a:pt x="1132" y="1091"/>
                    <a:pt x="1138" y="1089"/>
                    <a:pt x="1145" y="1090"/>
                  </a:cubicBezTo>
                  <a:cubicBezTo>
                    <a:pt x="1133" y="1109"/>
                    <a:pt x="1116" y="1105"/>
                    <a:pt x="1105" y="1090"/>
                  </a:cubicBezTo>
                  <a:cubicBezTo>
                    <a:pt x="1095" y="1101"/>
                    <a:pt x="1112" y="1117"/>
                    <a:pt x="1097" y="1126"/>
                  </a:cubicBezTo>
                  <a:cubicBezTo>
                    <a:pt x="1091" y="1109"/>
                    <a:pt x="1070" y="1139"/>
                    <a:pt x="1056" y="1126"/>
                  </a:cubicBezTo>
                  <a:cubicBezTo>
                    <a:pt x="1061" y="1139"/>
                    <a:pt x="1052" y="1148"/>
                    <a:pt x="1068" y="1154"/>
                  </a:cubicBezTo>
                  <a:cubicBezTo>
                    <a:pt x="1067" y="1148"/>
                    <a:pt x="1072" y="1147"/>
                    <a:pt x="1072" y="1142"/>
                  </a:cubicBezTo>
                  <a:cubicBezTo>
                    <a:pt x="1082" y="1150"/>
                    <a:pt x="1059" y="1157"/>
                    <a:pt x="1060" y="1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55">
              <a:extLst>
                <a:ext uri="{FF2B5EF4-FFF2-40B4-BE49-F238E27FC236}">
                  <a16:creationId xmlns:a16="http://schemas.microsoft.com/office/drawing/2014/main" id="{F2D5DA2E-18D0-4F18-AFE2-88CE7F6D7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0488" y="4011613"/>
              <a:ext cx="1452563" cy="1411288"/>
            </a:xfrm>
            <a:custGeom>
              <a:avLst/>
              <a:gdLst>
                <a:gd name="T0" fmla="*/ 882 w 1476"/>
                <a:gd name="T1" fmla="*/ 1385 h 1437"/>
                <a:gd name="T2" fmla="*/ 819 w 1476"/>
                <a:gd name="T3" fmla="*/ 1319 h 1437"/>
                <a:gd name="T4" fmla="*/ 758 w 1476"/>
                <a:gd name="T5" fmla="*/ 1190 h 1437"/>
                <a:gd name="T6" fmla="*/ 678 w 1476"/>
                <a:gd name="T7" fmla="*/ 1062 h 1437"/>
                <a:gd name="T8" fmla="*/ 594 w 1476"/>
                <a:gd name="T9" fmla="*/ 932 h 1437"/>
                <a:gd name="T10" fmla="*/ 461 w 1476"/>
                <a:gd name="T11" fmla="*/ 903 h 1437"/>
                <a:gd name="T12" fmla="*/ 302 w 1476"/>
                <a:gd name="T13" fmla="*/ 963 h 1437"/>
                <a:gd name="T14" fmla="*/ 194 w 1476"/>
                <a:gd name="T15" fmla="*/ 809 h 1437"/>
                <a:gd name="T16" fmla="*/ 120 w 1476"/>
                <a:gd name="T17" fmla="*/ 721 h 1437"/>
                <a:gd name="T18" fmla="*/ 2 w 1476"/>
                <a:gd name="T19" fmla="*/ 570 h 1437"/>
                <a:gd name="T20" fmla="*/ 761 w 1476"/>
                <a:gd name="T21" fmla="*/ 17 h 1437"/>
                <a:gd name="T22" fmla="*/ 846 w 1476"/>
                <a:gd name="T23" fmla="*/ 326 h 1437"/>
                <a:gd name="T24" fmla="*/ 999 w 1476"/>
                <a:gd name="T25" fmla="*/ 366 h 1437"/>
                <a:gd name="T26" fmla="*/ 1067 w 1476"/>
                <a:gd name="T27" fmla="*/ 391 h 1437"/>
                <a:gd name="T28" fmla="*/ 1128 w 1476"/>
                <a:gd name="T29" fmla="*/ 370 h 1437"/>
                <a:gd name="T30" fmla="*/ 1235 w 1476"/>
                <a:gd name="T31" fmla="*/ 362 h 1437"/>
                <a:gd name="T32" fmla="*/ 1333 w 1476"/>
                <a:gd name="T33" fmla="*/ 393 h 1437"/>
                <a:gd name="T34" fmla="*/ 1439 w 1476"/>
                <a:gd name="T35" fmla="*/ 642 h 1437"/>
                <a:gd name="T36" fmla="*/ 1475 w 1476"/>
                <a:gd name="T37" fmla="*/ 747 h 1437"/>
                <a:gd name="T38" fmla="*/ 1436 w 1476"/>
                <a:gd name="T39" fmla="*/ 906 h 1437"/>
                <a:gd name="T40" fmla="*/ 1343 w 1476"/>
                <a:gd name="T41" fmla="*/ 947 h 1437"/>
                <a:gd name="T42" fmla="*/ 1310 w 1476"/>
                <a:gd name="T43" fmla="*/ 925 h 1437"/>
                <a:gd name="T44" fmla="*/ 1226 w 1476"/>
                <a:gd name="T45" fmla="*/ 1057 h 1437"/>
                <a:gd name="T46" fmla="*/ 1172 w 1476"/>
                <a:gd name="T47" fmla="*/ 1063 h 1437"/>
                <a:gd name="T48" fmla="*/ 1147 w 1476"/>
                <a:gd name="T49" fmla="*/ 1090 h 1437"/>
                <a:gd name="T50" fmla="*/ 1062 w 1476"/>
                <a:gd name="T51" fmla="*/ 1135 h 1437"/>
                <a:gd name="T52" fmla="*/ 1065 w 1476"/>
                <a:gd name="T53" fmla="*/ 1173 h 1437"/>
                <a:gd name="T54" fmla="*/ 1043 w 1476"/>
                <a:gd name="T55" fmla="*/ 1217 h 1437"/>
                <a:gd name="T56" fmla="*/ 1036 w 1476"/>
                <a:gd name="T57" fmla="*/ 1248 h 1437"/>
                <a:gd name="T58" fmla="*/ 1052 w 1476"/>
                <a:gd name="T59" fmla="*/ 1420 h 1437"/>
                <a:gd name="T60" fmla="*/ 1016 w 1476"/>
                <a:gd name="T61" fmla="*/ 1419 h 1437"/>
                <a:gd name="T62" fmla="*/ 1024 w 1476"/>
                <a:gd name="T63" fmla="*/ 1323 h 1437"/>
                <a:gd name="T64" fmla="*/ 992 w 1476"/>
                <a:gd name="T65" fmla="*/ 1240 h 1437"/>
                <a:gd name="T66" fmla="*/ 1028 w 1476"/>
                <a:gd name="T67" fmla="*/ 1182 h 1437"/>
                <a:gd name="T68" fmla="*/ 1092 w 1476"/>
                <a:gd name="T69" fmla="*/ 1121 h 1437"/>
                <a:gd name="T70" fmla="*/ 1121 w 1476"/>
                <a:gd name="T71" fmla="*/ 1054 h 1437"/>
                <a:gd name="T72" fmla="*/ 1158 w 1476"/>
                <a:gd name="T73" fmla="*/ 1061 h 1437"/>
                <a:gd name="T74" fmla="*/ 1195 w 1476"/>
                <a:gd name="T75" fmla="*/ 1062 h 1437"/>
                <a:gd name="T76" fmla="*/ 1242 w 1476"/>
                <a:gd name="T77" fmla="*/ 1050 h 1437"/>
                <a:gd name="T78" fmla="*/ 1312 w 1476"/>
                <a:gd name="T79" fmla="*/ 917 h 1437"/>
                <a:gd name="T80" fmla="*/ 1372 w 1476"/>
                <a:gd name="T81" fmla="*/ 937 h 1437"/>
                <a:gd name="T82" fmla="*/ 1470 w 1476"/>
                <a:gd name="T83" fmla="*/ 774 h 1437"/>
                <a:gd name="T84" fmla="*/ 1434 w 1476"/>
                <a:gd name="T85" fmla="*/ 668 h 1437"/>
                <a:gd name="T86" fmla="*/ 1369 w 1476"/>
                <a:gd name="T87" fmla="*/ 416 h 1437"/>
                <a:gd name="T88" fmla="*/ 1235 w 1476"/>
                <a:gd name="T89" fmla="*/ 368 h 1437"/>
                <a:gd name="T90" fmla="*/ 1125 w 1476"/>
                <a:gd name="T91" fmla="*/ 377 h 1437"/>
                <a:gd name="T92" fmla="*/ 1030 w 1476"/>
                <a:gd name="T93" fmla="*/ 384 h 1437"/>
                <a:gd name="T94" fmla="*/ 946 w 1476"/>
                <a:gd name="T95" fmla="*/ 342 h 1437"/>
                <a:gd name="T96" fmla="*/ 792 w 1476"/>
                <a:gd name="T97" fmla="*/ 304 h 1437"/>
                <a:gd name="T98" fmla="*/ 410 w 1476"/>
                <a:gd name="T99" fmla="*/ 597 h 1437"/>
                <a:gd name="T100" fmla="*/ 44 w 1476"/>
                <a:gd name="T101" fmla="*/ 627 h 1437"/>
                <a:gd name="T102" fmla="*/ 176 w 1476"/>
                <a:gd name="T103" fmla="*/ 761 h 1437"/>
                <a:gd name="T104" fmla="*/ 256 w 1476"/>
                <a:gd name="T105" fmla="*/ 930 h 1437"/>
                <a:gd name="T106" fmla="*/ 421 w 1476"/>
                <a:gd name="T107" fmla="*/ 910 h 1437"/>
                <a:gd name="T108" fmla="*/ 598 w 1476"/>
                <a:gd name="T109" fmla="*/ 930 h 1437"/>
                <a:gd name="T110" fmla="*/ 691 w 1476"/>
                <a:gd name="T111" fmla="*/ 1063 h 1437"/>
                <a:gd name="T112" fmla="*/ 792 w 1476"/>
                <a:gd name="T113" fmla="*/ 1241 h 1437"/>
                <a:gd name="T114" fmla="*/ 883 w 1476"/>
                <a:gd name="T115" fmla="*/ 1379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76" h="1437">
                  <a:moveTo>
                    <a:pt x="1042" y="1437"/>
                  </a:moveTo>
                  <a:cubicBezTo>
                    <a:pt x="1038" y="1437"/>
                    <a:pt x="1038" y="1437"/>
                    <a:pt x="1038" y="1437"/>
                  </a:cubicBezTo>
                  <a:cubicBezTo>
                    <a:pt x="1026" y="1437"/>
                    <a:pt x="1019" y="1430"/>
                    <a:pt x="1012" y="1423"/>
                  </a:cubicBezTo>
                  <a:cubicBezTo>
                    <a:pt x="1007" y="1417"/>
                    <a:pt x="1001" y="1411"/>
                    <a:pt x="993" y="1409"/>
                  </a:cubicBezTo>
                  <a:cubicBezTo>
                    <a:pt x="986" y="1407"/>
                    <a:pt x="976" y="1408"/>
                    <a:pt x="966" y="1409"/>
                  </a:cubicBezTo>
                  <a:cubicBezTo>
                    <a:pt x="960" y="1409"/>
                    <a:pt x="954" y="1410"/>
                    <a:pt x="947" y="1410"/>
                  </a:cubicBezTo>
                  <a:cubicBezTo>
                    <a:pt x="942" y="1410"/>
                    <a:pt x="938" y="1410"/>
                    <a:pt x="933" y="1409"/>
                  </a:cubicBezTo>
                  <a:cubicBezTo>
                    <a:pt x="933" y="1409"/>
                    <a:pt x="933" y="1409"/>
                    <a:pt x="933" y="1409"/>
                  </a:cubicBezTo>
                  <a:cubicBezTo>
                    <a:pt x="932" y="1408"/>
                    <a:pt x="932" y="1408"/>
                    <a:pt x="932" y="1408"/>
                  </a:cubicBezTo>
                  <a:cubicBezTo>
                    <a:pt x="929" y="1406"/>
                    <a:pt x="927" y="1404"/>
                    <a:pt x="924" y="1402"/>
                  </a:cubicBezTo>
                  <a:cubicBezTo>
                    <a:pt x="913" y="1392"/>
                    <a:pt x="903" y="1383"/>
                    <a:pt x="882" y="1385"/>
                  </a:cubicBezTo>
                  <a:cubicBezTo>
                    <a:pt x="880" y="1385"/>
                    <a:pt x="880" y="1385"/>
                    <a:pt x="880" y="1385"/>
                  </a:cubicBezTo>
                  <a:cubicBezTo>
                    <a:pt x="879" y="1383"/>
                    <a:pt x="879" y="1383"/>
                    <a:pt x="879" y="1383"/>
                  </a:cubicBezTo>
                  <a:cubicBezTo>
                    <a:pt x="875" y="1370"/>
                    <a:pt x="862" y="1365"/>
                    <a:pt x="838" y="1365"/>
                  </a:cubicBezTo>
                  <a:cubicBezTo>
                    <a:pt x="836" y="1365"/>
                    <a:pt x="836" y="1365"/>
                    <a:pt x="836" y="1365"/>
                  </a:cubicBezTo>
                  <a:cubicBezTo>
                    <a:pt x="832" y="1363"/>
                    <a:pt x="832" y="1359"/>
                    <a:pt x="832" y="1356"/>
                  </a:cubicBezTo>
                  <a:cubicBezTo>
                    <a:pt x="832" y="1354"/>
                    <a:pt x="832" y="1353"/>
                    <a:pt x="831" y="1352"/>
                  </a:cubicBezTo>
                  <a:cubicBezTo>
                    <a:pt x="830" y="1351"/>
                    <a:pt x="826" y="1350"/>
                    <a:pt x="825" y="1349"/>
                  </a:cubicBezTo>
                  <a:cubicBezTo>
                    <a:pt x="823" y="1349"/>
                    <a:pt x="823" y="1349"/>
                    <a:pt x="823" y="1349"/>
                  </a:cubicBezTo>
                  <a:cubicBezTo>
                    <a:pt x="823" y="1347"/>
                    <a:pt x="823" y="1347"/>
                    <a:pt x="823" y="1347"/>
                  </a:cubicBezTo>
                  <a:cubicBezTo>
                    <a:pt x="821" y="1342"/>
                    <a:pt x="820" y="1337"/>
                    <a:pt x="820" y="1331"/>
                  </a:cubicBezTo>
                  <a:cubicBezTo>
                    <a:pt x="820" y="1327"/>
                    <a:pt x="820" y="1322"/>
                    <a:pt x="819" y="1319"/>
                  </a:cubicBezTo>
                  <a:cubicBezTo>
                    <a:pt x="813" y="1302"/>
                    <a:pt x="802" y="1289"/>
                    <a:pt x="791" y="1275"/>
                  </a:cubicBezTo>
                  <a:cubicBezTo>
                    <a:pt x="790" y="1275"/>
                    <a:pt x="790" y="1275"/>
                    <a:pt x="790" y="1275"/>
                  </a:cubicBezTo>
                  <a:cubicBezTo>
                    <a:pt x="788" y="1268"/>
                    <a:pt x="791" y="1264"/>
                    <a:pt x="793" y="1262"/>
                  </a:cubicBezTo>
                  <a:cubicBezTo>
                    <a:pt x="794" y="1260"/>
                    <a:pt x="794" y="1259"/>
                    <a:pt x="794" y="1258"/>
                  </a:cubicBezTo>
                  <a:cubicBezTo>
                    <a:pt x="794" y="1254"/>
                    <a:pt x="792" y="1252"/>
                    <a:pt x="790" y="1250"/>
                  </a:cubicBezTo>
                  <a:cubicBezTo>
                    <a:pt x="789" y="1248"/>
                    <a:pt x="787" y="1245"/>
                    <a:pt x="786" y="1242"/>
                  </a:cubicBezTo>
                  <a:cubicBezTo>
                    <a:pt x="786" y="1238"/>
                    <a:pt x="787" y="1234"/>
                    <a:pt x="787" y="1230"/>
                  </a:cubicBezTo>
                  <a:cubicBezTo>
                    <a:pt x="788" y="1224"/>
                    <a:pt x="790" y="1217"/>
                    <a:pt x="786" y="1211"/>
                  </a:cubicBezTo>
                  <a:cubicBezTo>
                    <a:pt x="783" y="1200"/>
                    <a:pt x="772" y="1196"/>
                    <a:pt x="761" y="1192"/>
                  </a:cubicBezTo>
                  <a:cubicBezTo>
                    <a:pt x="759" y="1191"/>
                    <a:pt x="759" y="1191"/>
                    <a:pt x="759" y="1191"/>
                  </a:cubicBezTo>
                  <a:cubicBezTo>
                    <a:pt x="758" y="1190"/>
                    <a:pt x="758" y="1190"/>
                    <a:pt x="758" y="1190"/>
                  </a:cubicBezTo>
                  <a:cubicBezTo>
                    <a:pt x="754" y="1180"/>
                    <a:pt x="747" y="1170"/>
                    <a:pt x="741" y="1161"/>
                  </a:cubicBezTo>
                  <a:cubicBezTo>
                    <a:pt x="734" y="1152"/>
                    <a:pt x="727" y="1142"/>
                    <a:pt x="722" y="1130"/>
                  </a:cubicBezTo>
                  <a:cubicBezTo>
                    <a:pt x="721" y="1127"/>
                    <a:pt x="716" y="1125"/>
                    <a:pt x="712" y="1124"/>
                  </a:cubicBezTo>
                  <a:cubicBezTo>
                    <a:pt x="709" y="1122"/>
                    <a:pt x="706" y="1121"/>
                    <a:pt x="703" y="1119"/>
                  </a:cubicBezTo>
                  <a:cubicBezTo>
                    <a:pt x="702" y="1119"/>
                    <a:pt x="702" y="1119"/>
                    <a:pt x="702" y="1119"/>
                  </a:cubicBezTo>
                  <a:cubicBezTo>
                    <a:pt x="702" y="1118"/>
                    <a:pt x="702" y="1118"/>
                    <a:pt x="702" y="1118"/>
                  </a:cubicBezTo>
                  <a:cubicBezTo>
                    <a:pt x="701" y="1116"/>
                    <a:pt x="701" y="1114"/>
                    <a:pt x="700" y="1112"/>
                  </a:cubicBezTo>
                  <a:cubicBezTo>
                    <a:pt x="698" y="1105"/>
                    <a:pt x="695" y="1098"/>
                    <a:pt x="694" y="1085"/>
                  </a:cubicBezTo>
                  <a:cubicBezTo>
                    <a:pt x="694" y="1085"/>
                    <a:pt x="692" y="1075"/>
                    <a:pt x="686" y="1066"/>
                  </a:cubicBezTo>
                  <a:cubicBezTo>
                    <a:pt x="686" y="1066"/>
                    <a:pt x="684" y="1065"/>
                    <a:pt x="683" y="1065"/>
                  </a:cubicBezTo>
                  <a:cubicBezTo>
                    <a:pt x="681" y="1064"/>
                    <a:pt x="679" y="1063"/>
                    <a:pt x="678" y="1062"/>
                  </a:cubicBezTo>
                  <a:cubicBezTo>
                    <a:pt x="677" y="1060"/>
                    <a:pt x="677" y="1058"/>
                    <a:pt x="678" y="1056"/>
                  </a:cubicBezTo>
                  <a:cubicBezTo>
                    <a:pt x="678" y="1055"/>
                    <a:pt x="678" y="1054"/>
                    <a:pt x="678" y="1054"/>
                  </a:cubicBezTo>
                  <a:cubicBezTo>
                    <a:pt x="677" y="1052"/>
                    <a:pt x="676" y="1050"/>
                    <a:pt x="675" y="1048"/>
                  </a:cubicBezTo>
                  <a:cubicBezTo>
                    <a:pt x="673" y="1043"/>
                    <a:pt x="671" y="1039"/>
                    <a:pt x="666" y="1034"/>
                  </a:cubicBezTo>
                  <a:cubicBezTo>
                    <a:pt x="664" y="1032"/>
                    <a:pt x="663" y="1027"/>
                    <a:pt x="662" y="1020"/>
                  </a:cubicBezTo>
                  <a:cubicBezTo>
                    <a:pt x="661" y="1015"/>
                    <a:pt x="660" y="1010"/>
                    <a:pt x="658" y="1005"/>
                  </a:cubicBezTo>
                  <a:cubicBezTo>
                    <a:pt x="653" y="994"/>
                    <a:pt x="645" y="986"/>
                    <a:pt x="636" y="977"/>
                  </a:cubicBezTo>
                  <a:cubicBezTo>
                    <a:pt x="632" y="972"/>
                    <a:pt x="627" y="967"/>
                    <a:pt x="622" y="962"/>
                  </a:cubicBezTo>
                  <a:cubicBezTo>
                    <a:pt x="617" y="955"/>
                    <a:pt x="605" y="942"/>
                    <a:pt x="594" y="934"/>
                  </a:cubicBezTo>
                  <a:cubicBezTo>
                    <a:pt x="594" y="934"/>
                    <a:pt x="593" y="933"/>
                    <a:pt x="592" y="933"/>
                  </a:cubicBezTo>
                  <a:cubicBezTo>
                    <a:pt x="593" y="933"/>
                    <a:pt x="594" y="933"/>
                    <a:pt x="594" y="932"/>
                  </a:cubicBezTo>
                  <a:cubicBezTo>
                    <a:pt x="594" y="931"/>
                    <a:pt x="594" y="930"/>
                    <a:pt x="594" y="930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83" y="926"/>
                    <a:pt x="579" y="920"/>
                    <a:pt x="576" y="915"/>
                  </a:cubicBezTo>
                  <a:cubicBezTo>
                    <a:pt x="573" y="911"/>
                    <a:pt x="571" y="907"/>
                    <a:pt x="567" y="903"/>
                  </a:cubicBezTo>
                  <a:cubicBezTo>
                    <a:pt x="550" y="907"/>
                    <a:pt x="526" y="905"/>
                    <a:pt x="499" y="899"/>
                  </a:cubicBezTo>
                  <a:cubicBezTo>
                    <a:pt x="495" y="898"/>
                    <a:pt x="492" y="896"/>
                    <a:pt x="488" y="895"/>
                  </a:cubicBezTo>
                  <a:cubicBezTo>
                    <a:pt x="483" y="893"/>
                    <a:pt x="478" y="891"/>
                    <a:pt x="474" y="891"/>
                  </a:cubicBezTo>
                  <a:cubicBezTo>
                    <a:pt x="471" y="891"/>
                    <a:pt x="466" y="892"/>
                    <a:pt x="462" y="901"/>
                  </a:cubicBezTo>
                  <a:cubicBezTo>
                    <a:pt x="461" y="903"/>
                    <a:pt x="461" y="903"/>
                    <a:pt x="461" y="903"/>
                  </a:cubicBezTo>
                  <a:cubicBezTo>
                    <a:pt x="458" y="902"/>
                    <a:pt x="458" y="902"/>
                    <a:pt x="458" y="902"/>
                  </a:cubicBezTo>
                  <a:cubicBezTo>
                    <a:pt x="456" y="901"/>
                    <a:pt x="453" y="901"/>
                    <a:pt x="450" y="901"/>
                  </a:cubicBezTo>
                  <a:cubicBezTo>
                    <a:pt x="440" y="901"/>
                    <a:pt x="430" y="907"/>
                    <a:pt x="425" y="914"/>
                  </a:cubicBezTo>
                  <a:cubicBezTo>
                    <a:pt x="422" y="918"/>
                    <a:pt x="418" y="928"/>
                    <a:pt x="414" y="938"/>
                  </a:cubicBezTo>
                  <a:cubicBezTo>
                    <a:pt x="411" y="944"/>
                    <a:pt x="409" y="951"/>
                    <a:pt x="406" y="957"/>
                  </a:cubicBezTo>
                  <a:cubicBezTo>
                    <a:pt x="398" y="973"/>
                    <a:pt x="381" y="988"/>
                    <a:pt x="369" y="998"/>
                  </a:cubicBezTo>
                  <a:cubicBezTo>
                    <a:pt x="368" y="999"/>
                    <a:pt x="368" y="999"/>
                    <a:pt x="368" y="999"/>
                  </a:cubicBezTo>
                  <a:cubicBezTo>
                    <a:pt x="366" y="999"/>
                    <a:pt x="366" y="999"/>
                    <a:pt x="366" y="999"/>
                  </a:cubicBezTo>
                  <a:cubicBezTo>
                    <a:pt x="347" y="999"/>
                    <a:pt x="332" y="988"/>
                    <a:pt x="319" y="978"/>
                  </a:cubicBezTo>
                  <a:cubicBezTo>
                    <a:pt x="315" y="975"/>
                    <a:pt x="312" y="973"/>
                    <a:pt x="309" y="970"/>
                  </a:cubicBezTo>
                  <a:cubicBezTo>
                    <a:pt x="306" y="968"/>
                    <a:pt x="304" y="965"/>
                    <a:pt x="302" y="963"/>
                  </a:cubicBezTo>
                  <a:cubicBezTo>
                    <a:pt x="300" y="961"/>
                    <a:pt x="298" y="959"/>
                    <a:pt x="297" y="959"/>
                  </a:cubicBezTo>
                  <a:cubicBezTo>
                    <a:pt x="294" y="957"/>
                    <a:pt x="289" y="956"/>
                    <a:pt x="285" y="955"/>
                  </a:cubicBezTo>
                  <a:cubicBezTo>
                    <a:pt x="279" y="955"/>
                    <a:pt x="274" y="954"/>
                    <a:pt x="269" y="950"/>
                  </a:cubicBezTo>
                  <a:cubicBezTo>
                    <a:pt x="262" y="946"/>
                    <a:pt x="257" y="939"/>
                    <a:pt x="252" y="933"/>
                  </a:cubicBezTo>
                  <a:cubicBezTo>
                    <a:pt x="243" y="923"/>
                    <a:pt x="235" y="913"/>
                    <a:pt x="222" y="911"/>
                  </a:cubicBezTo>
                  <a:cubicBezTo>
                    <a:pt x="220" y="910"/>
                    <a:pt x="220" y="910"/>
                    <a:pt x="220" y="910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19" y="899"/>
                    <a:pt x="215" y="892"/>
                    <a:pt x="210" y="884"/>
                  </a:cubicBezTo>
                  <a:cubicBezTo>
                    <a:pt x="203" y="873"/>
                    <a:pt x="195" y="861"/>
                    <a:pt x="199" y="843"/>
                  </a:cubicBezTo>
                  <a:cubicBezTo>
                    <a:pt x="201" y="835"/>
                    <a:pt x="202" y="827"/>
                    <a:pt x="196" y="813"/>
                  </a:cubicBezTo>
                  <a:cubicBezTo>
                    <a:pt x="195" y="812"/>
                    <a:pt x="195" y="810"/>
                    <a:pt x="194" y="809"/>
                  </a:cubicBezTo>
                  <a:cubicBezTo>
                    <a:pt x="194" y="806"/>
                    <a:pt x="193" y="802"/>
                    <a:pt x="192" y="801"/>
                  </a:cubicBezTo>
                  <a:cubicBezTo>
                    <a:pt x="192" y="801"/>
                    <a:pt x="190" y="800"/>
                    <a:pt x="189" y="800"/>
                  </a:cubicBezTo>
                  <a:cubicBezTo>
                    <a:pt x="186" y="799"/>
                    <a:pt x="184" y="798"/>
                    <a:pt x="183" y="796"/>
                  </a:cubicBezTo>
                  <a:cubicBezTo>
                    <a:pt x="182" y="793"/>
                    <a:pt x="183" y="790"/>
                    <a:pt x="183" y="787"/>
                  </a:cubicBezTo>
                  <a:cubicBezTo>
                    <a:pt x="184" y="785"/>
                    <a:pt x="184" y="782"/>
                    <a:pt x="184" y="781"/>
                  </a:cubicBezTo>
                  <a:cubicBezTo>
                    <a:pt x="180" y="774"/>
                    <a:pt x="176" y="770"/>
                    <a:pt x="172" y="765"/>
                  </a:cubicBezTo>
                  <a:cubicBezTo>
                    <a:pt x="171" y="764"/>
                    <a:pt x="169" y="762"/>
                    <a:pt x="168" y="761"/>
                  </a:cubicBezTo>
                  <a:cubicBezTo>
                    <a:pt x="163" y="755"/>
                    <a:pt x="158" y="749"/>
                    <a:pt x="152" y="745"/>
                  </a:cubicBezTo>
                  <a:cubicBezTo>
                    <a:pt x="150" y="744"/>
                    <a:pt x="147" y="743"/>
                    <a:pt x="143" y="741"/>
                  </a:cubicBezTo>
                  <a:cubicBezTo>
                    <a:pt x="138" y="739"/>
                    <a:pt x="132" y="737"/>
                    <a:pt x="128" y="733"/>
                  </a:cubicBezTo>
                  <a:cubicBezTo>
                    <a:pt x="125" y="730"/>
                    <a:pt x="122" y="725"/>
                    <a:pt x="120" y="721"/>
                  </a:cubicBezTo>
                  <a:cubicBezTo>
                    <a:pt x="119" y="718"/>
                    <a:pt x="117" y="715"/>
                    <a:pt x="115" y="713"/>
                  </a:cubicBezTo>
                  <a:cubicBezTo>
                    <a:pt x="113" y="709"/>
                    <a:pt x="110" y="707"/>
                    <a:pt x="107" y="704"/>
                  </a:cubicBezTo>
                  <a:cubicBezTo>
                    <a:pt x="105" y="702"/>
                    <a:pt x="102" y="700"/>
                    <a:pt x="99" y="697"/>
                  </a:cubicBezTo>
                  <a:cubicBezTo>
                    <a:pt x="96" y="693"/>
                    <a:pt x="93" y="689"/>
                    <a:pt x="91" y="685"/>
                  </a:cubicBezTo>
                  <a:cubicBezTo>
                    <a:pt x="78" y="669"/>
                    <a:pt x="67" y="654"/>
                    <a:pt x="44" y="645"/>
                  </a:cubicBezTo>
                  <a:cubicBezTo>
                    <a:pt x="43" y="644"/>
                    <a:pt x="43" y="644"/>
                    <a:pt x="43" y="644"/>
                  </a:cubicBezTo>
                  <a:cubicBezTo>
                    <a:pt x="43" y="643"/>
                    <a:pt x="43" y="643"/>
                    <a:pt x="43" y="643"/>
                  </a:cubicBezTo>
                  <a:cubicBezTo>
                    <a:pt x="42" y="638"/>
                    <a:pt x="41" y="634"/>
                    <a:pt x="39" y="630"/>
                  </a:cubicBezTo>
                  <a:cubicBezTo>
                    <a:pt x="37" y="625"/>
                    <a:pt x="35" y="621"/>
                    <a:pt x="35" y="615"/>
                  </a:cubicBezTo>
                  <a:cubicBezTo>
                    <a:pt x="31" y="611"/>
                    <a:pt x="27" y="608"/>
                    <a:pt x="22" y="604"/>
                  </a:cubicBezTo>
                  <a:cubicBezTo>
                    <a:pt x="12" y="598"/>
                    <a:pt x="0" y="590"/>
                    <a:pt x="2" y="570"/>
                  </a:cubicBezTo>
                  <a:cubicBezTo>
                    <a:pt x="3" y="567"/>
                    <a:pt x="3" y="567"/>
                    <a:pt x="3" y="567"/>
                  </a:cubicBezTo>
                  <a:cubicBezTo>
                    <a:pt x="5" y="567"/>
                    <a:pt x="5" y="567"/>
                    <a:pt x="5" y="567"/>
                  </a:cubicBezTo>
                  <a:cubicBezTo>
                    <a:pt x="140" y="583"/>
                    <a:pt x="267" y="593"/>
                    <a:pt x="395" y="600"/>
                  </a:cubicBezTo>
                  <a:cubicBezTo>
                    <a:pt x="396" y="599"/>
                    <a:pt x="397" y="598"/>
                    <a:pt x="399" y="597"/>
                  </a:cubicBezTo>
                  <a:cubicBezTo>
                    <a:pt x="400" y="595"/>
                    <a:pt x="402" y="593"/>
                    <a:pt x="404" y="592"/>
                  </a:cubicBezTo>
                  <a:cubicBezTo>
                    <a:pt x="412" y="453"/>
                    <a:pt x="422" y="313"/>
                    <a:pt x="432" y="178"/>
                  </a:cubicBezTo>
                  <a:cubicBezTo>
                    <a:pt x="436" y="120"/>
                    <a:pt x="441" y="62"/>
                    <a:pt x="445" y="3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502" y="5"/>
                    <a:pt x="560" y="7"/>
                    <a:pt x="616" y="10"/>
                  </a:cubicBezTo>
                  <a:cubicBezTo>
                    <a:pt x="664" y="11"/>
                    <a:pt x="714" y="13"/>
                    <a:pt x="761" y="17"/>
                  </a:cubicBezTo>
                  <a:cubicBezTo>
                    <a:pt x="764" y="17"/>
                    <a:pt x="764" y="17"/>
                    <a:pt x="764" y="17"/>
                  </a:cubicBezTo>
                  <a:cubicBezTo>
                    <a:pt x="764" y="19"/>
                    <a:pt x="764" y="19"/>
                    <a:pt x="764" y="19"/>
                  </a:cubicBezTo>
                  <a:cubicBezTo>
                    <a:pt x="764" y="124"/>
                    <a:pt x="762" y="201"/>
                    <a:pt x="756" y="271"/>
                  </a:cubicBezTo>
                  <a:cubicBezTo>
                    <a:pt x="767" y="274"/>
                    <a:pt x="775" y="281"/>
                    <a:pt x="782" y="288"/>
                  </a:cubicBezTo>
                  <a:cubicBezTo>
                    <a:pt x="786" y="292"/>
                    <a:pt x="790" y="295"/>
                    <a:pt x="794" y="298"/>
                  </a:cubicBezTo>
                  <a:cubicBezTo>
                    <a:pt x="797" y="299"/>
                    <a:pt x="799" y="299"/>
                    <a:pt x="802" y="299"/>
                  </a:cubicBezTo>
                  <a:cubicBezTo>
                    <a:pt x="807" y="299"/>
                    <a:pt x="812" y="298"/>
                    <a:pt x="817" y="297"/>
                  </a:cubicBezTo>
                  <a:cubicBezTo>
                    <a:pt x="825" y="296"/>
                    <a:pt x="832" y="296"/>
                    <a:pt x="838" y="298"/>
                  </a:cubicBezTo>
                  <a:cubicBezTo>
                    <a:pt x="839" y="299"/>
                    <a:pt x="839" y="299"/>
                    <a:pt x="839" y="299"/>
                  </a:cubicBezTo>
                  <a:cubicBezTo>
                    <a:pt x="843" y="302"/>
                    <a:pt x="844" y="309"/>
                    <a:pt x="844" y="315"/>
                  </a:cubicBezTo>
                  <a:cubicBezTo>
                    <a:pt x="844" y="319"/>
                    <a:pt x="845" y="324"/>
                    <a:pt x="846" y="326"/>
                  </a:cubicBezTo>
                  <a:cubicBezTo>
                    <a:pt x="871" y="327"/>
                    <a:pt x="902" y="330"/>
                    <a:pt x="922" y="346"/>
                  </a:cubicBezTo>
                  <a:cubicBezTo>
                    <a:pt x="931" y="340"/>
                    <a:pt x="936" y="337"/>
                    <a:pt x="946" y="337"/>
                  </a:cubicBezTo>
                  <a:cubicBezTo>
                    <a:pt x="950" y="337"/>
                    <a:pt x="955" y="337"/>
                    <a:pt x="962" y="338"/>
                  </a:cubicBezTo>
                  <a:cubicBezTo>
                    <a:pt x="965" y="339"/>
                    <a:pt x="965" y="339"/>
                    <a:pt x="965" y="339"/>
                  </a:cubicBezTo>
                  <a:cubicBezTo>
                    <a:pt x="965" y="341"/>
                    <a:pt x="965" y="341"/>
                    <a:pt x="965" y="341"/>
                  </a:cubicBezTo>
                  <a:cubicBezTo>
                    <a:pt x="964" y="347"/>
                    <a:pt x="964" y="350"/>
                    <a:pt x="966" y="352"/>
                  </a:cubicBezTo>
                  <a:cubicBezTo>
                    <a:pt x="968" y="355"/>
                    <a:pt x="972" y="355"/>
                    <a:pt x="978" y="354"/>
                  </a:cubicBezTo>
                  <a:cubicBezTo>
                    <a:pt x="981" y="354"/>
                    <a:pt x="981" y="354"/>
                    <a:pt x="981" y="354"/>
                  </a:cubicBezTo>
                  <a:cubicBezTo>
                    <a:pt x="981" y="358"/>
                    <a:pt x="981" y="358"/>
                    <a:pt x="981" y="358"/>
                  </a:cubicBezTo>
                  <a:cubicBezTo>
                    <a:pt x="980" y="364"/>
                    <a:pt x="981" y="370"/>
                    <a:pt x="983" y="374"/>
                  </a:cubicBezTo>
                  <a:cubicBezTo>
                    <a:pt x="991" y="374"/>
                    <a:pt x="994" y="370"/>
                    <a:pt x="999" y="366"/>
                  </a:cubicBezTo>
                  <a:cubicBezTo>
                    <a:pt x="1002" y="363"/>
                    <a:pt x="1005" y="361"/>
                    <a:pt x="1009" y="359"/>
                  </a:cubicBezTo>
                  <a:cubicBezTo>
                    <a:pt x="1010" y="358"/>
                    <a:pt x="1010" y="358"/>
                    <a:pt x="1010" y="358"/>
                  </a:cubicBezTo>
                  <a:cubicBezTo>
                    <a:pt x="1011" y="359"/>
                    <a:pt x="1011" y="359"/>
                    <a:pt x="1011" y="359"/>
                  </a:cubicBezTo>
                  <a:cubicBezTo>
                    <a:pt x="1021" y="362"/>
                    <a:pt x="1028" y="369"/>
                    <a:pt x="1032" y="379"/>
                  </a:cubicBezTo>
                  <a:cubicBezTo>
                    <a:pt x="1043" y="379"/>
                    <a:pt x="1049" y="377"/>
                    <a:pt x="1052" y="372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55" y="371"/>
                    <a:pt x="1055" y="371"/>
                    <a:pt x="1055" y="371"/>
                  </a:cubicBezTo>
                  <a:cubicBezTo>
                    <a:pt x="1061" y="372"/>
                    <a:pt x="1061" y="378"/>
                    <a:pt x="1062" y="383"/>
                  </a:cubicBezTo>
                  <a:cubicBezTo>
                    <a:pt x="1062" y="391"/>
                    <a:pt x="1063" y="391"/>
                    <a:pt x="1066" y="391"/>
                  </a:cubicBezTo>
                  <a:cubicBezTo>
                    <a:pt x="1066" y="391"/>
                    <a:pt x="1066" y="391"/>
                    <a:pt x="1066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71" y="391"/>
                    <a:pt x="1073" y="387"/>
                    <a:pt x="1076" y="380"/>
                  </a:cubicBezTo>
                  <a:cubicBezTo>
                    <a:pt x="1077" y="377"/>
                    <a:pt x="1078" y="374"/>
                    <a:pt x="1080" y="372"/>
                  </a:cubicBezTo>
                  <a:cubicBezTo>
                    <a:pt x="1081" y="371"/>
                    <a:pt x="1081" y="370"/>
                    <a:pt x="1082" y="370"/>
                  </a:cubicBezTo>
                  <a:cubicBezTo>
                    <a:pt x="1084" y="368"/>
                    <a:pt x="1084" y="368"/>
                    <a:pt x="1084" y="366"/>
                  </a:cubicBezTo>
                  <a:cubicBezTo>
                    <a:pt x="1083" y="361"/>
                    <a:pt x="1083" y="361"/>
                    <a:pt x="1083" y="361"/>
                  </a:cubicBezTo>
                  <a:cubicBezTo>
                    <a:pt x="1087" y="363"/>
                    <a:pt x="1087" y="363"/>
                    <a:pt x="1087" y="363"/>
                  </a:cubicBezTo>
                  <a:cubicBezTo>
                    <a:pt x="1092" y="364"/>
                    <a:pt x="1096" y="367"/>
                    <a:pt x="1099" y="368"/>
                  </a:cubicBezTo>
                  <a:cubicBezTo>
                    <a:pt x="1104" y="371"/>
                    <a:pt x="1108" y="374"/>
                    <a:pt x="1113" y="374"/>
                  </a:cubicBezTo>
                  <a:cubicBezTo>
                    <a:pt x="1117" y="374"/>
                    <a:pt x="1121" y="373"/>
                    <a:pt x="1126" y="371"/>
                  </a:cubicBezTo>
                  <a:cubicBezTo>
                    <a:pt x="1128" y="370"/>
                    <a:pt x="1128" y="370"/>
                    <a:pt x="1128" y="370"/>
                  </a:cubicBezTo>
                  <a:cubicBezTo>
                    <a:pt x="1129" y="372"/>
                    <a:pt x="1129" y="372"/>
                    <a:pt x="1129" y="372"/>
                  </a:cubicBezTo>
                  <a:cubicBezTo>
                    <a:pt x="1132" y="379"/>
                    <a:pt x="1139" y="383"/>
                    <a:pt x="1146" y="386"/>
                  </a:cubicBezTo>
                  <a:cubicBezTo>
                    <a:pt x="1151" y="388"/>
                    <a:pt x="1155" y="390"/>
                    <a:pt x="1159" y="394"/>
                  </a:cubicBezTo>
                  <a:cubicBezTo>
                    <a:pt x="1163" y="390"/>
                    <a:pt x="1167" y="387"/>
                    <a:pt x="1172" y="384"/>
                  </a:cubicBezTo>
                  <a:cubicBezTo>
                    <a:pt x="1177" y="382"/>
                    <a:pt x="1181" y="379"/>
                    <a:pt x="1185" y="375"/>
                  </a:cubicBezTo>
                  <a:cubicBezTo>
                    <a:pt x="1185" y="375"/>
                    <a:pt x="1185" y="375"/>
                    <a:pt x="1185" y="375"/>
                  </a:cubicBezTo>
                  <a:cubicBezTo>
                    <a:pt x="1186" y="375"/>
                    <a:pt x="1186" y="375"/>
                    <a:pt x="1186" y="375"/>
                  </a:cubicBezTo>
                  <a:cubicBezTo>
                    <a:pt x="1198" y="371"/>
                    <a:pt x="1200" y="371"/>
                    <a:pt x="1211" y="374"/>
                  </a:cubicBezTo>
                  <a:cubicBezTo>
                    <a:pt x="1218" y="373"/>
                    <a:pt x="1223" y="370"/>
                    <a:pt x="1228" y="366"/>
                  </a:cubicBezTo>
                  <a:cubicBezTo>
                    <a:pt x="1230" y="365"/>
                    <a:pt x="1232" y="364"/>
                    <a:pt x="1234" y="363"/>
                  </a:cubicBezTo>
                  <a:cubicBezTo>
                    <a:pt x="1235" y="362"/>
                    <a:pt x="1235" y="362"/>
                    <a:pt x="1235" y="362"/>
                  </a:cubicBezTo>
                  <a:cubicBezTo>
                    <a:pt x="1237" y="363"/>
                    <a:pt x="1237" y="363"/>
                    <a:pt x="1237" y="363"/>
                  </a:cubicBezTo>
                  <a:cubicBezTo>
                    <a:pt x="1248" y="370"/>
                    <a:pt x="1256" y="371"/>
                    <a:pt x="1260" y="371"/>
                  </a:cubicBezTo>
                  <a:cubicBezTo>
                    <a:pt x="1266" y="371"/>
                    <a:pt x="1270" y="369"/>
                    <a:pt x="1273" y="364"/>
                  </a:cubicBezTo>
                  <a:cubicBezTo>
                    <a:pt x="1274" y="363"/>
                    <a:pt x="1274" y="363"/>
                    <a:pt x="1274" y="363"/>
                  </a:cubicBezTo>
                  <a:cubicBezTo>
                    <a:pt x="1275" y="363"/>
                    <a:pt x="1275" y="363"/>
                    <a:pt x="1275" y="363"/>
                  </a:cubicBezTo>
                  <a:cubicBezTo>
                    <a:pt x="1276" y="362"/>
                    <a:pt x="1278" y="362"/>
                    <a:pt x="1280" y="362"/>
                  </a:cubicBezTo>
                  <a:cubicBezTo>
                    <a:pt x="1291" y="362"/>
                    <a:pt x="1300" y="371"/>
                    <a:pt x="1307" y="378"/>
                  </a:cubicBezTo>
                  <a:cubicBezTo>
                    <a:pt x="1311" y="382"/>
                    <a:pt x="1314" y="385"/>
                    <a:pt x="1317" y="387"/>
                  </a:cubicBezTo>
                  <a:cubicBezTo>
                    <a:pt x="1317" y="387"/>
                    <a:pt x="1319" y="387"/>
                    <a:pt x="1321" y="387"/>
                  </a:cubicBezTo>
                  <a:cubicBezTo>
                    <a:pt x="1324" y="386"/>
                    <a:pt x="1327" y="386"/>
                    <a:pt x="1329" y="387"/>
                  </a:cubicBezTo>
                  <a:cubicBezTo>
                    <a:pt x="1331" y="388"/>
                    <a:pt x="1331" y="390"/>
                    <a:pt x="1333" y="393"/>
                  </a:cubicBezTo>
                  <a:cubicBezTo>
                    <a:pt x="1333" y="393"/>
                    <a:pt x="1333" y="394"/>
                    <a:pt x="1333" y="395"/>
                  </a:cubicBezTo>
                  <a:cubicBezTo>
                    <a:pt x="1337" y="396"/>
                    <a:pt x="1341" y="396"/>
                    <a:pt x="1345" y="397"/>
                  </a:cubicBezTo>
                  <a:cubicBezTo>
                    <a:pt x="1354" y="398"/>
                    <a:pt x="1365" y="399"/>
                    <a:pt x="1370" y="410"/>
                  </a:cubicBezTo>
                  <a:cubicBezTo>
                    <a:pt x="1381" y="406"/>
                    <a:pt x="1394" y="406"/>
                    <a:pt x="1405" y="411"/>
                  </a:cubicBezTo>
                  <a:cubicBezTo>
                    <a:pt x="1407" y="412"/>
                    <a:pt x="1407" y="412"/>
                    <a:pt x="1407" y="412"/>
                  </a:cubicBezTo>
                  <a:cubicBezTo>
                    <a:pt x="1407" y="413"/>
                    <a:pt x="1407" y="413"/>
                    <a:pt x="1407" y="413"/>
                  </a:cubicBezTo>
                  <a:cubicBezTo>
                    <a:pt x="1410" y="457"/>
                    <a:pt x="1412" y="504"/>
                    <a:pt x="1413" y="549"/>
                  </a:cubicBezTo>
                  <a:cubicBezTo>
                    <a:pt x="1413" y="572"/>
                    <a:pt x="1414" y="595"/>
                    <a:pt x="1415" y="618"/>
                  </a:cubicBezTo>
                  <a:cubicBezTo>
                    <a:pt x="1419" y="623"/>
                    <a:pt x="1424" y="628"/>
                    <a:pt x="1429" y="633"/>
                  </a:cubicBezTo>
                  <a:cubicBezTo>
                    <a:pt x="1432" y="635"/>
                    <a:pt x="1435" y="638"/>
                    <a:pt x="1438" y="641"/>
                  </a:cubicBezTo>
                  <a:cubicBezTo>
                    <a:pt x="1439" y="642"/>
                    <a:pt x="1439" y="642"/>
                    <a:pt x="1439" y="642"/>
                  </a:cubicBezTo>
                  <a:cubicBezTo>
                    <a:pt x="1439" y="643"/>
                    <a:pt x="1439" y="643"/>
                    <a:pt x="1439" y="643"/>
                  </a:cubicBezTo>
                  <a:cubicBezTo>
                    <a:pt x="1438" y="648"/>
                    <a:pt x="1439" y="651"/>
                    <a:pt x="1441" y="654"/>
                  </a:cubicBezTo>
                  <a:cubicBezTo>
                    <a:pt x="1442" y="658"/>
                    <a:pt x="1444" y="662"/>
                    <a:pt x="1440" y="667"/>
                  </a:cubicBezTo>
                  <a:cubicBezTo>
                    <a:pt x="1440" y="669"/>
                    <a:pt x="1441" y="670"/>
                    <a:pt x="1442" y="672"/>
                  </a:cubicBezTo>
                  <a:cubicBezTo>
                    <a:pt x="1443" y="675"/>
                    <a:pt x="1444" y="678"/>
                    <a:pt x="1447" y="681"/>
                  </a:cubicBezTo>
                  <a:cubicBezTo>
                    <a:pt x="1448" y="683"/>
                    <a:pt x="1450" y="685"/>
                    <a:pt x="1452" y="687"/>
                  </a:cubicBezTo>
                  <a:cubicBezTo>
                    <a:pt x="1455" y="689"/>
                    <a:pt x="1458" y="691"/>
                    <a:pt x="1459" y="694"/>
                  </a:cubicBezTo>
                  <a:cubicBezTo>
                    <a:pt x="1460" y="696"/>
                    <a:pt x="1459" y="699"/>
                    <a:pt x="1459" y="701"/>
                  </a:cubicBezTo>
                  <a:cubicBezTo>
                    <a:pt x="1459" y="703"/>
                    <a:pt x="1458" y="705"/>
                    <a:pt x="1459" y="706"/>
                  </a:cubicBezTo>
                  <a:cubicBezTo>
                    <a:pt x="1461" y="709"/>
                    <a:pt x="1463" y="712"/>
                    <a:pt x="1465" y="715"/>
                  </a:cubicBezTo>
                  <a:cubicBezTo>
                    <a:pt x="1471" y="722"/>
                    <a:pt x="1476" y="728"/>
                    <a:pt x="1475" y="747"/>
                  </a:cubicBezTo>
                  <a:cubicBezTo>
                    <a:pt x="1475" y="749"/>
                    <a:pt x="1473" y="750"/>
                    <a:pt x="1472" y="750"/>
                  </a:cubicBezTo>
                  <a:cubicBezTo>
                    <a:pt x="1472" y="750"/>
                    <a:pt x="1471" y="750"/>
                    <a:pt x="1471" y="751"/>
                  </a:cubicBezTo>
                  <a:cubicBezTo>
                    <a:pt x="1471" y="751"/>
                    <a:pt x="1471" y="752"/>
                    <a:pt x="1472" y="753"/>
                  </a:cubicBezTo>
                  <a:cubicBezTo>
                    <a:pt x="1473" y="757"/>
                    <a:pt x="1475" y="767"/>
                    <a:pt x="1475" y="775"/>
                  </a:cubicBezTo>
                  <a:cubicBezTo>
                    <a:pt x="1475" y="776"/>
                    <a:pt x="1475" y="776"/>
                    <a:pt x="1475" y="776"/>
                  </a:cubicBezTo>
                  <a:cubicBezTo>
                    <a:pt x="1474" y="777"/>
                    <a:pt x="1474" y="777"/>
                    <a:pt x="1474" y="777"/>
                  </a:cubicBezTo>
                  <a:cubicBezTo>
                    <a:pt x="1457" y="796"/>
                    <a:pt x="1451" y="839"/>
                    <a:pt x="1463" y="867"/>
                  </a:cubicBezTo>
                  <a:cubicBezTo>
                    <a:pt x="1463" y="868"/>
                    <a:pt x="1463" y="868"/>
                    <a:pt x="1463" y="868"/>
                  </a:cubicBezTo>
                  <a:cubicBezTo>
                    <a:pt x="1463" y="869"/>
                    <a:pt x="1463" y="869"/>
                    <a:pt x="1463" y="869"/>
                  </a:cubicBezTo>
                  <a:cubicBezTo>
                    <a:pt x="1460" y="873"/>
                    <a:pt x="1456" y="877"/>
                    <a:pt x="1452" y="881"/>
                  </a:cubicBezTo>
                  <a:cubicBezTo>
                    <a:pt x="1444" y="889"/>
                    <a:pt x="1436" y="898"/>
                    <a:pt x="1436" y="906"/>
                  </a:cubicBezTo>
                  <a:cubicBezTo>
                    <a:pt x="1436" y="910"/>
                    <a:pt x="1438" y="914"/>
                    <a:pt x="1442" y="918"/>
                  </a:cubicBezTo>
                  <a:cubicBezTo>
                    <a:pt x="1445" y="920"/>
                    <a:pt x="1445" y="920"/>
                    <a:pt x="1445" y="920"/>
                  </a:cubicBezTo>
                  <a:cubicBezTo>
                    <a:pt x="1442" y="922"/>
                    <a:pt x="1442" y="922"/>
                    <a:pt x="1442" y="922"/>
                  </a:cubicBezTo>
                  <a:cubicBezTo>
                    <a:pt x="1435" y="926"/>
                    <a:pt x="1429" y="927"/>
                    <a:pt x="1423" y="928"/>
                  </a:cubicBezTo>
                  <a:cubicBezTo>
                    <a:pt x="1420" y="929"/>
                    <a:pt x="1417" y="929"/>
                    <a:pt x="1413" y="931"/>
                  </a:cubicBezTo>
                  <a:cubicBezTo>
                    <a:pt x="1408" y="932"/>
                    <a:pt x="1403" y="936"/>
                    <a:pt x="1399" y="939"/>
                  </a:cubicBezTo>
                  <a:cubicBezTo>
                    <a:pt x="1394" y="942"/>
                    <a:pt x="1389" y="946"/>
                    <a:pt x="1385" y="947"/>
                  </a:cubicBezTo>
                  <a:cubicBezTo>
                    <a:pt x="1380" y="948"/>
                    <a:pt x="1377" y="946"/>
                    <a:pt x="1375" y="944"/>
                  </a:cubicBezTo>
                  <a:cubicBezTo>
                    <a:pt x="1374" y="943"/>
                    <a:pt x="1373" y="943"/>
                    <a:pt x="1372" y="943"/>
                  </a:cubicBezTo>
                  <a:cubicBezTo>
                    <a:pt x="1371" y="943"/>
                    <a:pt x="1369" y="943"/>
                    <a:pt x="1367" y="944"/>
                  </a:cubicBezTo>
                  <a:cubicBezTo>
                    <a:pt x="1361" y="946"/>
                    <a:pt x="1350" y="948"/>
                    <a:pt x="1343" y="947"/>
                  </a:cubicBezTo>
                  <a:cubicBezTo>
                    <a:pt x="1338" y="946"/>
                    <a:pt x="1338" y="946"/>
                    <a:pt x="1338" y="946"/>
                  </a:cubicBezTo>
                  <a:cubicBezTo>
                    <a:pt x="1342" y="942"/>
                    <a:pt x="1342" y="942"/>
                    <a:pt x="1342" y="942"/>
                  </a:cubicBezTo>
                  <a:cubicBezTo>
                    <a:pt x="1345" y="939"/>
                    <a:pt x="1345" y="930"/>
                    <a:pt x="1345" y="922"/>
                  </a:cubicBezTo>
                  <a:cubicBezTo>
                    <a:pt x="1345" y="920"/>
                    <a:pt x="1345" y="919"/>
                    <a:pt x="1345" y="917"/>
                  </a:cubicBezTo>
                  <a:cubicBezTo>
                    <a:pt x="1343" y="916"/>
                    <a:pt x="1342" y="915"/>
                    <a:pt x="1340" y="915"/>
                  </a:cubicBezTo>
                  <a:cubicBezTo>
                    <a:pt x="1337" y="915"/>
                    <a:pt x="1335" y="919"/>
                    <a:pt x="1332" y="923"/>
                  </a:cubicBezTo>
                  <a:cubicBezTo>
                    <a:pt x="1330" y="927"/>
                    <a:pt x="1328" y="930"/>
                    <a:pt x="1324" y="931"/>
                  </a:cubicBezTo>
                  <a:cubicBezTo>
                    <a:pt x="1324" y="931"/>
                    <a:pt x="1323" y="931"/>
                    <a:pt x="1323" y="931"/>
                  </a:cubicBezTo>
                  <a:cubicBezTo>
                    <a:pt x="1318" y="931"/>
                    <a:pt x="1316" y="927"/>
                    <a:pt x="1314" y="925"/>
                  </a:cubicBezTo>
                  <a:cubicBezTo>
                    <a:pt x="1313" y="924"/>
                    <a:pt x="1312" y="923"/>
                    <a:pt x="1312" y="923"/>
                  </a:cubicBezTo>
                  <a:cubicBezTo>
                    <a:pt x="1312" y="923"/>
                    <a:pt x="1311" y="923"/>
                    <a:pt x="1310" y="925"/>
                  </a:cubicBezTo>
                  <a:cubicBezTo>
                    <a:pt x="1310" y="938"/>
                    <a:pt x="1314" y="946"/>
                    <a:pt x="1319" y="956"/>
                  </a:cubicBezTo>
                  <a:cubicBezTo>
                    <a:pt x="1321" y="962"/>
                    <a:pt x="1324" y="968"/>
                    <a:pt x="1326" y="975"/>
                  </a:cubicBezTo>
                  <a:cubicBezTo>
                    <a:pt x="1327" y="978"/>
                    <a:pt x="1327" y="978"/>
                    <a:pt x="1327" y="978"/>
                  </a:cubicBezTo>
                  <a:cubicBezTo>
                    <a:pt x="1324" y="979"/>
                    <a:pt x="1324" y="979"/>
                    <a:pt x="1324" y="979"/>
                  </a:cubicBezTo>
                  <a:cubicBezTo>
                    <a:pt x="1319" y="980"/>
                    <a:pt x="1316" y="984"/>
                    <a:pt x="1312" y="988"/>
                  </a:cubicBezTo>
                  <a:cubicBezTo>
                    <a:pt x="1309" y="992"/>
                    <a:pt x="1305" y="997"/>
                    <a:pt x="1298" y="999"/>
                  </a:cubicBezTo>
                  <a:cubicBezTo>
                    <a:pt x="1297" y="1021"/>
                    <a:pt x="1281" y="1030"/>
                    <a:pt x="1267" y="1038"/>
                  </a:cubicBezTo>
                  <a:cubicBezTo>
                    <a:pt x="1259" y="1043"/>
                    <a:pt x="1251" y="1048"/>
                    <a:pt x="1245" y="1054"/>
                  </a:cubicBezTo>
                  <a:cubicBezTo>
                    <a:pt x="1244" y="1056"/>
                    <a:pt x="1244" y="1056"/>
                    <a:pt x="1244" y="1056"/>
                  </a:cubicBezTo>
                  <a:cubicBezTo>
                    <a:pt x="1243" y="1055"/>
                    <a:pt x="1243" y="1055"/>
                    <a:pt x="1243" y="1055"/>
                  </a:cubicBezTo>
                  <a:cubicBezTo>
                    <a:pt x="1236" y="1054"/>
                    <a:pt x="1231" y="1055"/>
                    <a:pt x="1226" y="1057"/>
                  </a:cubicBezTo>
                  <a:cubicBezTo>
                    <a:pt x="1222" y="1058"/>
                    <a:pt x="1217" y="1060"/>
                    <a:pt x="1211" y="1059"/>
                  </a:cubicBezTo>
                  <a:cubicBezTo>
                    <a:pt x="1210" y="1060"/>
                    <a:pt x="1210" y="1063"/>
                    <a:pt x="1210" y="1067"/>
                  </a:cubicBezTo>
                  <a:cubicBezTo>
                    <a:pt x="1210" y="1069"/>
                    <a:pt x="1210" y="1071"/>
                    <a:pt x="1210" y="1073"/>
                  </a:cubicBezTo>
                  <a:cubicBezTo>
                    <a:pt x="1210" y="1075"/>
                    <a:pt x="1210" y="1075"/>
                    <a:pt x="1210" y="1075"/>
                  </a:cubicBezTo>
                  <a:cubicBezTo>
                    <a:pt x="1208" y="1075"/>
                    <a:pt x="1208" y="1075"/>
                    <a:pt x="1208" y="1075"/>
                  </a:cubicBezTo>
                  <a:cubicBezTo>
                    <a:pt x="1201" y="1077"/>
                    <a:pt x="1198" y="1073"/>
                    <a:pt x="1197" y="1070"/>
                  </a:cubicBezTo>
                  <a:cubicBezTo>
                    <a:pt x="1197" y="1069"/>
                    <a:pt x="1196" y="1068"/>
                    <a:pt x="1196" y="1068"/>
                  </a:cubicBezTo>
                  <a:cubicBezTo>
                    <a:pt x="1192" y="1071"/>
                    <a:pt x="1184" y="1073"/>
                    <a:pt x="1180" y="1073"/>
                  </a:cubicBezTo>
                  <a:cubicBezTo>
                    <a:pt x="1177" y="1073"/>
                    <a:pt x="1175" y="1072"/>
                    <a:pt x="1173" y="1071"/>
                  </a:cubicBezTo>
                  <a:cubicBezTo>
                    <a:pt x="1172" y="1069"/>
                    <a:pt x="1172" y="1067"/>
                    <a:pt x="1172" y="1064"/>
                  </a:cubicBezTo>
                  <a:cubicBezTo>
                    <a:pt x="1172" y="1064"/>
                    <a:pt x="1172" y="1064"/>
                    <a:pt x="1172" y="1063"/>
                  </a:cubicBezTo>
                  <a:cubicBezTo>
                    <a:pt x="1171" y="1063"/>
                    <a:pt x="1169" y="1064"/>
                    <a:pt x="1167" y="1065"/>
                  </a:cubicBezTo>
                  <a:cubicBezTo>
                    <a:pt x="1164" y="1066"/>
                    <a:pt x="1161" y="1067"/>
                    <a:pt x="1158" y="1067"/>
                  </a:cubicBezTo>
                  <a:cubicBezTo>
                    <a:pt x="1155" y="1067"/>
                    <a:pt x="1153" y="1065"/>
                    <a:pt x="1152" y="1064"/>
                  </a:cubicBezTo>
                  <a:cubicBezTo>
                    <a:pt x="1153" y="1067"/>
                    <a:pt x="1155" y="1070"/>
                    <a:pt x="1153" y="1074"/>
                  </a:cubicBezTo>
                  <a:cubicBezTo>
                    <a:pt x="1153" y="1075"/>
                    <a:pt x="1153" y="1075"/>
                    <a:pt x="1153" y="1075"/>
                  </a:cubicBezTo>
                  <a:cubicBezTo>
                    <a:pt x="1151" y="1075"/>
                    <a:pt x="1151" y="1075"/>
                    <a:pt x="1151" y="1075"/>
                  </a:cubicBezTo>
                  <a:cubicBezTo>
                    <a:pt x="1141" y="1077"/>
                    <a:pt x="1138" y="1071"/>
                    <a:pt x="1135" y="1066"/>
                  </a:cubicBezTo>
                  <a:cubicBezTo>
                    <a:pt x="1132" y="1061"/>
                    <a:pt x="1130" y="1058"/>
                    <a:pt x="1124" y="1059"/>
                  </a:cubicBezTo>
                  <a:cubicBezTo>
                    <a:pt x="1122" y="1061"/>
                    <a:pt x="1125" y="1065"/>
                    <a:pt x="1129" y="1071"/>
                  </a:cubicBezTo>
                  <a:cubicBezTo>
                    <a:pt x="1133" y="1076"/>
                    <a:pt x="1139" y="1083"/>
                    <a:pt x="1137" y="1091"/>
                  </a:cubicBezTo>
                  <a:cubicBezTo>
                    <a:pt x="1140" y="1090"/>
                    <a:pt x="1143" y="1090"/>
                    <a:pt x="1147" y="1090"/>
                  </a:cubicBezTo>
                  <a:cubicBezTo>
                    <a:pt x="1152" y="1090"/>
                    <a:pt x="1152" y="1090"/>
                    <a:pt x="1152" y="1090"/>
                  </a:cubicBezTo>
                  <a:cubicBezTo>
                    <a:pt x="1149" y="1094"/>
                    <a:pt x="1149" y="1094"/>
                    <a:pt x="1149" y="1094"/>
                  </a:cubicBezTo>
                  <a:cubicBezTo>
                    <a:pt x="1142" y="1106"/>
                    <a:pt x="1133" y="1108"/>
                    <a:pt x="1128" y="1108"/>
                  </a:cubicBezTo>
                  <a:cubicBezTo>
                    <a:pt x="1121" y="1108"/>
                    <a:pt x="1113" y="1105"/>
                    <a:pt x="1107" y="1098"/>
                  </a:cubicBezTo>
                  <a:cubicBezTo>
                    <a:pt x="1106" y="1101"/>
                    <a:pt x="1106" y="1105"/>
                    <a:pt x="1107" y="1110"/>
                  </a:cubicBezTo>
                  <a:cubicBezTo>
                    <a:pt x="1108" y="1117"/>
                    <a:pt x="1110" y="1126"/>
                    <a:pt x="1100" y="1131"/>
                  </a:cubicBezTo>
                  <a:cubicBezTo>
                    <a:pt x="1097" y="1133"/>
                    <a:pt x="1097" y="1133"/>
                    <a:pt x="1097" y="1133"/>
                  </a:cubicBezTo>
                  <a:cubicBezTo>
                    <a:pt x="1096" y="1130"/>
                    <a:pt x="1096" y="1130"/>
                    <a:pt x="1096" y="1130"/>
                  </a:cubicBezTo>
                  <a:cubicBezTo>
                    <a:pt x="1095" y="1126"/>
                    <a:pt x="1093" y="1126"/>
                    <a:pt x="1092" y="1126"/>
                  </a:cubicBezTo>
                  <a:cubicBezTo>
                    <a:pt x="1090" y="1126"/>
                    <a:pt x="1086" y="1128"/>
                    <a:pt x="1083" y="1130"/>
                  </a:cubicBezTo>
                  <a:cubicBezTo>
                    <a:pt x="1076" y="1133"/>
                    <a:pt x="1069" y="1136"/>
                    <a:pt x="1062" y="1135"/>
                  </a:cubicBezTo>
                  <a:cubicBezTo>
                    <a:pt x="1063" y="1137"/>
                    <a:pt x="1063" y="1139"/>
                    <a:pt x="1063" y="1141"/>
                  </a:cubicBezTo>
                  <a:cubicBezTo>
                    <a:pt x="1063" y="1147"/>
                    <a:pt x="1063" y="1150"/>
                    <a:pt x="1068" y="1153"/>
                  </a:cubicBezTo>
                  <a:cubicBezTo>
                    <a:pt x="1068" y="1151"/>
                    <a:pt x="1069" y="1149"/>
                    <a:pt x="1070" y="1148"/>
                  </a:cubicBezTo>
                  <a:cubicBezTo>
                    <a:pt x="1071" y="1147"/>
                    <a:pt x="1072" y="1146"/>
                    <a:pt x="1072" y="1145"/>
                  </a:cubicBezTo>
                  <a:cubicBezTo>
                    <a:pt x="1072" y="1140"/>
                    <a:pt x="1072" y="1140"/>
                    <a:pt x="1072" y="1140"/>
                  </a:cubicBezTo>
                  <a:cubicBezTo>
                    <a:pt x="1076" y="1143"/>
                    <a:pt x="1076" y="1143"/>
                    <a:pt x="1076" y="1143"/>
                  </a:cubicBezTo>
                  <a:cubicBezTo>
                    <a:pt x="1078" y="1145"/>
                    <a:pt x="1079" y="1147"/>
                    <a:pt x="1080" y="1149"/>
                  </a:cubicBezTo>
                  <a:cubicBezTo>
                    <a:pt x="1080" y="1152"/>
                    <a:pt x="1077" y="1156"/>
                    <a:pt x="1074" y="1159"/>
                  </a:cubicBezTo>
                  <a:cubicBezTo>
                    <a:pt x="1074" y="1161"/>
                    <a:pt x="1074" y="1161"/>
                    <a:pt x="1074" y="1161"/>
                  </a:cubicBezTo>
                  <a:cubicBezTo>
                    <a:pt x="1072" y="1161"/>
                    <a:pt x="1072" y="1161"/>
                    <a:pt x="1072" y="1161"/>
                  </a:cubicBezTo>
                  <a:cubicBezTo>
                    <a:pt x="1068" y="1164"/>
                    <a:pt x="1064" y="1168"/>
                    <a:pt x="1065" y="1173"/>
                  </a:cubicBezTo>
                  <a:cubicBezTo>
                    <a:pt x="1066" y="1178"/>
                    <a:pt x="1066" y="1178"/>
                    <a:pt x="1066" y="1178"/>
                  </a:cubicBezTo>
                  <a:cubicBezTo>
                    <a:pt x="1061" y="1176"/>
                    <a:pt x="1061" y="1176"/>
                    <a:pt x="1061" y="1176"/>
                  </a:cubicBezTo>
                  <a:cubicBezTo>
                    <a:pt x="1056" y="1173"/>
                    <a:pt x="1048" y="1172"/>
                    <a:pt x="1040" y="1172"/>
                  </a:cubicBezTo>
                  <a:cubicBezTo>
                    <a:pt x="1034" y="1172"/>
                    <a:pt x="1027" y="1173"/>
                    <a:pt x="1022" y="1175"/>
                  </a:cubicBezTo>
                  <a:cubicBezTo>
                    <a:pt x="1024" y="1176"/>
                    <a:pt x="1025" y="1176"/>
                    <a:pt x="1028" y="1177"/>
                  </a:cubicBezTo>
                  <a:cubicBezTo>
                    <a:pt x="1030" y="1177"/>
                    <a:pt x="1033" y="1177"/>
                    <a:pt x="1036" y="1179"/>
                  </a:cubicBezTo>
                  <a:cubicBezTo>
                    <a:pt x="1039" y="1181"/>
                    <a:pt x="1041" y="1185"/>
                    <a:pt x="1043" y="1188"/>
                  </a:cubicBezTo>
                  <a:cubicBezTo>
                    <a:pt x="1045" y="1191"/>
                    <a:pt x="1047" y="1193"/>
                    <a:pt x="1048" y="1196"/>
                  </a:cubicBezTo>
                  <a:cubicBezTo>
                    <a:pt x="1049" y="1196"/>
                    <a:pt x="1049" y="1196"/>
                    <a:pt x="1049" y="1196"/>
                  </a:cubicBezTo>
                  <a:cubicBezTo>
                    <a:pt x="1049" y="1197"/>
                    <a:pt x="1049" y="1197"/>
                    <a:pt x="1049" y="1197"/>
                  </a:cubicBezTo>
                  <a:cubicBezTo>
                    <a:pt x="1049" y="1206"/>
                    <a:pt x="1046" y="1212"/>
                    <a:pt x="1043" y="1217"/>
                  </a:cubicBezTo>
                  <a:cubicBezTo>
                    <a:pt x="1040" y="1223"/>
                    <a:pt x="1037" y="1229"/>
                    <a:pt x="1037" y="1237"/>
                  </a:cubicBezTo>
                  <a:cubicBezTo>
                    <a:pt x="1037" y="1240"/>
                    <a:pt x="1037" y="1240"/>
                    <a:pt x="1037" y="1240"/>
                  </a:cubicBezTo>
                  <a:cubicBezTo>
                    <a:pt x="1035" y="1240"/>
                    <a:pt x="1035" y="1240"/>
                    <a:pt x="1035" y="1240"/>
                  </a:cubicBezTo>
                  <a:cubicBezTo>
                    <a:pt x="1031" y="1241"/>
                    <a:pt x="1027" y="1242"/>
                    <a:pt x="1024" y="1242"/>
                  </a:cubicBezTo>
                  <a:cubicBezTo>
                    <a:pt x="1013" y="1242"/>
                    <a:pt x="1007" y="1238"/>
                    <a:pt x="1000" y="1234"/>
                  </a:cubicBezTo>
                  <a:cubicBezTo>
                    <a:pt x="998" y="1232"/>
                    <a:pt x="996" y="1231"/>
                    <a:pt x="993" y="1230"/>
                  </a:cubicBezTo>
                  <a:cubicBezTo>
                    <a:pt x="994" y="1232"/>
                    <a:pt x="995" y="1234"/>
                    <a:pt x="996" y="1236"/>
                  </a:cubicBezTo>
                  <a:cubicBezTo>
                    <a:pt x="999" y="1240"/>
                    <a:pt x="1002" y="1244"/>
                    <a:pt x="1001" y="1251"/>
                  </a:cubicBezTo>
                  <a:cubicBezTo>
                    <a:pt x="1004" y="1252"/>
                    <a:pt x="1007" y="1252"/>
                    <a:pt x="1009" y="1253"/>
                  </a:cubicBezTo>
                  <a:cubicBezTo>
                    <a:pt x="1017" y="1254"/>
                    <a:pt x="1022" y="1255"/>
                    <a:pt x="1029" y="1251"/>
                  </a:cubicBezTo>
                  <a:cubicBezTo>
                    <a:pt x="1036" y="1248"/>
                    <a:pt x="1036" y="1248"/>
                    <a:pt x="1036" y="1248"/>
                  </a:cubicBezTo>
                  <a:cubicBezTo>
                    <a:pt x="1033" y="1255"/>
                    <a:pt x="1033" y="1255"/>
                    <a:pt x="1033" y="1255"/>
                  </a:cubicBezTo>
                  <a:cubicBezTo>
                    <a:pt x="1031" y="1258"/>
                    <a:pt x="1030" y="1262"/>
                    <a:pt x="1029" y="1266"/>
                  </a:cubicBezTo>
                  <a:cubicBezTo>
                    <a:pt x="1027" y="1275"/>
                    <a:pt x="1024" y="1284"/>
                    <a:pt x="1016" y="1288"/>
                  </a:cubicBezTo>
                  <a:cubicBezTo>
                    <a:pt x="1012" y="1298"/>
                    <a:pt x="1017" y="1303"/>
                    <a:pt x="1022" y="1310"/>
                  </a:cubicBezTo>
                  <a:cubicBezTo>
                    <a:pt x="1025" y="1313"/>
                    <a:pt x="1028" y="1317"/>
                    <a:pt x="1029" y="1321"/>
                  </a:cubicBezTo>
                  <a:cubicBezTo>
                    <a:pt x="1031" y="1327"/>
                    <a:pt x="1031" y="1334"/>
                    <a:pt x="1031" y="1340"/>
                  </a:cubicBezTo>
                  <a:cubicBezTo>
                    <a:pt x="1031" y="1346"/>
                    <a:pt x="1032" y="1352"/>
                    <a:pt x="1033" y="1357"/>
                  </a:cubicBezTo>
                  <a:cubicBezTo>
                    <a:pt x="1034" y="1362"/>
                    <a:pt x="1036" y="1365"/>
                    <a:pt x="1039" y="1369"/>
                  </a:cubicBezTo>
                  <a:cubicBezTo>
                    <a:pt x="1041" y="1373"/>
                    <a:pt x="1044" y="1377"/>
                    <a:pt x="1045" y="1382"/>
                  </a:cubicBezTo>
                  <a:cubicBezTo>
                    <a:pt x="1046" y="1387"/>
                    <a:pt x="1046" y="1393"/>
                    <a:pt x="1046" y="1398"/>
                  </a:cubicBezTo>
                  <a:cubicBezTo>
                    <a:pt x="1046" y="1407"/>
                    <a:pt x="1046" y="1415"/>
                    <a:pt x="1052" y="1420"/>
                  </a:cubicBezTo>
                  <a:cubicBezTo>
                    <a:pt x="1053" y="1421"/>
                    <a:pt x="1053" y="1421"/>
                    <a:pt x="1053" y="1421"/>
                  </a:cubicBezTo>
                  <a:cubicBezTo>
                    <a:pt x="1053" y="1422"/>
                    <a:pt x="1053" y="1422"/>
                    <a:pt x="1053" y="1422"/>
                  </a:cubicBezTo>
                  <a:cubicBezTo>
                    <a:pt x="1053" y="1424"/>
                    <a:pt x="1053" y="1426"/>
                    <a:pt x="1052" y="1427"/>
                  </a:cubicBezTo>
                  <a:cubicBezTo>
                    <a:pt x="1050" y="1429"/>
                    <a:pt x="1047" y="1429"/>
                    <a:pt x="1045" y="1429"/>
                  </a:cubicBezTo>
                  <a:cubicBezTo>
                    <a:pt x="1043" y="1429"/>
                    <a:pt x="1043" y="1429"/>
                    <a:pt x="1043" y="1429"/>
                  </a:cubicBezTo>
                  <a:cubicBezTo>
                    <a:pt x="1041" y="1429"/>
                    <a:pt x="1040" y="1430"/>
                    <a:pt x="1040" y="1430"/>
                  </a:cubicBezTo>
                  <a:cubicBezTo>
                    <a:pt x="1040" y="1430"/>
                    <a:pt x="1040" y="1431"/>
                    <a:pt x="1041" y="1433"/>
                  </a:cubicBezTo>
                  <a:lnTo>
                    <a:pt x="1042" y="1437"/>
                  </a:lnTo>
                  <a:close/>
                  <a:moveTo>
                    <a:pt x="981" y="1402"/>
                  </a:moveTo>
                  <a:cubicBezTo>
                    <a:pt x="986" y="1402"/>
                    <a:pt x="991" y="1403"/>
                    <a:pt x="995" y="1404"/>
                  </a:cubicBezTo>
                  <a:cubicBezTo>
                    <a:pt x="1004" y="1406"/>
                    <a:pt x="1010" y="1412"/>
                    <a:pt x="1016" y="1419"/>
                  </a:cubicBezTo>
                  <a:cubicBezTo>
                    <a:pt x="1022" y="1424"/>
                    <a:pt x="1027" y="1430"/>
                    <a:pt x="1034" y="1431"/>
                  </a:cubicBezTo>
                  <a:cubicBezTo>
                    <a:pt x="1034" y="1430"/>
                    <a:pt x="1034" y="1428"/>
                    <a:pt x="1035" y="1427"/>
                  </a:cubicBezTo>
                  <a:cubicBezTo>
                    <a:pt x="1037" y="1424"/>
                    <a:pt x="1041" y="1424"/>
                    <a:pt x="1043" y="1424"/>
                  </a:cubicBezTo>
                  <a:cubicBezTo>
                    <a:pt x="1045" y="1424"/>
                    <a:pt x="1045" y="1424"/>
                    <a:pt x="1045" y="1424"/>
                  </a:cubicBezTo>
                  <a:cubicBezTo>
                    <a:pt x="1046" y="1424"/>
                    <a:pt x="1047" y="1424"/>
                    <a:pt x="1048" y="1424"/>
                  </a:cubicBezTo>
                  <a:cubicBezTo>
                    <a:pt x="1041" y="1417"/>
                    <a:pt x="1041" y="1407"/>
                    <a:pt x="1041" y="1398"/>
                  </a:cubicBezTo>
                  <a:cubicBezTo>
                    <a:pt x="1041" y="1393"/>
                    <a:pt x="1041" y="1388"/>
                    <a:pt x="1040" y="1383"/>
                  </a:cubicBezTo>
                  <a:cubicBezTo>
                    <a:pt x="1039" y="1379"/>
                    <a:pt x="1036" y="1376"/>
                    <a:pt x="1034" y="1372"/>
                  </a:cubicBezTo>
                  <a:cubicBezTo>
                    <a:pt x="1032" y="1368"/>
                    <a:pt x="1029" y="1364"/>
                    <a:pt x="1028" y="1359"/>
                  </a:cubicBezTo>
                  <a:cubicBezTo>
                    <a:pt x="1026" y="1353"/>
                    <a:pt x="1026" y="1347"/>
                    <a:pt x="1026" y="1341"/>
                  </a:cubicBezTo>
                  <a:cubicBezTo>
                    <a:pt x="1025" y="1334"/>
                    <a:pt x="1025" y="1328"/>
                    <a:pt x="1024" y="1323"/>
                  </a:cubicBezTo>
                  <a:cubicBezTo>
                    <a:pt x="1023" y="1319"/>
                    <a:pt x="1020" y="1316"/>
                    <a:pt x="1017" y="1313"/>
                  </a:cubicBezTo>
                  <a:cubicBezTo>
                    <a:pt x="1012" y="1306"/>
                    <a:pt x="1005" y="1298"/>
                    <a:pt x="1012" y="1285"/>
                  </a:cubicBezTo>
                  <a:cubicBezTo>
                    <a:pt x="1012" y="1284"/>
                    <a:pt x="1012" y="1284"/>
                    <a:pt x="1012" y="1284"/>
                  </a:cubicBezTo>
                  <a:cubicBezTo>
                    <a:pt x="1013" y="1283"/>
                    <a:pt x="1013" y="1283"/>
                    <a:pt x="1013" y="1283"/>
                  </a:cubicBezTo>
                  <a:cubicBezTo>
                    <a:pt x="1019" y="1281"/>
                    <a:pt x="1021" y="1273"/>
                    <a:pt x="1024" y="1265"/>
                  </a:cubicBezTo>
                  <a:cubicBezTo>
                    <a:pt x="1024" y="1263"/>
                    <a:pt x="1025" y="1260"/>
                    <a:pt x="1025" y="1258"/>
                  </a:cubicBezTo>
                  <a:cubicBezTo>
                    <a:pt x="1020" y="1260"/>
                    <a:pt x="1014" y="1259"/>
                    <a:pt x="1008" y="1258"/>
                  </a:cubicBezTo>
                  <a:cubicBezTo>
                    <a:pt x="1005" y="1257"/>
                    <a:pt x="1002" y="1257"/>
                    <a:pt x="998" y="1256"/>
                  </a:cubicBezTo>
                  <a:cubicBezTo>
                    <a:pt x="995" y="1256"/>
                    <a:pt x="995" y="1256"/>
                    <a:pt x="995" y="1256"/>
                  </a:cubicBezTo>
                  <a:cubicBezTo>
                    <a:pt x="995" y="1253"/>
                    <a:pt x="995" y="1253"/>
                    <a:pt x="995" y="1253"/>
                  </a:cubicBezTo>
                  <a:cubicBezTo>
                    <a:pt x="997" y="1246"/>
                    <a:pt x="994" y="1243"/>
                    <a:pt x="992" y="1240"/>
                  </a:cubicBezTo>
                  <a:cubicBezTo>
                    <a:pt x="990" y="1236"/>
                    <a:pt x="987" y="1232"/>
                    <a:pt x="987" y="1225"/>
                  </a:cubicBezTo>
                  <a:cubicBezTo>
                    <a:pt x="987" y="1222"/>
                    <a:pt x="987" y="1222"/>
                    <a:pt x="987" y="1222"/>
                  </a:cubicBezTo>
                  <a:cubicBezTo>
                    <a:pt x="991" y="1223"/>
                    <a:pt x="991" y="1223"/>
                    <a:pt x="991" y="1223"/>
                  </a:cubicBezTo>
                  <a:cubicBezTo>
                    <a:pt x="996" y="1224"/>
                    <a:pt x="1000" y="1227"/>
                    <a:pt x="1003" y="1229"/>
                  </a:cubicBezTo>
                  <a:cubicBezTo>
                    <a:pt x="1009" y="1233"/>
                    <a:pt x="1015" y="1236"/>
                    <a:pt x="1024" y="1236"/>
                  </a:cubicBezTo>
                  <a:cubicBezTo>
                    <a:pt x="1026" y="1236"/>
                    <a:pt x="1029" y="1236"/>
                    <a:pt x="1031" y="1235"/>
                  </a:cubicBezTo>
                  <a:cubicBezTo>
                    <a:pt x="1032" y="1227"/>
                    <a:pt x="1035" y="1221"/>
                    <a:pt x="1038" y="1215"/>
                  </a:cubicBezTo>
                  <a:cubicBezTo>
                    <a:pt x="1040" y="1210"/>
                    <a:pt x="1043" y="1205"/>
                    <a:pt x="1043" y="1198"/>
                  </a:cubicBezTo>
                  <a:cubicBezTo>
                    <a:pt x="1042" y="1196"/>
                    <a:pt x="1040" y="1194"/>
                    <a:pt x="1039" y="1192"/>
                  </a:cubicBezTo>
                  <a:cubicBezTo>
                    <a:pt x="1037" y="1188"/>
                    <a:pt x="1035" y="1185"/>
                    <a:pt x="1032" y="1183"/>
                  </a:cubicBezTo>
                  <a:cubicBezTo>
                    <a:pt x="1031" y="1182"/>
                    <a:pt x="1030" y="1182"/>
                    <a:pt x="1028" y="1182"/>
                  </a:cubicBezTo>
                  <a:cubicBezTo>
                    <a:pt x="1024" y="1182"/>
                    <a:pt x="1019" y="1182"/>
                    <a:pt x="1016" y="1174"/>
                  </a:cubicBezTo>
                  <a:cubicBezTo>
                    <a:pt x="1014" y="1172"/>
                    <a:pt x="1014" y="1172"/>
                    <a:pt x="1014" y="1172"/>
                  </a:cubicBezTo>
                  <a:cubicBezTo>
                    <a:pt x="1017" y="1171"/>
                    <a:pt x="1017" y="1171"/>
                    <a:pt x="1017" y="1171"/>
                  </a:cubicBezTo>
                  <a:cubicBezTo>
                    <a:pt x="1023" y="1168"/>
                    <a:pt x="1031" y="1166"/>
                    <a:pt x="1040" y="1166"/>
                  </a:cubicBezTo>
                  <a:cubicBezTo>
                    <a:pt x="1047" y="1166"/>
                    <a:pt x="1054" y="1167"/>
                    <a:pt x="1060" y="1169"/>
                  </a:cubicBezTo>
                  <a:cubicBezTo>
                    <a:pt x="1061" y="1165"/>
                    <a:pt x="1063" y="1161"/>
                    <a:pt x="1066" y="1158"/>
                  </a:cubicBezTo>
                  <a:cubicBezTo>
                    <a:pt x="1057" y="1154"/>
                    <a:pt x="1057" y="1147"/>
                    <a:pt x="1057" y="1141"/>
                  </a:cubicBezTo>
                  <a:cubicBezTo>
                    <a:pt x="1057" y="1137"/>
                    <a:pt x="1057" y="1134"/>
                    <a:pt x="1056" y="1130"/>
                  </a:cubicBezTo>
                  <a:cubicBezTo>
                    <a:pt x="1060" y="1127"/>
                    <a:pt x="1060" y="1127"/>
                    <a:pt x="1060" y="1127"/>
                  </a:cubicBezTo>
                  <a:cubicBezTo>
                    <a:pt x="1065" y="1132"/>
                    <a:pt x="1073" y="1129"/>
                    <a:pt x="1080" y="1125"/>
                  </a:cubicBezTo>
                  <a:cubicBezTo>
                    <a:pt x="1084" y="1123"/>
                    <a:pt x="1089" y="1121"/>
                    <a:pt x="1092" y="1121"/>
                  </a:cubicBezTo>
                  <a:cubicBezTo>
                    <a:pt x="1095" y="1121"/>
                    <a:pt x="1098" y="1122"/>
                    <a:pt x="1100" y="1125"/>
                  </a:cubicBezTo>
                  <a:cubicBezTo>
                    <a:pt x="1103" y="1121"/>
                    <a:pt x="1103" y="1117"/>
                    <a:pt x="1102" y="1110"/>
                  </a:cubicBezTo>
                  <a:cubicBezTo>
                    <a:pt x="1101" y="1104"/>
                    <a:pt x="1099" y="1097"/>
                    <a:pt x="1104" y="1091"/>
                  </a:cubicBezTo>
                  <a:cubicBezTo>
                    <a:pt x="1107" y="1088"/>
                    <a:pt x="1107" y="1088"/>
                    <a:pt x="1107" y="1088"/>
                  </a:cubicBezTo>
                  <a:cubicBezTo>
                    <a:pt x="1109" y="1091"/>
                    <a:pt x="1109" y="1091"/>
                    <a:pt x="1109" y="1091"/>
                  </a:cubicBezTo>
                  <a:cubicBezTo>
                    <a:pt x="1119" y="1104"/>
                    <a:pt x="1132" y="1107"/>
                    <a:pt x="1141" y="1096"/>
                  </a:cubicBezTo>
                  <a:cubicBezTo>
                    <a:pt x="1137" y="1096"/>
                    <a:pt x="1135" y="1097"/>
                    <a:pt x="1133" y="1099"/>
                  </a:cubicBezTo>
                  <a:cubicBezTo>
                    <a:pt x="1129" y="1095"/>
                    <a:pt x="1129" y="1095"/>
                    <a:pt x="1129" y="1095"/>
                  </a:cubicBezTo>
                  <a:cubicBezTo>
                    <a:pt x="1135" y="1089"/>
                    <a:pt x="1131" y="1083"/>
                    <a:pt x="1125" y="1074"/>
                  </a:cubicBezTo>
                  <a:cubicBezTo>
                    <a:pt x="1120" y="1068"/>
                    <a:pt x="1115" y="1060"/>
                    <a:pt x="1121" y="1055"/>
                  </a:cubicBezTo>
                  <a:cubicBezTo>
                    <a:pt x="1121" y="1054"/>
                    <a:pt x="1121" y="1054"/>
                    <a:pt x="1121" y="1054"/>
                  </a:cubicBezTo>
                  <a:cubicBezTo>
                    <a:pt x="1122" y="1054"/>
                    <a:pt x="1122" y="1054"/>
                    <a:pt x="1122" y="1054"/>
                  </a:cubicBezTo>
                  <a:cubicBezTo>
                    <a:pt x="1124" y="1054"/>
                    <a:pt x="1125" y="1053"/>
                    <a:pt x="1127" y="1053"/>
                  </a:cubicBezTo>
                  <a:cubicBezTo>
                    <a:pt x="1135" y="1053"/>
                    <a:pt x="1138" y="1059"/>
                    <a:pt x="1140" y="1063"/>
                  </a:cubicBezTo>
                  <a:cubicBezTo>
                    <a:pt x="1142" y="1068"/>
                    <a:pt x="1144" y="1070"/>
                    <a:pt x="1148" y="1070"/>
                  </a:cubicBezTo>
                  <a:cubicBezTo>
                    <a:pt x="1148" y="1070"/>
                    <a:pt x="1148" y="1070"/>
                    <a:pt x="1148" y="1070"/>
                  </a:cubicBezTo>
                  <a:cubicBezTo>
                    <a:pt x="1148" y="1069"/>
                    <a:pt x="1147" y="1067"/>
                    <a:pt x="1146" y="1065"/>
                  </a:cubicBezTo>
                  <a:cubicBezTo>
                    <a:pt x="1144" y="1061"/>
                    <a:pt x="1142" y="1058"/>
                    <a:pt x="1144" y="1055"/>
                  </a:cubicBezTo>
                  <a:cubicBezTo>
                    <a:pt x="1145" y="1052"/>
                    <a:pt x="1147" y="1051"/>
                    <a:pt x="1150" y="1050"/>
                  </a:cubicBezTo>
                  <a:cubicBezTo>
                    <a:pt x="1153" y="1049"/>
                    <a:pt x="1153" y="1049"/>
                    <a:pt x="1153" y="1049"/>
                  </a:cubicBezTo>
                  <a:cubicBezTo>
                    <a:pt x="1154" y="1052"/>
                    <a:pt x="1154" y="1052"/>
                    <a:pt x="1154" y="1052"/>
                  </a:cubicBezTo>
                  <a:cubicBezTo>
                    <a:pt x="1154" y="1061"/>
                    <a:pt x="1157" y="1061"/>
                    <a:pt x="1158" y="1061"/>
                  </a:cubicBezTo>
                  <a:cubicBezTo>
                    <a:pt x="1158" y="1061"/>
                    <a:pt x="1158" y="1061"/>
                    <a:pt x="1158" y="1061"/>
                  </a:cubicBezTo>
                  <a:cubicBezTo>
                    <a:pt x="1160" y="1061"/>
                    <a:pt x="1163" y="1060"/>
                    <a:pt x="1165" y="1059"/>
                  </a:cubicBezTo>
                  <a:cubicBezTo>
                    <a:pt x="1169" y="1058"/>
                    <a:pt x="1173" y="1057"/>
                    <a:pt x="1176" y="1058"/>
                  </a:cubicBezTo>
                  <a:cubicBezTo>
                    <a:pt x="1178" y="1059"/>
                    <a:pt x="1178" y="1062"/>
                    <a:pt x="1178" y="1065"/>
                  </a:cubicBezTo>
                  <a:cubicBezTo>
                    <a:pt x="1178" y="1066"/>
                    <a:pt x="1178" y="1066"/>
                    <a:pt x="1177" y="1067"/>
                  </a:cubicBezTo>
                  <a:cubicBezTo>
                    <a:pt x="1178" y="1067"/>
                    <a:pt x="1179" y="1067"/>
                    <a:pt x="1180" y="1067"/>
                  </a:cubicBezTo>
                  <a:cubicBezTo>
                    <a:pt x="1185" y="1067"/>
                    <a:pt x="1192" y="1064"/>
                    <a:pt x="1193" y="1063"/>
                  </a:cubicBezTo>
                  <a:cubicBezTo>
                    <a:pt x="1193" y="1064"/>
                    <a:pt x="1192" y="1065"/>
                    <a:pt x="1193" y="1066"/>
                  </a:cubicBezTo>
                  <a:cubicBezTo>
                    <a:pt x="1195" y="1065"/>
                    <a:pt x="1195" y="1065"/>
                    <a:pt x="1195" y="1065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8" y="1062"/>
                    <a:pt x="1198" y="1062"/>
                    <a:pt x="1198" y="1062"/>
                  </a:cubicBezTo>
                  <a:cubicBezTo>
                    <a:pt x="1198" y="1063"/>
                    <a:pt x="1198" y="1063"/>
                    <a:pt x="1198" y="1063"/>
                  </a:cubicBezTo>
                  <a:cubicBezTo>
                    <a:pt x="1200" y="1064"/>
                    <a:pt x="1201" y="1066"/>
                    <a:pt x="1202" y="1068"/>
                  </a:cubicBezTo>
                  <a:cubicBezTo>
                    <a:pt x="1203" y="1070"/>
                    <a:pt x="1203" y="1070"/>
                    <a:pt x="1204" y="1070"/>
                  </a:cubicBezTo>
                  <a:cubicBezTo>
                    <a:pt x="1204" y="1069"/>
                    <a:pt x="1204" y="1068"/>
                    <a:pt x="1204" y="1067"/>
                  </a:cubicBezTo>
                  <a:cubicBezTo>
                    <a:pt x="1204" y="1062"/>
                    <a:pt x="1204" y="1055"/>
                    <a:pt x="1210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6" y="1054"/>
                    <a:pt x="1220" y="1053"/>
                    <a:pt x="1224" y="1052"/>
                  </a:cubicBezTo>
                  <a:cubicBezTo>
                    <a:pt x="1228" y="1050"/>
                    <a:pt x="1231" y="1049"/>
                    <a:pt x="1237" y="1049"/>
                  </a:cubicBezTo>
                  <a:cubicBezTo>
                    <a:pt x="1238" y="1049"/>
                    <a:pt x="1240" y="1049"/>
                    <a:pt x="1242" y="1050"/>
                  </a:cubicBezTo>
                  <a:cubicBezTo>
                    <a:pt x="1248" y="1043"/>
                    <a:pt x="1256" y="1038"/>
                    <a:pt x="1264" y="1034"/>
                  </a:cubicBezTo>
                  <a:cubicBezTo>
                    <a:pt x="1278" y="1025"/>
                    <a:pt x="1292" y="1017"/>
                    <a:pt x="1293" y="996"/>
                  </a:cubicBezTo>
                  <a:cubicBezTo>
                    <a:pt x="1293" y="994"/>
                    <a:pt x="1293" y="994"/>
                    <a:pt x="1293" y="994"/>
                  </a:cubicBezTo>
                  <a:cubicBezTo>
                    <a:pt x="1295" y="994"/>
                    <a:pt x="1295" y="994"/>
                    <a:pt x="1295" y="994"/>
                  </a:cubicBezTo>
                  <a:cubicBezTo>
                    <a:pt x="1301" y="993"/>
                    <a:pt x="1304" y="989"/>
                    <a:pt x="1308" y="984"/>
                  </a:cubicBezTo>
                  <a:cubicBezTo>
                    <a:pt x="1311" y="981"/>
                    <a:pt x="1315" y="977"/>
                    <a:pt x="1320" y="974"/>
                  </a:cubicBezTo>
                  <a:cubicBezTo>
                    <a:pt x="1318" y="968"/>
                    <a:pt x="1316" y="963"/>
                    <a:pt x="1314" y="958"/>
                  </a:cubicBezTo>
                  <a:cubicBezTo>
                    <a:pt x="1309" y="948"/>
                    <a:pt x="1305" y="939"/>
                    <a:pt x="1305" y="924"/>
                  </a:cubicBezTo>
                  <a:cubicBezTo>
                    <a:pt x="1305" y="923"/>
                    <a:pt x="1305" y="923"/>
                    <a:pt x="1305" y="923"/>
                  </a:cubicBezTo>
                  <a:cubicBezTo>
                    <a:pt x="1305" y="922"/>
                    <a:pt x="1305" y="922"/>
                    <a:pt x="1305" y="922"/>
                  </a:cubicBezTo>
                  <a:cubicBezTo>
                    <a:pt x="1307" y="920"/>
                    <a:pt x="1309" y="917"/>
                    <a:pt x="1312" y="917"/>
                  </a:cubicBezTo>
                  <a:cubicBezTo>
                    <a:pt x="1315" y="917"/>
                    <a:pt x="1317" y="920"/>
                    <a:pt x="1318" y="922"/>
                  </a:cubicBezTo>
                  <a:cubicBezTo>
                    <a:pt x="1320" y="924"/>
                    <a:pt x="1321" y="925"/>
                    <a:pt x="1323" y="925"/>
                  </a:cubicBezTo>
                  <a:cubicBezTo>
                    <a:pt x="1324" y="925"/>
                    <a:pt x="1326" y="922"/>
                    <a:pt x="1328" y="920"/>
                  </a:cubicBezTo>
                  <a:cubicBezTo>
                    <a:pt x="1330" y="916"/>
                    <a:pt x="1334" y="910"/>
                    <a:pt x="1340" y="910"/>
                  </a:cubicBezTo>
                  <a:cubicBezTo>
                    <a:pt x="1343" y="910"/>
                    <a:pt x="1346" y="911"/>
                    <a:pt x="1349" y="914"/>
                  </a:cubicBezTo>
                  <a:cubicBezTo>
                    <a:pt x="1351" y="915"/>
                    <a:pt x="1351" y="915"/>
                    <a:pt x="1351" y="915"/>
                  </a:cubicBezTo>
                  <a:cubicBezTo>
                    <a:pt x="1351" y="916"/>
                    <a:pt x="1351" y="916"/>
                    <a:pt x="1351" y="916"/>
                  </a:cubicBezTo>
                  <a:cubicBezTo>
                    <a:pt x="1351" y="918"/>
                    <a:pt x="1351" y="920"/>
                    <a:pt x="1351" y="922"/>
                  </a:cubicBezTo>
                  <a:cubicBezTo>
                    <a:pt x="1351" y="929"/>
                    <a:pt x="1351" y="936"/>
                    <a:pt x="1349" y="942"/>
                  </a:cubicBezTo>
                  <a:cubicBezTo>
                    <a:pt x="1355" y="942"/>
                    <a:pt x="1361" y="940"/>
                    <a:pt x="1366" y="939"/>
                  </a:cubicBezTo>
                  <a:cubicBezTo>
                    <a:pt x="1369" y="938"/>
                    <a:pt x="1370" y="937"/>
                    <a:pt x="1372" y="937"/>
                  </a:cubicBezTo>
                  <a:cubicBezTo>
                    <a:pt x="1372" y="937"/>
                    <a:pt x="1372" y="937"/>
                    <a:pt x="1372" y="937"/>
                  </a:cubicBezTo>
                  <a:cubicBezTo>
                    <a:pt x="1375" y="937"/>
                    <a:pt x="1377" y="939"/>
                    <a:pt x="1379" y="940"/>
                  </a:cubicBezTo>
                  <a:cubicBezTo>
                    <a:pt x="1380" y="941"/>
                    <a:pt x="1381" y="942"/>
                    <a:pt x="1383" y="941"/>
                  </a:cubicBezTo>
                  <a:cubicBezTo>
                    <a:pt x="1387" y="940"/>
                    <a:pt x="1391" y="937"/>
                    <a:pt x="1396" y="934"/>
                  </a:cubicBezTo>
                  <a:cubicBezTo>
                    <a:pt x="1400" y="931"/>
                    <a:pt x="1405" y="927"/>
                    <a:pt x="1411" y="925"/>
                  </a:cubicBezTo>
                  <a:cubicBezTo>
                    <a:pt x="1415" y="924"/>
                    <a:pt x="1419" y="923"/>
                    <a:pt x="1423" y="923"/>
                  </a:cubicBezTo>
                  <a:cubicBezTo>
                    <a:pt x="1427" y="922"/>
                    <a:pt x="1431" y="921"/>
                    <a:pt x="1436" y="919"/>
                  </a:cubicBezTo>
                  <a:cubicBezTo>
                    <a:pt x="1432" y="915"/>
                    <a:pt x="1430" y="911"/>
                    <a:pt x="1430" y="907"/>
                  </a:cubicBezTo>
                  <a:cubicBezTo>
                    <a:pt x="1430" y="896"/>
                    <a:pt x="1440" y="886"/>
                    <a:pt x="1448" y="877"/>
                  </a:cubicBezTo>
                  <a:cubicBezTo>
                    <a:pt x="1452" y="874"/>
                    <a:pt x="1455" y="870"/>
                    <a:pt x="1457" y="867"/>
                  </a:cubicBezTo>
                  <a:cubicBezTo>
                    <a:pt x="1445" y="838"/>
                    <a:pt x="1451" y="795"/>
                    <a:pt x="1470" y="774"/>
                  </a:cubicBezTo>
                  <a:cubicBezTo>
                    <a:pt x="1469" y="767"/>
                    <a:pt x="1467" y="758"/>
                    <a:pt x="1466" y="754"/>
                  </a:cubicBezTo>
                  <a:cubicBezTo>
                    <a:pt x="1466" y="753"/>
                    <a:pt x="1466" y="752"/>
                    <a:pt x="1466" y="752"/>
                  </a:cubicBezTo>
                  <a:cubicBezTo>
                    <a:pt x="1465" y="750"/>
                    <a:pt x="1465" y="747"/>
                    <a:pt x="1470" y="745"/>
                  </a:cubicBezTo>
                  <a:cubicBezTo>
                    <a:pt x="1470" y="730"/>
                    <a:pt x="1466" y="725"/>
                    <a:pt x="1461" y="718"/>
                  </a:cubicBezTo>
                  <a:cubicBezTo>
                    <a:pt x="1459" y="715"/>
                    <a:pt x="1456" y="712"/>
                    <a:pt x="1454" y="708"/>
                  </a:cubicBezTo>
                  <a:cubicBezTo>
                    <a:pt x="1453" y="706"/>
                    <a:pt x="1453" y="703"/>
                    <a:pt x="1454" y="700"/>
                  </a:cubicBezTo>
                  <a:cubicBezTo>
                    <a:pt x="1454" y="699"/>
                    <a:pt x="1454" y="697"/>
                    <a:pt x="1454" y="696"/>
                  </a:cubicBezTo>
                  <a:cubicBezTo>
                    <a:pt x="1453" y="695"/>
                    <a:pt x="1451" y="693"/>
                    <a:pt x="1449" y="691"/>
                  </a:cubicBezTo>
                  <a:cubicBezTo>
                    <a:pt x="1446" y="689"/>
                    <a:pt x="1444" y="687"/>
                    <a:pt x="1442" y="684"/>
                  </a:cubicBezTo>
                  <a:cubicBezTo>
                    <a:pt x="1440" y="681"/>
                    <a:pt x="1438" y="677"/>
                    <a:pt x="1437" y="674"/>
                  </a:cubicBezTo>
                  <a:cubicBezTo>
                    <a:pt x="1436" y="672"/>
                    <a:pt x="1435" y="670"/>
                    <a:pt x="1434" y="668"/>
                  </a:cubicBezTo>
                  <a:cubicBezTo>
                    <a:pt x="1433" y="666"/>
                    <a:pt x="1433" y="666"/>
                    <a:pt x="1433" y="666"/>
                  </a:cubicBezTo>
                  <a:cubicBezTo>
                    <a:pt x="1434" y="665"/>
                    <a:pt x="1434" y="665"/>
                    <a:pt x="1434" y="665"/>
                  </a:cubicBezTo>
                  <a:cubicBezTo>
                    <a:pt x="1438" y="661"/>
                    <a:pt x="1437" y="660"/>
                    <a:pt x="1436" y="656"/>
                  </a:cubicBezTo>
                  <a:cubicBezTo>
                    <a:pt x="1434" y="653"/>
                    <a:pt x="1433" y="649"/>
                    <a:pt x="1433" y="644"/>
                  </a:cubicBezTo>
                  <a:cubicBezTo>
                    <a:pt x="1431" y="641"/>
                    <a:pt x="1428" y="639"/>
                    <a:pt x="1426" y="637"/>
                  </a:cubicBezTo>
                  <a:cubicBezTo>
                    <a:pt x="1420" y="632"/>
                    <a:pt x="1414" y="627"/>
                    <a:pt x="1410" y="620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8" y="596"/>
                    <a:pt x="1408" y="572"/>
                    <a:pt x="1407" y="549"/>
                  </a:cubicBezTo>
                  <a:cubicBezTo>
                    <a:pt x="1406" y="505"/>
                    <a:pt x="1405" y="458"/>
                    <a:pt x="1401" y="415"/>
                  </a:cubicBezTo>
                  <a:cubicBezTo>
                    <a:pt x="1391" y="411"/>
                    <a:pt x="1379" y="412"/>
                    <a:pt x="1369" y="416"/>
                  </a:cubicBezTo>
                  <a:cubicBezTo>
                    <a:pt x="1366" y="417"/>
                    <a:pt x="1366" y="417"/>
                    <a:pt x="1366" y="417"/>
                  </a:cubicBezTo>
                  <a:cubicBezTo>
                    <a:pt x="1365" y="414"/>
                    <a:pt x="1365" y="414"/>
                    <a:pt x="1365" y="414"/>
                  </a:cubicBezTo>
                  <a:cubicBezTo>
                    <a:pt x="1362" y="404"/>
                    <a:pt x="1354" y="403"/>
                    <a:pt x="1344" y="402"/>
                  </a:cubicBezTo>
                  <a:cubicBezTo>
                    <a:pt x="1340" y="402"/>
                    <a:pt x="1335" y="401"/>
                    <a:pt x="1331" y="400"/>
                  </a:cubicBezTo>
                  <a:cubicBezTo>
                    <a:pt x="1329" y="399"/>
                    <a:pt x="1328" y="397"/>
                    <a:pt x="1327" y="395"/>
                  </a:cubicBezTo>
                  <a:cubicBezTo>
                    <a:pt x="1327" y="394"/>
                    <a:pt x="1326" y="392"/>
                    <a:pt x="1326" y="392"/>
                  </a:cubicBezTo>
                  <a:cubicBezTo>
                    <a:pt x="1325" y="392"/>
                    <a:pt x="1324" y="392"/>
                    <a:pt x="1322" y="392"/>
                  </a:cubicBezTo>
                  <a:cubicBezTo>
                    <a:pt x="1319" y="393"/>
                    <a:pt x="1316" y="393"/>
                    <a:pt x="1314" y="392"/>
                  </a:cubicBezTo>
                  <a:cubicBezTo>
                    <a:pt x="1311" y="390"/>
                    <a:pt x="1307" y="386"/>
                    <a:pt x="1303" y="382"/>
                  </a:cubicBezTo>
                  <a:cubicBezTo>
                    <a:pt x="1295" y="374"/>
                    <a:pt x="1287" y="366"/>
                    <a:pt x="1277" y="368"/>
                  </a:cubicBezTo>
                  <a:cubicBezTo>
                    <a:pt x="1270" y="380"/>
                    <a:pt x="1255" y="380"/>
                    <a:pt x="1235" y="368"/>
                  </a:cubicBezTo>
                  <a:cubicBezTo>
                    <a:pt x="1234" y="369"/>
                    <a:pt x="1233" y="370"/>
                    <a:pt x="1231" y="371"/>
                  </a:cubicBezTo>
                  <a:cubicBezTo>
                    <a:pt x="1226" y="374"/>
                    <a:pt x="1220" y="378"/>
                    <a:pt x="1212" y="380"/>
                  </a:cubicBezTo>
                  <a:cubicBezTo>
                    <a:pt x="1211" y="380"/>
                    <a:pt x="1211" y="380"/>
                    <a:pt x="1211" y="380"/>
                  </a:cubicBezTo>
                  <a:cubicBezTo>
                    <a:pt x="1210" y="380"/>
                    <a:pt x="1210" y="380"/>
                    <a:pt x="1210" y="380"/>
                  </a:cubicBezTo>
                  <a:cubicBezTo>
                    <a:pt x="1199" y="376"/>
                    <a:pt x="1199" y="376"/>
                    <a:pt x="1188" y="380"/>
                  </a:cubicBezTo>
                  <a:cubicBezTo>
                    <a:pt x="1184" y="384"/>
                    <a:pt x="1180" y="386"/>
                    <a:pt x="1175" y="389"/>
                  </a:cubicBezTo>
                  <a:cubicBezTo>
                    <a:pt x="1170" y="392"/>
                    <a:pt x="1165" y="395"/>
                    <a:pt x="1161" y="399"/>
                  </a:cubicBezTo>
                  <a:cubicBezTo>
                    <a:pt x="1159" y="401"/>
                    <a:pt x="1159" y="401"/>
                    <a:pt x="1159" y="401"/>
                  </a:cubicBezTo>
                  <a:cubicBezTo>
                    <a:pt x="1157" y="399"/>
                    <a:pt x="1157" y="399"/>
                    <a:pt x="1157" y="399"/>
                  </a:cubicBezTo>
                  <a:cubicBezTo>
                    <a:pt x="1153" y="396"/>
                    <a:pt x="1149" y="394"/>
                    <a:pt x="1144" y="391"/>
                  </a:cubicBezTo>
                  <a:cubicBezTo>
                    <a:pt x="1137" y="388"/>
                    <a:pt x="1129" y="384"/>
                    <a:pt x="1125" y="377"/>
                  </a:cubicBezTo>
                  <a:cubicBezTo>
                    <a:pt x="1121" y="378"/>
                    <a:pt x="1117" y="379"/>
                    <a:pt x="1113" y="379"/>
                  </a:cubicBezTo>
                  <a:cubicBezTo>
                    <a:pt x="1106" y="379"/>
                    <a:pt x="1101" y="376"/>
                    <a:pt x="1096" y="373"/>
                  </a:cubicBezTo>
                  <a:cubicBezTo>
                    <a:pt x="1094" y="372"/>
                    <a:pt x="1092" y="371"/>
                    <a:pt x="1089" y="369"/>
                  </a:cubicBezTo>
                  <a:cubicBezTo>
                    <a:pt x="1088" y="371"/>
                    <a:pt x="1087" y="373"/>
                    <a:pt x="1086" y="374"/>
                  </a:cubicBezTo>
                  <a:cubicBezTo>
                    <a:pt x="1085" y="374"/>
                    <a:pt x="1085" y="375"/>
                    <a:pt x="1085" y="375"/>
                  </a:cubicBezTo>
                  <a:cubicBezTo>
                    <a:pt x="1083" y="377"/>
                    <a:pt x="1082" y="380"/>
                    <a:pt x="1081" y="383"/>
                  </a:cubicBezTo>
                  <a:cubicBezTo>
                    <a:pt x="1078" y="389"/>
                    <a:pt x="1074" y="396"/>
                    <a:pt x="1067" y="396"/>
                  </a:cubicBezTo>
                  <a:cubicBezTo>
                    <a:pt x="1067" y="396"/>
                    <a:pt x="1067" y="396"/>
                    <a:pt x="1067" y="396"/>
                  </a:cubicBezTo>
                  <a:cubicBezTo>
                    <a:pt x="1057" y="397"/>
                    <a:pt x="1056" y="389"/>
                    <a:pt x="1056" y="383"/>
                  </a:cubicBezTo>
                  <a:cubicBezTo>
                    <a:pt x="1056" y="380"/>
                    <a:pt x="1056" y="378"/>
                    <a:pt x="1055" y="377"/>
                  </a:cubicBezTo>
                  <a:cubicBezTo>
                    <a:pt x="1051" y="383"/>
                    <a:pt x="1042" y="385"/>
                    <a:pt x="1030" y="384"/>
                  </a:cubicBezTo>
                  <a:cubicBezTo>
                    <a:pt x="1028" y="384"/>
                    <a:pt x="1028" y="384"/>
                    <a:pt x="1028" y="384"/>
                  </a:cubicBezTo>
                  <a:cubicBezTo>
                    <a:pt x="1028" y="382"/>
                    <a:pt x="1028" y="382"/>
                    <a:pt x="1028" y="382"/>
                  </a:cubicBezTo>
                  <a:cubicBezTo>
                    <a:pt x="1024" y="374"/>
                    <a:pt x="1019" y="368"/>
                    <a:pt x="1010" y="364"/>
                  </a:cubicBezTo>
                  <a:cubicBezTo>
                    <a:pt x="1007" y="366"/>
                    <a:pt x="1005" y="368"/>
                    <a:pt x="1003" y="370"/>
                  </a:cubicBezTo>
                  <a:cubicBezTo>
                    <a:pt x="998" y="375"/>
                    <a:pt x="992" y="380"/>
                    <a:pt x="982" y="380"/>
                  </a:cubicBezTo>
                  <a:cubicBezTo>
                    <a:pt x="981" y="380"/>
                    <a:pt x="981" y="380"/>
                    <a:pt x="981" y="380"/>
                  </a:cubicBezTo>
                  <a:cubicBezTo>
                    <a:pt x="980" y="379"/>
                    <a:pt x="980" y="379"/>
                    <a:pt x="980" y="379"/>
                  </a:cubicBezTo>
                  <a:cubicBezTo>
                    <a:pt x="976" y="374"/>
                    <a:pt x="974" y="368"/>
                    <a:pt x="975" y="360"/>
                  </a:cubicBezTo>
                  <a:cubicBezTo>
                    <a:pt x="969" y="361"/>
                    <a:pt x="965" y="359"/>
                    <a:pt x="962" y="356"/>
                  </a:cubicBezTo>
                  <a:cubicBezTo>
                    <a:pt x="959" y="353"/>
                    <a:pt x="958" y="349"/>
                    <a:pt x="959" y="343"/>
                  </a:cubicBezTo>
                  <a:cubicBezTo>
                    <a:pt x="953" y="343"/>
                    <a:pt x="949" y="342"/>
                    <a:pt x="946" y="342"/>
                  </a:cubicBezTo>
                  <a:cubicBezTo>
                    <a:pt x="937" y="342"/>
                    <a:pt x="934" y="345"/>
                    <a:pt x="924" y="351"/>
                  </a:cubicBezTo>
                  <a:cubicBezTo>
                    <a:pt x="921" y="353"/>
                    <a:pt x="921" y="353"/>
                    <a:pt x="921" y="353"/>
                  </a:cubicBezTo>
                  <a:cubicBezTo>
                    <a:pt x="920" y="351"/>
                    <a:pt x="920" y="351"/>
                    <a:pt x="920" y="351"/>
                  </a:cubicBezTo>
                  <a:cubicBezTo>
                    <a:pt x="905" y="339"/>
                    <a:pt x="882" y="333"/>
                    <a:pt x="845" y="332"/>
                  </a:cubicBezTo>
                  <a:cubicBezTo>
                    <a:pt x="844" y="332"/>
                    <a:pt x="844" y="332"/>
                    <a:pt x="844" y="332"/>
                  </a:cubicBezTo>
                  <a:cubicBezTo>
                    <a:pt x="844" y="331"/>
                    <a:pt x="844" y="331"/>
                    <a:pt x="844" y="331"/>
                  </a:cubicBezTo>
                  <a:cubicBezTo>
                    <a:pt x="839" y="328"/>
                    <a:pt x="839" y="321"/>
                    <a:pt x="839" y="315"/>
                  </a:cubicBezTo>
                  <a:cubicBezTo>
                    <a:pt x="838" y="310"/>
                    <a:pt x="838" y="305"/>
                    <a:pt x="836" y="303"/>
                  </a:cubicBezTo>
                  <a:cubicBezTo>
                    <a:pt x="831" y="301"/>
                    <a:pt x="825" y="302"/>
                    <a:pt x="818" y="303"/>
                  </a:cubicBezTo>
                  <a:cubicBezTo>
                    <a:pt x="811" y="304"/>
                    <a:pt x="801" y="305"/>
                    <a:pt x="793" y="304"/>
                  </a:cubicBezTo>
                  <a:cubicBezTo>
                    <a:pt x="792" y="304"/>
                    <a:pt x="792" y="304"/>
                    <a:pt x="792" y="304"/>
                  </a:cubicBezTo>
                  <a:cubicBezTo>
                    <a:pt x="791" y="303"/>
                    <a:pt x="791" y="303"/>
                    <a:pt x="791" y="303"/>
                  </a:cubicBezTo>
                  <a:cubicBezTo>
                    <a:pt x="787" y="300"/>
                    <a:pt x="783" y="296"/>
                    <a:pt x="779" y="292"/>
                  </a:cubicBezTo>
                  <a:cubicBezTo>
                    <a:pt x="771" y="285"/>
                    <a:pt x="764" y="278"/>
                    <a:pt x="752" y="275"/>
                  </a:cubicBezTo>
                  <a:cubicBezTo>
                    <a:pt x="750" y="275"/>
                    <a:pt x="750" y="275"/>
                    <a:pt x="750" y="275"/>
                  </a:cubicBezTo>
                  <a:cubicBezTo>
                    <a:pt x="750" y="272"/>
                    <a:pt x="750" y="272"/>
                    <a:pt x="750" y="272"/>
                  </a:cubicBezTo>
                  <a:cubicBezTo>
                    <a:pt x="756" y="203"/>
                    <a:pt x="759" y="126"/>
                    <a:pt x="758" y="22"/>
                  </a:cubicBezTo>
                  <a:cubicBezTo>
                    <a:pt x="711" y="19"/>
                    <a:pt x="663" y="17"/>
                    <a:pt x="616" y="15"/>
                  </a:cubicBezTo>
                  <a:cubicBezTo>
                    <a:pt x="561" y="13"/>
                    <a:pt x="504" y="11"/>
                    <a:pt x="450" y="6"/>
                  </a:cubicBezTo>
                  <a:cubicBezTo>
                    <a:pt x="446" y="64"/>
                    <a:pt x="442" y="121"/>
                    <a:pt x="438" y="178"/>
                  </a:cubicBezTo>
                  <a:cubicBezTo>
                    <a:pt x="428" y="314"/>
                    <a:pt x="418" y="454"/>
                    <a:pt x="410" y="594"/>
                  </a:cubicBezTo>
                  <a:cubicBezTo>
                    <a:pt x="410" y="597"/>
                    <a:pt x="410" y="597"/>
                    <a:pt x="410" y="597"/>
                  </a:cubicBezTo>
                  <a:cubicBezTo>
                    <a:pt x="408" y="597"/>
                    <a:pt x="408" y="597"/>
                    <a:pt x="408" y="597"/>
                  </a:cubicBezTo>
                  <a:cubicBezTo>
                    <a:pt x="405" y="597"/>
                    <a:pt x="404" y="599"/>
                    <a:pt x="403" y="600"/>
                  </a:cubicBezTo>
                  <a:cubicBezTo>
                    <a:pt x="401" y="602"/>
                    <a:pt x="399" y="604"/>
                    <a:pt x="396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268" y="599"/>
                    <a:pt x="141" y="588"/>
                    <a:pt x="8" y="573"/>
                  </a:cubicBezTo>
                  <a:cubicBezTo>
                    <a:pt x="7" y="588"/>
                    <a:pt x="15" y="593"/>
                    <a:pt x="25" y="600"/>
                  </a:cubicBezTo>
                  <a:cubicBezTo>
                    <a:pt x="30" y="603"/>
                    <a:pt x="36" y="607"/>
                    <a:pt x="40" y="613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9"/>
                    <a:pt x="42" y="623"/>
                    <a:pt x="44" y="627"/>
                  </a:cubicBezTo>
                  <a:cubicBezTo>
                    <a:pt x="46" y="631"/>
                    <a:pt x="47" y="635"/>
                    <a:pt x="48" y="641"/>
                  </a:cubicBezTo>
                  <a:cubicBezTo>
                    <a:pt x="71" y="650"/>
                    <a:pt x="82" y="665"/>
                    <a:pt x="95" y="682"/>
                  </a:cubicBezTo>
                  <a:cubicBezTo>
                    <a:pt x="98" y="686"/>
                    <a:pt x="101" y="689"/>
                    <a:pt x="104" y="693"/>
                  </a:cubicBezTo>
                  <a:cubicBezTo>
                    <a:pt x="106" y="696"/>
                    <a:pt x="108" y="698"/>
                    <a:pt x="111" y="700"/>
                  </a:cubicBezTo>
                  <a:cubicBezTo>
                    <a:pt x="114" y="703"/>
                    <a:pt x="117" y="705"/>
                    <a:pt x="120" y="709"/>
                  </a:cubicBezTo>
                  <a:cubicBezTo>
                    <a:pt x="122" y="712"/>
                    <a:pt x="123" y="715"/>
                    <a:pt x="125" y="718"/>
                  </a:cubicBezTo>
                  <a:cubicBezTo>
                    <a:pt x="127" y="722"/>
                    <a:pt x="129" y="727"/>
                    <a:pt x="132" y="729"/>
                  </a:cubicBezTo>
                  <a:cubicBezTo>
                    <a:pt x="135" y="732"/>
                    <a:pt x="140" y="734"/>
                    <a:pt x="145" y="736"/>
                  </a:cubicBezTo>
                  <a:cubicBezTo>
                    <a:pt x="149" y="738"/>
                    <a:pt x="153" y="739"/>
                    <a:pt x="155" y="741"/>
                  </a:cubicBezTo>
                  <a:cubicBezTo>
                    <a:pt x="162" y="745"/>
                    <a:pt x="167" y="751"/>
                    <a:pt x="172" y="757"/>
                  </a:cubicBezTo>
                  <a:cubicBezTo>
                    <a:pt x="173" y="758"/>
                    <a:pt x="175" y="760"/>
                    <a:pt x="176" y="761"/>
                  </a:cubicBezTo>
                  <a:cubicBezTo>
                    <a:pt x="181" y="766"/>
                    <a:pt x="185" y="771"/>
                    <a:pt x="188" y="778"/>
                  </a:cubicBezTo>
                  <a:cubicBezTo>
                    <a:pt x="190" y="781"/>
                    <a:pt x="189" y="785"/>
                    <a:pt x="189" y="788"/>
                  </a:cubicBezTo>
                  <a:cubicBezTo>
                    <a:pt x="189" y="790"/>
                    <a:pt x="188" y="792"/>
                    <a:pt x="188" y="794"/>
                  </a:cubicBezTo>
                  <a:cubicBezTo>
                    <a:pt x="189" y="794"/>
                    <a:pt x="190" y="794"/>
                    <a:pt x="191" y="795"/>
                  </a:cubicBezTo>
                  <a:cubicBezTo>
                    <a:pt x="194" y="796"/>
                    <a:pt x="196" y="796"/>
                    <a:pt x="196" y="798"/>
                  </a:cubicBezTo>
                  <a:cubicBezTo>
                    <a:pt x="198" y="800"/>
                    <a:pt x="199" y="804"/>
                    <a:pt x="200" y="807"/>
                  </a:cubicBezTo>
                  <a:cubicBezTo>
                    <a:pt x="200" y="809"/>
                    <a:pt x="200" y="810"/>
                    <a:pt x="201" y="810"/>
                  </a:cubicBezTo>
                  <a:cubicBezTo>
                    <a:pt x="208" y="826"/>
                    <a:pt x="207" y="835"/>
                    <a:pt x="205" y="844"/>
                  </a:cubicBezTo>
                  <a:cubicBezTo>
                    <a:pt x="201" y="860"/>
                    <a:pt x="207" y="870"/>
                    <a:pt x="214" y="881"/>
                  </a:cubicBezTo>
                  <a:cubicBezTo>
                    <a:pt x="219" y="888"/>
                    <a:pt x="224" y="896"/>
                    <a:pt x="225" y="906"/>
                  </a:cubicBezTo>
                  <a:cubicBezTo>
                    <a:pt x="239" y="909"/>
                    <a:pt x="248" y="919"/>
                    <a:pt x="256" y="930"/>
                  </a:cubicBezTo>
                  <a:cubicBezTo>
                    <a:pt x="261" y="936"/>
                    <a:pt x="266" y="942"/>
                    <a:pt x="272" y="946"/>
                  </a:cubicBezTo>
                  <a:cubicBezTo>
                    <a:pt x="276" y="948"/>
                    <a:pt x="281" y="949"/>
                    <a:pt x="286" y="950"/>
                  </a:cubicBezTo>
                  <a:cubicBezTo>
                    <a:pt x="290" y="951"/>
                    <a:pt x="295" y="951"/>
                    <a:pt x="300" y="954"/>
                  </a:cubicBezTo>
                  <a:cubicBezTo>
                    <a:pt x="302" y="955"/>
                    <a:pt x="304" y="957"/>
                    <a:pt x="306" y="959"/>
                  </a:cubicBezTo>
                  <a:cubicBezTo>
                    <a:pt x="308" y="962"/>
                    <a:pt x="310" y="964"/>
                    <a:pt x="312" y="966"/>
                  </a:cubicBezTo>
                  <a:cubicBezTo>
                    <a:pt x="315" y="968"/>
                    <a:pt x="319" y="971"/>
                    <a:pt x="322" y="973"/>
                  </a:cubicBezTo>
                  <a:cubicBezTo>
                    <a:pt x="335" y="983"/>
                    <a:pt x="349" y="994"/>
                    <a:pt x="366" y="994"/>
                  </a:cubicBezTo>
                  <a:cubicBezTo>
                    <a:pt x="366" y="994"/>
                    <a:pt x="366" y="994"/>
                    <a:pt x="366" y="994"/>
                  </a:cubicBezTo>
                  <a:cubicBezTo>
                    <a:pt x="378" y="984"/>
                    <a:pt x="394" y="969"/>
                    <a:pt x="401" y="955"/>
                  </a:cubicBezTo>
                  <a:cubicBezTo>
                    <a:pt x="403" y="949"/>
                    <a:pt x="406" y="942"/>
                    <a:pt x="409" y="936"/>
                  </a:cubicBezTo>
                  <a:cubicBezTo>
                    <a:pt x="413" y="925"/>
                    <a:pt x="417" y="916"/>
                    <a:pt x="421" y="910"/>
                  </a:cubicBezTo>
                  <a:cubicBezTo>
                    <a:pt x="427" y="903"/>
                    <a:pt x="438" y="895"/>
                    <a:pt x="450" y="895"/>
                  </a:cubicBezTo>
                  <a:cubicBezTo>
                    <a:pt x="453" y="895"/>
                    <a:pt x="455" y="896"/>
                    <a:pt x="458" y="896"/>
                  </a:cubicBezTo>
                  <a:cubicBezTo>
                    <a:pt x="462" y="889"/>
                    <a:pt x="467" y="885"/>
                    <a:pt x="474" y="885"/>
                  </a:cubicBezTo>
                  <a:cubicBezTo>
                    <a:pt x="480" y="885"/>
                    <a:pt x="485" y="887"/>
                    <a:pt x="490" y="890"/>
                  </a:cubicBezTo>
                  <a:cubicBezTo>
                    <a:pt x="494" y="891"/>
                    <a:pt x="497" y="892"/>
                    <a:pt x="500" y="893"/>
                  </a:cubicBezTo>
                  <a:cubicBezTo>
                    <a:pt x="527" y="900"/>
                    <a:pt x="552" y="901"/>
                    <a:pt x="567" y="897"/>
                  </a:cubicBezTo>
                  <a:cubicBezTo>
                    <a:pt x="569" y="897"/>
                    <a:pt x="569" y="897"/>
                    <a:pt x="569" y="897"/>
                  </a:cubicBezTo>
                  <a:cubicBezTo>
                    <a:pt x="570" y="898"/>
                    <a:pt x="570" y="898"/>
                    <a:pt x="570" y="898"/>
                  </a:cubicBezTo>
                  <a:cubicBezTo>
                    <a:pt x="575" y="903"/>
                    <a:pt x="577" y="907"/>
                    <a:pt x="580" y="912"/>
                  </a:cubicBezTo>
                  <a:cubicBezTo>
                    <a:pt x="583" y="917"/>
                    <a:pt x="586" y="922"/>
                    <a:pt x="592" y="928"/>
                  </a:cubicBezTo>
                  <a:cubicBezTo>
                    <a:pt x="594" y="928"/>
                    <a:pt x="596" y="929"/>
                    <a:pt x="598" y="930"/>
                  </a:cubicBezTo>
                  <a:cubicBezTo>
                    <a:pt x="609" y="938"/>
                    <a:pt x="621" y="952"/>
                    <a:pt x="626" y="958"/>
                  </a:cubicBezTo>
                  <a:cubicBezTo>
                    <a:pt x="631" y="964"/>
                    <a:pt x="636" y="968"/>
                    <a:pt x="640" y="973"/>
                  </a:cubicBezTo>
                  <a:cubicBezTo>
                    <a:pt x="649" y="982"/>
                    <a:pt x="658" y="991"/>
                    <a:pt x="663" y="1003"/>
                  </a:cubicBezTo>
                  <a:cubicBezTo>
                    <a:pt x="665" y="1008"/>
                    <a:pt x="666" y="1014"/>
                    <a:pt x="667" y="1019"/>
                  </a:cubicBezTo>
                  <a:cubicBezTo>
                    <a:pt x="668" y="1024"/>
                    <a:pt x="669" y="1029"/>
                    <a:pt x="670" y="1031"/>
                  </a:cubicBezTo>
                  <a:cubicBezTo>
                    <a:pt x="675" y="1036"/>
                    <a:pt x="678" y="1041"/>
                    <a:pt x="680" y="1046"/>
                  </a:cubicBezTo>
                  <a:cubicBezTo>
                    <a:pt x="681" y="1048"/>
                    <a:pt x="682" y="1049"/>
                    <a:pt x="683" y="1051"/>
                  </a:cubicBezTo>
                  <a:cubicBezTo>
                    <a:pt x="684" y="1053"/>
                    <a:pt x="684" y="1055"/>
                    <a:pt x="683" y="1057"/>
                  </a:cubicBezTo>
                  <a:cubicBezTo>
                    <a:pt x="683" y="1058"/>
                    <a:pt x="683" y="1059"/>
                    <a:pt x="683" y="1059"/>
                  </a:cubicBezTo>
                  <a:cubicBezTo>
                    <a:pt x="684" y="1059"/>
                    <a:pt x="685" y="1060"/>
                    <a:pt x="685" y="1060"/>
                  </a:cubicBezTo>
                  <a:cubicBezTo>
                    <a:pt x="688" y="1061"/>
                    <a:pt x="690" y="1062"/>
                    <a:pt x="691" y="1063"/>
                  </a:cubicBezTo>
                  <a:cubicBezTo>
                    <a:pt x="697" y="1073"/>
                    <a:pt x="699" y="1084"/>
                    <a:pt x="699" y="1084"/>
                  </a:cubicBezTo>
                  <a:cubicBezTo>
                    <a:pt x="701" y="1097"/>
                    <a:pt x="703" y="1104"/>
                    <a:pt x="705" y="1110"/>
                  </a:cubicBezTo>
                  <a:cubicBezTo>
                    <a:pt x="706" y="1112"/>
                    <a:pt x="706" y="1113"/>
                    <a:pt x="707" y="1115"/>
                  </a:cubicBezTo>
                  <a:cubicBezTo>
                    <a:pt x="709" y="1117"/>
                    <a:pt x="711" y="1118"/>
                    <a:pt x="714" y="1119"/>
                  </a:cubicBezTo>
                  <a:cubicBezTo>
                    <a:pt x="719" y="1120"/>
                    <a:pt x="724" y="1122"/>
                    <a:pt x="727" y="1128"/>
                  </a:cubicBezTo>
                  <a:cubicBezTo>
                    <a:pt x="732" y="1139"/>
                    <a:pt x="739" y="1149"/>
                    <a:pt x="745" y="1158"/>
                  </a:cubicBezTo>
                  <a:cubicBezTo>
                    <a:pt x="752" y="1167"/>
                    <a:pt x="758" y="1176"/>
                    <a:pt x="763" y="1187"/>
                  </a:cubicBezTo>
                  <a:cubicBezTo>
                    <a:pt x="763" y="1187"/>
                    <a:pt x="763" y="1187"/>
                    <a:pt x="763" y="1187"/>
                  </a:cubicBezTo>
                  <a:cubicBezTo>
                    <a:pt x="775" y="1192"/>
                    <a:pt x="787" y="1196"/>
                    <a:pt x="792" y="1208"/>
                  </a:cubicBezTo>
                  <a:cubicBezTo>
                    <a:pt x="795" y="1217"/>
                    <a:pt x="794" y="1224"/>
                    <a:pt x="793" y="1231"/>
                  </a:cubicBezTo>
                  <a:cubicBezTo>
                    <a:pt x="792" y="1235"/>
                    <a:pt x="791" y="1238"/>
                    <a:pt x="792" y="1241"/>
                  </a:cubicBezTo>
                  <a:cubicBezTo>
                    <a:pt x="792" y="1243"/>
                    <a:pt x="793" y="1244"/>
                    <a:pt x="795" y="1246"/>
                  </a:cubicBezTo>
                  <a:cubicBezTo>
                    <a:pt x="797" y="1248"/>
                    <a:pt x="800" y="1252"/>
                    <a:pt x="800" y="1258"/>
                  </a:cubicBezTo>
                  <a:cubicBezTo>
                    <a:pt x="800" y="1261"/>
                    <a:pt x="798" y="1263"/>
                    <a:pt x="797" y="1265"/>
                  </a:cubicBezTo>
                  <a:cubicBezTo>
                    <a:pt x="796" y="1267"/>
                    <a:pt x="795" y="1269"/>
                    <a:pt x="795" y="1272"/>
                  </a:cubicBezTo>
                  <a:cubicBezTo>
                    <a:pt x="807" y="1286"/>
                    <a:pt x="818" y="1299"/>
                    <a:pt x="824" y="1317"/>
                  </a:cubicBezTo>
                  <a:cubicBezTo>
                    <a:pt x="825" y="1321"/>
                    <a:pt x="825" y="1326"/>
                    <a:pt x="826" y="1331"/>
                  </a:cubicBezTo>
                  <a:cubicBezTo>
                    <a:pt x="826" y="1335"/>
                    <a:pt x="826" y="1340"/>
                    <a:pt x="827" y="1344"/>
                  </a:cubicBezTo>
                  <a:cubicBezTo>
                    <a:pt x="830" y="1345"/>
                    <a:pt x="835" y="1347"/>
                    <a:pt x="835" y="1348"/>
                  </a:cubicBezTo>
                  <a:cubicBezTo>
                    <a:pt x="837" y="1351"/>
                    <a:pt x="837" y="1353"/>
                    <a:pt x="837" y="1356"/>
                  </a:cubicBezTo>
                  <a:cubicBezTo>
                    <a:pt x="837" y="1358"/>
                    <a:pt x="838" y="1359"/>
                    <a:pt x="838" y="1359"/>
                  </a:cubicBezTo>
                  <a:cubicBezTo>
                    <a:pt x="856" y="1359"/>
                    <a:pt x="876" y="1362"/>
                    <a:pt x="883" y="1379"/>
                  </a:cubicBezTo>
                  <a:cubicBezTo>
                    <a:pt x="906" y="1378"/>
                    <a:pt x="917" y="1388"/>
                    <a:pt x="928" y="1397"/>
                  </a:cubicBezTo>
                  <a:cubicBezTo>
                    <a:pt x="930" y="1400"/>
                    <a:pt x="932" y="1402"/>
                    <a:pt x="935" y="1404"/>
                  </a:cubicBezTo>
                  <a:cubicBezTo>
                    <a:pt x="939" y="1404"/>
                    <a:pt x="943" y="1404"/>
                    <a:pt x="947" y="1404"/>
                  </a:cubicBezTo>
                  <a:cubicBezTo>
                    <a:pt x="953" y="1404"/>
                    <a:pt x="960" y="1404"/>
                    <a:pt x="966" y="1403"/>
                  </a:cubicBezTo>
                  <a:cubicBezTo>
                    <a:pt x="971" y="1403"/>
                    <a:pt x="976" y="1402"/>
                    <a:pt x="981" y="14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5" name="Oval 314">
            <a:extLst>
              <a:ext uri="{FF2B5EF4-FFF2-40B4-BE49-F238E27FC236}">
                <a16:creationId xmlns:a16="http://schemas.microsoft.com/office/drawing/2014/main" id="{1DCBE9C4-6CF2-424C-9014-655FF93D181B}"/>
              </a:ext>
            </a:extLst>
          </p:cNvPr>
          <p:cNvSpPr/>
          <p:nvPr/>
        </p:nvSpPr>
        <p:spPr>
          <a:xfrm>
            <a:off x="9884438" y="2222749"/>
            <a:ext cx="1878183" cy="18781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53CDD116-E201-4374-9F74-AFD4F0D429D9}"/>
              </a:ext>
            </a:extLst>
          </p:cNvPr>
          <p:cNvSpPr/>
          <p:nvPr/>
        </p:nvSpPr>
        <p:spPr>
          <a:xfrm>
            <a:off x="9784320" y="2898560"/>
            <a:ext cx="21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58F163E4-532F-4616-B6BF-F07F56EC1E2F}"/>
              </a:ext>
            </a:extLst>
          </p:cNvPr>
          <p:cNvSpPr/>
          <p:nvPr/>
        </p:nvSpPr>
        <p:spPr>
          <a:xfrm>
            <a:off x="7030964" y="4088136"/>
            <a:ext cx="1459489" cy="145948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F0DA3F5D-D8D9-4B39-A9A6-CC21B6FF85DC}"/>
              </a:ext>
            </a:extLst>
          </p:cNvPr>
          <p:cNvSpPr/>
          <p:nvPr/>
        </p:nvSpPr>
        <p:spPr>
          <a:xfrm>
            <a:off x="6690628" y="4556270"/>
            <a:ext cx="21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BDE4182C-E42C-4D3A-B4E5-252FFAD87F55}"/>
              </a:ext>
            </a:extLst>
          </p:cNvPr>
          <p:cNvSpPr/>
          <p:nvPr/>
        </p:nvSpPr>
        <p:spPr>
          <a:xfrm>
            <a:off x="7009082" y="1679418"/>
            <a:ext cx="1459489" cy="145948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AC776611-5274-46A4-A8AE-923AC245C4F5}"/>
              </a:ext>
            </a:extLst>
          </p:cNvPr>
          <p:cNvSpPr/>
          <p:nvPr/>
        </p:nvSpPr>
        <p:spPr>
          <a:xfrm>
            <a:off x="6668746" y="2147552"/>
            <a:ext cx="21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9870B699-918A-447F-BAA4-FD524DC73BC2}"/>
              </a:ext>
            </a:extLst>
          </p:cNvPr>
          <p:cNvSpPr txBox="1"/>
          <p:nvPr/>
        </p:nvSpPr>
        <p:spPr>
          <a:xfrm>
            <a:off x="1163022" y="2574762"/>
            <a:ext cx="375818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F3C4D5B-1B5D-459A-9E29-5C546EFC7660}"/>
              </a:ext>
            </a:extLst>
          </p:cNvPr>
          <p:cNvSpPr txBox="1"/>
          <p:nvPr/>
        </p:nvSpPr>
        <p:spPr>
          <a:xfrm>
            <a:off x="1163021" y="2231621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4DEA3219-7B86-478B-BE2D-5B29FE7713D4}"/>
              </a:ext>
            </a:extLst>
          </p:cNvPr>
          <p:cNvSpPr txBox="1"/>
          <p:nvPr/>
        </p:nvSpPr>
        <p:spPr>
          <a:xfrm>
            <a:off x="1163120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51E97F26-6FA4-4D6B-B793-B3BE686B36E0}"/>
              </a:ext>
            </a:extLst>
          </p:cNvPr>
          <p:cNvSpPr txBox="1"/>
          <p:nvPr/>
        </p:nvSpPr>
        <p:spPr>
          <a:xfrm>
            <a:off x="1163120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1C4E1491-6F9B-4A56-89B0-A0397972BEA7}"/>
              </a:ext>
            </a:extLst>
          </p:cNvPr>
          <p:cNvSpPr txBox="1"/>
          <p:nvPr/>
        </p:nvSpPr>
        <p:spPr>
          <a:xfrm>
            <a:off x="2796242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E742423E-1676-4B7C-99A6-00399C1F320C}"/>
              </a:ext>
            </a:extLst>
          </p:cNvPr>
          <p:cNvSpPr txBox="1"/>
          <p:nvPr/>
        </p:nvSpPr>
        <p:spPr>
          <a:xfrm>
            <a:off x="2796242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15A798D1-EC7E-4C64-ABA8-15A98E507AB3}"/>
              </a:ext>
            </a:extLst>
          </p:cNvPr>
          <p:cNvSpPr txBox="1"/>
          <p:nvPr/>
        </p:nvSpPr>
        <p:spPr>
          <a:xfrm>
            <a:off x="4429364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8A07347C-5976-40F5-8DB2-3305BD4AE389}"/>
              </a:ext>
            </a:extLst>
          </p:cNvPr>
          <p:cNvSpPr txBox="1"/>
          <p:nvPr/>
        </p:nvSpPr>
        <p:spPr>
          <a:xfrm>
            <a:off x="4429364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B1845B2F-AC7F-4515-BBD4-E79CE1A353A1}"/>
              </a:ext>
            </a:extLst>
          </p:cNvPr>
          <p:cNvSpPr txBox="1"/>
          <p:nvPr/>
        </p:nvSpPr>
        <p:spPr>
          <a:xfrm>
            <a:off x="1170939" y="471139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C7CE9B78-1C4B-46DC-B43A-B35B90CD05B5}"/>
              </a:ext>
            </a:extLst>
          </p:cNvPr>
          <p:cNvSpPr txBox="1"/>
          <p:nvPr/>
        </p:nvSpPr>
        <p:spPr>
          <a:xfrm>
            <a:off x="1170939" y="497239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17" name="Slide Number Placeholder 316">
            <a:extLst>
              <a:ext uri="{FF2B5EF4-FFF2-40B4-BE49-F238E27FC236}">
                <a16:creationId xmlns:a16="http://schemas.microsoft.com/office/drawing/2014/main" id="{16D04CD7-DCD9-4E6E-B864-8E07CB9D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26</a:t>
            </a:fld>
            <a:endParaRPr lang="en-ID"/>
          </a:p>
        </p:txBody>
      </p:sp>
      <p:sp>
        <p:nvSpPr>
          <p:cNvPr id="325" name="Title 324">
            <a:extLst>
              <a:ext uri="{FF2B5EF4-FFF2-40B4-BE49-F238E27FC236}">
                <a16:creationId xmlns:a16="http://schemas.microsoft.com/office/drawing/2014/main" id="{96EAAA40-623C-4D4F-835E-3A682FE2FD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i="0" dirty="0">
                <a:effectLst/>
                <a:latin typeface="+mj-lt"/>
              </a:rPr>
              <a:t>Map User Region</a:t>
            </a:r>
            <a:endParaRPr lang="en-ID" dirty="0"/>
          </a:p>
        </p:txBody>
      </p:sp>
      <p:sp>
        <p:nvSpPr>
          <p:cNvPr id="327" name="Subtitle 326">
            <a:extLst>
              <a:ext uri="{FF2B5EF4-FFF2-40B4-BE49-F238E27FC236}">
                <a16:creationId xmlns:a16="http://schemas.microsoft.com/office/drawing/2014/main" id="{16839E7E-3DEA-4A53-976F-9103A76317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USA 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0718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 animBg="1"/>
      <p:bldP spid="316" grpId="0"/>
      <p:bldP spid="319" grpId="0" animBg="1"/>
      <p:bldP spid="320" grpId="0"/>
      <p:bldP spid="321" grpId="0" animBg="1"/>
      <p:bldP spid="322" grpId="0"/>
      <p:bldP spid="324" grpId="0"/>
      <p:bldP spid="326" grpId="0"/>
      <p:bldP spid="323" grpId="0"/>
      <p:bldP spid="328" grpId="0"/>
      <p:bldP spid="330" grpId="0"/>
      <p:bldP spid="332" grpId="0"/>
      <p:bldP spid="334" grpId="0"/>
      <p:bldP spid="336" grpId="0"/>
      <p:bldP spid="338" grpId="0"/>
      <p:bldP spid="3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41449A93-A695-4932-AD30-AD74A353796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905" r="63333" b="9115"/>
          <a:stretch>
            <a:fillRect/>
          </a:stretch>
        </p:blipFill>
        <p:spPr>
          <a:xfrm>
            <a:off x="1" y="4039709"/>
            <a:ext cx="4470496" cy="2193179"/>
          </a:xfrm>
          <a:custGeom>
            <a:avLst/>
            <a:gdLst>
              <a:gd name="connsiteX0" fmla="*/ 0 w 4470496"/>
              <a:gd name="connsiteY0" fmla="*/ 0 h 2193179"/>
              <a:gd name="connsiteX1" fmla="*/ 4355653 w 4470496"/>
              <a:gd name="connsiteY1" fmla="*/ 0 h 2193179"/>
              <a:gd name="connsiteX2" fmla="*/ 4470496 w 4470496"/>
              <a:gd name="connsiteY2" fmla="*/ 116502 h 2193179"/>
              <a:gd name="connsiteX3" fmla="*/ 4470496 w 4470496"/>
              <a:gd name="connsiteY3" fmla="*/ 2076677 h 2193179"/>
              <a:gd name="connsiteX4" fmla="*/ 4355653 w 4470496"/>
              <a:gd name="connsiteY4" fmla="*/ 2193179 h 2193179"/>
              <a:gd name="connsiteX5" fmla="*/ 0 w 4470496"/>
              <a:gd name="connsiteY5" fmla="*/ 2193179 h 219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0496" h="2193179">
                <a:moveTo>
                  <a:pt x="0" y="0"/>
                </a:moveTo>
                <a:lnTo>
                  <a:pt x="4355653" y="0"/>
                </a:lnTo>
                <a:cubicBezTo>
                  <a:pt x="4419078" y="0"/>
                  <a:pt x="4470496" y="52160"/>
                  <a:pt x="4470496" y="116502"/>
                </a:cubicBezTo>
                <a:lnTo>
                  <a:pt x="4470496" y="2076677"/>
                </a:lnTo>
                <a:cubicBezTo>
                  <a:pt x="4470496" y="2141019"/>
                  <a:pt x="4419078" y="2193179"/>
                  <a:pt x="4355653" y="2193179"/>
                </a:cubicBezTo>
                <a:lnTo>
                  <a:pt x="0" y="2193179"/>
                </a:lnTo>
                <a:close/>
              </a:path>
            </a:pathLst>
          </a:custGeom>
        </p:spPr>
      </p:pic>
      <p:pic>
        <p:nvPicPr>
          <p:cNvPr id="47" name="PpHolder2">
            <a:extLst>
              <a:ext uri="{FF2B5EF4-FFF2-40B4-BE49-F238E27FC236}">
                <a16:creationId xmlns:a16="http://schemas.microsoft.com/office/drawing/2014/main" id="{EAA91FC2-BCE1-4BBE-801F-D86CE22984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48" t="29178" r="8645" b="37021"/>
          <a:stretch>
            <a:fillRect/>
          </a:stretch>
        </p:blipFill>
        <p:spPr>
          <a:xfrm>
            <a:off x="8418324" y="2001039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29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29" y="0"/>
                  <a:pt x="123135" y="0"/>
                </a:cubicBezTo>
                <a:close/>
              </a:path>
            </a:pathLst>
          </a:custGeom>
        </p:spPr>
      </p:pic>
      <p:pic>
        <p:nvPicPr>
          <p:cNvPr id="46" name="PpHolder3">
            <a:extLst>
              <a:ext uri="{FF2B5EF4-FFF2-40B4-BE49-F238E27FC236}">
                <a16:creationId xmlns:a16="http://schemas.microsoft.com/office/drawing/2014/main" id="{7DB6286F-C040-4E05-A4FA-101D449710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69" t="29283" r="35024" b="36916"/>
          <a:stretch>
            <a:fillRect/>
          </a:stretch>
        </p:blipFill>
        <p:spPr>
          <a:xfrm>
            <a:off x="5202205" y="2008236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32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32" y="0"/>
                  <a:pt x="123135" y="0"/>
                </a:cubicBez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4563A663-69E6-4D79-B50F-DE2DF86EDD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Pricing Table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6EE6504-1EAE-4079-B967-287D24DE87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Pricing Table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879C59-0BBB-4A3B-946F-3EB4E9A31CF8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5ADDF8F5-35AE-41CB-A9FB-ADB4C2E18BA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5D01A4CC-5CD8-4E9E-8A8F-C814464F185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1" name="Shapes">
            <a:extLst>
              <a:ext uri="{FF2B5EF4-FFF2-40B4-BE49-F238E27FC236}">
                <a16:creationId xmlns:a16="http://schemas.microsoft.com/office/drawing/2014/main" id="{1D1261E6-818F-4614-8229-E81A2A2EE707}"/>
              </a:ext>
            </a:extLst>
          </p:cNvPr>
          <p:cNvSpPr/>
          <p:nvPr/>
        </p:nvSpPr>
        <p:spPr>
          <a:xfrm>
            <a:off x="8414933" y="2008444"/>
            <a:ext cx="2723036" cy="231805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9972D86-9A26-46ED-AB07-E19F12C9578E}"/>
              </a:ext>
            </a:extLst>
          </p:cNvPr>
          <p:cNvSpPr/>
          <p:nvPr/>
        </p:nvSpPr>
        <p:spPr>
          <a:xfrm>
            <a:off x="9025070" y="4039705"/>
            <a:ext cx="1653722" cy="55235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D53CD6-EBB4-4BC8-BEFA-09B41E8735AB}"/>
              </a:ext>
            </a:extLst>
          </p:cNvPr>
          <p:cNvSpPr txBox="1"/>
          <p:nvPr/>
        </p:nvSpPr>
        <p:spPr>
          <a:xfrm>
            <a:off x="9044120" y="4131217"/>
            <a:ext cx="16156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</a:rPr>
              <a:t>Join Us</a:t>
            </a:r>
            <a:endParaRPr lang="en-ID" b="1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5554FE-2F0D-4BFC-9102-DFA15E23DD3A}"/>
              </a:ext>
            </a:extLst>
          </p:cNvPr>
          <p:cNvSpPr txBox="1"/>
          <p:nvPr/>
        </p:nvSpPr>
        <p:spPr>
          <a:xfrm>
            <a:off x="8871525" y="4743348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7BEFA5-D1CE-4D35-8E24-67810F9A98F9}"/>
              </a:ext>
            </a:extLst>
          </p:cNvPr>
          <p:cNvSpPr txBox="1"/>
          <p:nvPr/>
        </p:nvSpPr>
        <p:spPr>
          <a:xfrm>
            <a:off x="8521678" y="5056541"/>
            <a:ext cx="2660504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D7D999-0D27-43ED-A9BF-E19133632A10}"/>
              </a:ext>
            </a:extLst>
          </p:cNvPr>
          <p:cNvSpPr txBox="1"/>
          <p:nvPr/>
        </p:nvSpPr>
        <p:spPr>
          <a:xfrm>
            <a:off x="8796046" y="2345077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bg2"/>
                </a:solidFill>
              </a:rPr>
              <a:t>Bronze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0AA145-4399-4B7D-A03B-21DAB1DF337C}"/>
              </a:ext>
            </a:extLst>
          </p:cNvPr>
          <p:cNvSpPr txBox="1"/>
          <p:nvPr/>
        </p:nvSpPr>
        <p:spPr>
          <a:xfrm>
            <a:off x="8796046" y="2745187"/>
            <a:ext cx="1960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</a:rPr>
              <a:t>$147</a:t>
            </a:r>
            <a:endParaRPr lang="en-ID" sz="5400" b="1" dirty="0">
              <a:solidFill>
                <a:schemeClr val="bg2"/>
              </a:solidFill>
            </a:endParaRPr>
          </a:p>
        </p:txBody>
      </p:sp>
      <p:sp>
        <p:nvSpPr>
          <p:cNvPr id="31" name="Shapes">
            <a:extLst>
              <a:ext uri="{FF2B5EF4-FFF2-40B4-BE49-F238E27FC236}">
                <a16:creationId xmlns:a16="http://schemas.microsoft.com/office/drawing/2014/main" id="{4EC31AE5-2C09-4917-9290-EFA348B3E855}"/>
              </a:ext>
            </a:extLst>
          </p:cNvPr>
          <p:cNvSpPr/>
          <p:nvPr/>
        </p:nvSpPr>
        <p:spPr>
          <a:xfrm>
            <a:off x="5202204" y="2015641"/>
            <a:ext cx="2723036" cy="231805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B498FA9-1DF9-46CA-BE1C-BC4E319BBEF5}"/>
              </a:ext>
            </a:extLst>
          </p:cNvPr>
          <p:cNvSpPr/>
          <p:nvPr/>
        </p:nvSpPr>
        <p:spPr>
          <a:xfrm>
            <a:off x="5808951" y="4046902"/>
            <a:ext cx="1653722" cy="55235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5AC76A-A5BD-4F22-9872-FFF026535077}"/>
              </a:ext>
            </a:extLst>
          </p:cNvPr>
          <p:cNvSpPr txBox="1"/>
          <p:nvPr/>
        </p:nvSpPr>
        <p:spPr>
          <a:xfrm>
            <a:off x="5828001" y="4138414"/>
            <a:ext cx="16156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</a:rPr>
              <a:t>Join Us</a:t>
            </a:r>
            <a:endParaRPr lang="en-ID" b="1">
              <a:solidFill>
                <a:schemeClr val="bg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6BB135-4697-4A15-8124-1949144979A1}"/>
              </a:ext>
            </a:extLst>
          </p:cNvPr>
          <p:cNvSpPr txBox="1"/>
          <p:nvPr/>
        </p:nvSpPr>
        <p:spPr>
          <a:xfrm>
            <a:off x="5655406" y="4750545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EF7EB0-481E-462B-8879-3D40CBB0E0F2}"/>
              </a:ext>
            </a:extLst>
          </p:cNvPr>
          <p:cNvSpPr txBox="1"/>
          <p:nvPr/>
        </p:nvSpPr>
        <p:spPr>
          <a:xfrm>
            <a:off x="5305559" y="5063738"/>
            <a:ext cx="2660504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soul, like these sweet mornings</a:t>
            </a:r>
            <a:endParaRPr lang="en-US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72D045-132C-4CE6-B141-B62A1036FF39}"/>
              </a:ext>
            </a:extLst>
          </p:cNvPr>
          <p:cNvSpPr txBox="1"/>
          <p:nvPr/>
        </p:nvSpPr>
        <p:spPr>
          <a:xfrm>
            <a:off x="5579927" y="2352274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Basic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2D582E-7523-4D97-B348-72A5108EBE62}"/>
              </a:ext>
            </a:extLst>
          </p:cNvPr>
          <p:cNvSpPr txBox="1"/>
          <p:nvPr/>
        </p:nvSpPr>
        <p:spPr>
          <a:xfrm>
            <a:off x="5579927" y="2752384"/>
            <a:ext cx="1960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</a:rPr>
              <a:t>$134</a:t>
            </a:r>
            <a:endParaRPr lang="en-ID" sz="5400" b="1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F94805-752B-426F-AC20-1BD8C5FA089B}"/>
              </a:ext>
            </a:extLst>
          </p:cNvPr>
          <p:cNvSpPr txBox="1"/>
          <p:nvPr/>
        </p:nvSpPr>
        <p:spPr>
          <a:xfrm>
            <a:off x="1166547" y="2425828"/>
            <a:ext cx="336852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E667F4-C371-4108-A12B-3EA24110F286}"/>
              </a:ext>
            </a:extLst>
          </p:cNvPr>
          <p:cNvSpPr txBox="1"/>
          <p:nvPr/>
        </p:nvSpPr>
        <p:spPr>
          <a:xfrm>
            <a:off x="1163021" y="2091118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F9F4172-F026-4A53-A9E3-A68EAA0AA48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27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6774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/>
      <p:bldP spid="33" grpId="0"/>
      <p:bldP spid="34" grpId="0"/>
      <p:bldP spid="20" grpId="0"/>
      <p:bldP spid="22" grpId="0"/>
      <p:bldP spid="31" grpId="0" animBg="1"/>
      <p:bldP spid="32" grpId="0" animBg="1"/>
      <p:bldP spid="35" grpId="0"/>
      <p:bldP spid="36" grpId="0"/>
      <p:bldP spid="37" grpId="0"/>
      <p:bldP spid="38" grpId="0"/>
      <p:bldP spid="39" grpId="0"/>
      <p:bldP spid="23" grpId="0"/>
      <p:bldP spid="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ECFF815-F030-4350-978A-925AAA13F186}"/>
              </a:ext>
            </a:extLst>
          </p:cNvPr>
          <p:cNvGrpSpPr/>
          <p:nvPr/>
        </p:nvGrpSpPr>
        <p:grpSpPr>
          <a:xfrm>
            <a:off x="1345176" y="2193092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4037B8F-C8D3-4F49-8561-E6AA3537B03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473A357-BDBB-4B4C-A07A-2ECA6F821BF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D0377F-0497-4930-B1E7-E59B9D542332}"/>
              </a:ext>
            </a:extLst>
          </p:cNvPr>
          <p:cNvSpPr txBox="1"/>
          <p:nvPr/>
        </p:nvSpPr>
        <p:spPr>
          <a:xfrm>
            <a:off x="2883379" y="2413438"/>
            <a:ext cx="336852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712221-10BF-44AD-BC52-50653A3CEE99}"/>
              </a:ext>
            </a:extLst>
          </p:cNvPr>
          <p:cNvSpPr txBox="1"/>
          <p:nvPr/>
        </p:nvSpPr>
        <p:spPr>
          <a:xfrm>
            <a:off x="2879853" y="2078728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pic>
        <p:nvPicPr>
          <p:cNvPr id="195" name="PpHolder4">
            <a:extLst>
              <a:ext uri="{FF2B5EF4-FFF2-40B4-BE49-F238E27FC236}">
                <a16:creationId xmlns:a16="http://schemas.microsoft.com/office/drawing/2014/main" id="{8C12AFC2-6A17-472A-88B0-4230BDD0649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2" t="56957" r="78254" b="30540"/>
          <a:stretch>
            <a:fillRect/>
          </a:stretch>
        </p:blipFill>
        <p:spPr>
          <a:xfrm>
            <a:off x="1793735" y="3906093"/>
            <a:ext cx="857481" cy="857480"/>
          </a:xfrm>
          <a:custGeom>
            <a:avLst/>
            <a:gdLst>
              <a:gd name="connsiteX0" fmla="*/ 428739 w 857481"/>
              <a:gd name="connsiteY0" fmla="*/ 0 h 857480"/>
              <a:gd name="connsiteX1" fmla="*/ 857481 w 857481"/>
              <a:gd name="connsiteY1" fmla="*/ 428740 h 857480"/>
              <a:gd name="connsiteX2" fmla="*/ 428739 w 857481"/>
              <a:gd name="connsiteY2" fmla="*/ 857480 h 857480"/>
              <a:gd name="connsiteX3" fmla="*/ 0 w 857481"/>
              <a:gd name="connsiteY3" fmla="*/ 428740 h 857480"/>
              <a:gd name="connsiteX4" fmla="*/ 428739 w 857481"/>
              <a:gd name="connsiteY4" fmla="*/ 0 h 85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7481" h="857480">
                <a:moveTo>
                  <a:pt x="428739" y="0"/>
                </a:moveTo>
                <a:cubicBezTo>
                  <a:pt x="665526" y="0"/>
                  <a:pt x="857481" y="191953"/>
                  <a:pt x="857481" y="428740"/>
                </a:cubicBezTo>
                <a:cubicBezTo>
                  <a:pt x="857481" y="665527"/>
                  <a:pt x="665526" y="857480"/>
                  <a:pt x="428739" y="857480"/>
                </a:cubicBezTo>
                <a:cubicBezTo>
                  <a:pt x="191952" y="857480"/>
                  <a:pt x="0" y="665527"/>
                  <a:pt x="0" y="428740"/>
                </a:cubicBezTo>
                <a:cubicBezTo>
                  <a:pt x="0" y="191953"/>
                  <a:pt x="191952" y="0"/>
                  <a:pt x="428739" y="0"/>
                </a:cubicBezTo>
                <a:close/>
              </a:path>
            </a:pathLst>
          </a:custGeom>
        </p:spPr>
      </p:pic>
      <p:sp>
        <p:nvSpPr>
          <p:cNvPr id="22" name="Title 21">
            <a:extLst>
              <a:ext uri="{FF2B5EF4-FFF2-40B4-BE49-F238E27FC236}">
                <a16:creationId xmlns:a16="http://schemas.microsoft.com/office/drawing/2014/main" id="{BC5AF4EA-E868-49FB-8EB0-D67B615B1B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What People Say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DC9088A6-ECD2-4961-9757-616B1D1B5D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A52AB01-9D6D-42AC-ABA9-61E63A23E93C}"/>
              </a:ext>
            </a:extLst>
          </p:cNvPr>
          <p:cNvSpPr txBox="1"/>
          <p:nvPr/>
        </p:nvSpPr>
        <p:spPr>
          <a:xfrm>
            <a:off x="2877731" y="3879704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Jonathan Doe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B820F83-6CF6-4B4D-8AAB-16D781E385D1}"/>
              </a:ext>
            </a:extLst>
          </p:cNvPr>
          <p:cNvGrpSpPr/>
          <p:nvPr/>
        </p:nvGrpSpPr>
        <p:grpSpPr>
          <a:xfrm>
            <a:off x="4080831" y="4590228"/>
            <a:ext cx="520208" cy="137861"/>
            <a:chOff x="8437361" y="5421208"/>
            <a:chExt cx="844731" cy="223864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426D49E-1D2E-477E-B929-04D3DCABE0EF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6D7C5154-34B5-408A-B3BC-09F83CFE2CF1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5" name="Freeform 5">
                <a:extLst>
                  <a:ext uri="{FF2B5EF4-FFF2-40B4-BE49-F238E27FC236}">
                    <a16:creationId xmlns:a16="http://schemas.microsoft.com/office/drawing/2014/main" id="{F0ECA8AD-83D4-4352-9F16-EE1C99C14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0F538216-5F8A-443E-B543-3E0EED2AB312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A23CCE3-009B-4874-9421-DDEA05A78BF9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3" name="Freeform 6">
                <a:extLst>
                  <a:ext uri="{FF2B5EF4-FFF2-40B4-BE49-F238E27FC236}">
                    <a16:creationId xmlns:a16="http://schemas.microsoft.com/office/drawing/2014/main" id="{6F0D358E-7ABE-4ADA-A6B0-F726ADB63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82DFD10A-E5ED-48FF-8E9D-E7344637FEE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690B8DA-FA3F-4D14-9E7C-73391075ED04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E2AB8190-304C-4BCB-A8B6-4C4ADEBB5C91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110" name="Freeform 11">
                  <a:extLst>
                    <a:ext uri="{FF2B5EF4-FFF2-40B4-BE49-F238E27FC236}">
                      <a16:creationId xmlns:a16="http://schemas.microsoft.com/office/drawing/2014/main" id="{33AE5074-4871-4303-AA30-43A750AB3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1" name="Freeform 12">
                  <a:extLst>
                    <a:ext uri="{FF2B5EF4-FFF2-40B4-BE49-F238E27FC236}">
                      <a16:creationId xmlns:a16="http://schemas.microsoft.com/office/drawing/2014/main" id="{DFAC141E-25E6-4706-AFF6-C544CDAC0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EB435284-E915-49AF-8BE1-4DC1B7B71198}"/>
              </a:ext>
            </a:extLst>
          </p:cNvPr>
          <p:cNvSpPr txBox="1"/>
          <p:nvPr/>
        </p:nvSpPr>
        <p:spPr>
          <a:xfrm>
            <a:off x="2879657" y="4528353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02B69B-6AAD-4B5D-BC77-5FDE3279202E}"/>
              </a:ext>
            </a:extLst>
          </p:cNvPr>
          <p:cNvSpPr txBox="1"/>
          <p:nvPr/>
        </p:nvSpPr>
        <p:spPr>
          <a:xfrm>
            <a:off x="2877395" y="4236307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BBB9DA-896C-4DAF-8BF1-12FFC5E00EBC}"/>
              </a:ext>
            </a:extLst>
          </p:cNvPr>
          <p:cNvGrpSpPr/>
          <p:nvPr/>
        </p:nvGrpSpPr>
        <p:grpSpPr>
          <a:xfrm>
            <a:off x="7494129" y="4440794"/>
            <a:ext cx="1635518" cy="324897"/>
            <a:chOff x="10015538" y="5518150"/>
            <a:chExt cx="1646237" cy="327026"/>
          </a:xfrm>
          <a:solidFill>
            <a:schemeClr val="accent1"/>
          </a:solidFill>
        </p:grpSpPr>
        <p:sp>
          <p:nvSpPr>
            <p:cNvPr id="27" name="Freeform 123">
              <a:extLst>
                <a:ext uri="{FF2B5EF4-FFF2-40B4-BE49-F238E27FC236}">
                  <a16:creationId xmlns:a16="http://schemas.microsoft.com/office/drawing/2014/main" id="{504009DB-D260-4A22-BB26-9E4464C1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24">
              <a:extLst>
                <a:ext uri="{FF2B5EF4-FFF2-40B4-BE49-F238E27FC236}">
                  <a16:creationId xmlns:a16="http://schemas.microsoft.com/office/drawing/2014/main" id="{12098F5E-4088-4B5D-B223-9DBAA6051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25">
              <a:extLst>
                <a:ext uri="{FF2B5EF4-FFF2-40B4-BE49-F238E27FC236}">
                  <a16:creationId xmlns:a16="http://schemas.microsoft.com/office/drawing/2014/main" id="{2CC8B9F2-2CC5-41E2-9F62-BEA63BEE1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26">
              <a:extLst>
                <a:ext uri="{FF2B5EF4-FFF2-40B4-BE49-F238E27FC236}">
                  <a16:creationId xmlns:a16="http://schemas.microsoft.com/office/drawing/2014/main" id="{04B744E5-338B-4A6F-89D7-75B380DEE2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27">
              <a:extLst>
                <a:ext uri="{FF2B5EF4-FFF2-40B4-BE49-F238E27FC236}">
                  <a16:creationId xmlns:a16="http://schemas.microsoft.com/office/drawing/2014/main" id="{62B187DA-EA84-4CC7-8586-CD4C1251B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28">
              <a:extLst>
                <a:ext uri="{FF2B5EF4-FFF2-40B4-BE49-F238E27FC236}">
                  <a16:creationId xmlns:a16="http://schemas.microsoft.com/office/drawing/2014/main" id="{92E0D38F-27F0-453D-96FE-ADD486EE7D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29">
              <a:extLst>
                <a:ext uri="{FF2B5EF4-FFF2-40B4-BE49-F238E27FC236}">
                  <a16:creationId xmlns:a16="http://schemas.microsoft.com/office/drawing/2014/main" id="{989CDBAF-4E2A-4F1D-8F92-C00EC481C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130">
              <a:extLst>
                <a:ext uri="{FF2B5EF4-FFF2-40B4-BE49-F238E27FC236}">
                  <a16:creationId xmlns:a16="http://schemas.microsoft.com/office/drawing/2014/main" id="{D0C64CA8-BC1A-4EA5-9F38-BB2A9D601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Rectangle 131">
              <a:extLst>
                <a:ext uri="{FF2B5EF4-FFF2-40B4-BE49-F238E27FC236}">
                  <a16:creationId xmlns:a16="http://schemas.microsoft.com/office/drawing/2014/main" id="{F67BE67F-DE25-4B3D-8DAF-F3578C8FF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32">
              <a:extLst>
                <a:ext uri="{FF2B5EF4-FFF2-40B4-BE49-F238E27FC236}">
                  <a16:creationId xmlns:a16="http://schemas.microsoft.com/office/drawing/2014/main" id="{B81634FC-CAD6-49B1-B226-2836F7008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33">
              <a:extLst>
                <a:ext uri="{FF2B5EF4-FFF2-40B4-BE49-F238E27FC236}">
                  <a16:creationId xmlns:a16="http://schemas.microsoft.com/office/drawing/2014/main" id="{ABEA32BB-FADF-4135-8D3A-F74032FC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134">
              <a:extLst>
                <a:ext uri="{FF2B5EF4-FFF2-40B4-BE49-F238E27FC236}">
                  <a16:creationId xmlns:a16="http://schemas.microsoft.com/office/drawing/2014/main" id="{8C66837D-3B27-4BA0-891F-98EE9878A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135">
              <a:extLst>
                <a:ext uri="{FF2B5EF4-FFF2-40B4-BE49-F238E27FC236}">
                  <a16:creationId xmlns:a16="http://schemas.microsoft.com/office/drawing/2014/main" id="{7E828D1C-42AF-4482-9F3A-BCE22BE50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136">
              <a:extLst>
                <a:ext uri="{FF2B5EF4-FFF2-40B4-BE49-F238E27FC236}">
                  <a16:creationId xmlns:a16="http://schemas.microsoft.com/office/drawing/2014/main" id="{4EF9F259-CE62-4B57-85E8-B4F5473E93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37">
              <a:extLst>
                <a:ext uri="{FF2B5EF4-FFF2-40B4-BE49-F238E27FC236}">
                  <a16:creationId xmlns:a16="http://schemas.microsoft.com/office/drawing/2014/main" id="{415D4AA0-CB8C-40A2-A386-E28DB7288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Rectangle 138">
              <a:extLst>
                <a:ext uri="{FF2B5EF4-FFF2-40B4-BE49-F238E27FC236}">
                  <a16:creationId xmlns:a16="http://schemas.microsoft.com/office/drawing/2014/main" id="{8A197B80-E636-446C-8C45-5EFE1E304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139">
              <a:extLst>
                <a:ext uri="{FF2B5EF4-FFF2-40B4-BE49-F238E27FC236}">
                  <a16:creationId xmlns:a16="http://schemas.microsoft.com/office/drawing/2014/main" id="{B8A8D42A-A8D6-4941-B817-DF09B3737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40">
              <a:extLst>
                <a:ext uri="{FF2B5EF4-FFF2-40B4-BE49-F238E27FC236}">
                  <a16:creationId xmlns:a16="http://schemas.microsoft.com/office/drawing/2014/main" id="{121604D3-9661-4BB9-BBD0-4E87FE6CE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141">
              <a:extLst>
                <a:ext uri="{FF2B5EF4-FFF2-40B4-BE49-F238E27FC236}">
                  <a16:creationId xmlns:a16="http://schemas.microsoft.com/office/drawing/2014/main" id="{2A93DAFD-69BA-45A1-B09A-F4AF16D3F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142">
              <a:extLst>
                <a:ext uri="{FF2B5EF4-FFF2-40B4-BE49-F238E27FC236}">
                  <a16:creationId xmlns:a16="http://schemas.microsoft.com/office/drawing/2014/main" id="{FDB57934-F318-417A-9226-8B7BEC18A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143">
              <a:extLst>
                <a:ext uri="{FF2B5EF4-FFF2-40B4-BE49-F238E27FC236}">
                  <a16:creationId xmlns:a16="http://schemas.microsoft.com/office/drawing/2014/main" id="{26221C84-7828-4F84-AFED-6C59D2BC5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144">
              <a:extLst>
                <a:ext uri="{FF2B5EF4-FFF2-40B4-BE49-F238E27FC236}">
                  <a16:creationId xmlns:a16="http://schemas.microsoft.com/office/drawing/2014/main" id="{A5F30973-7A13-4A83-A9DD-42F5664D4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145">
              <a:extLst>
                <a:ext uri="{FF2B5EF4-FFF2-40B4-BE49-F238E27FC236}">
                  <a16:creationId xmlns:a16="http://schemas.microsoft.com/office/drawing/2014/main" id="{BC46A118-CE29-4096-9F3B-88EF8CE6E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146">
              <a:extLst>
                <a:ext uri="{FF2B5EF4-FFF2-40B4-BE49-F238E27FC236}">
                  <a16:creationId xmlns:a16="http://schemas.microsoft.com/office/drawing/2014/main" id="{823EC722-DDE2-4EF5-AFA0-0C328EA98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147">
              <a:extLst>
                <a:ext uri="{FF2B5EF4-FFF2-40B4-BE49-F238E27FC236}">
                  <a16:creationId xmlns:a16="http://schemas.microsoft.com/office/drawing/2014/main" id="{9AF48F2E-CBF1-4D4C-9DAA-784CA97E7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148">
              <a:extLst>
                <a:ext uri="{FF2B5EF4-FFF2-40B4-BE49-F238E27FC236}">
                  <a16:creationId xmlns:a16="http://schemas.microsoft.com/office/drawing/2014/main" id="{7322DC8F-ACF9-4D42-BC35-2FA1514810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149">
              <a:extLst>
                <a:ext uri="{FF2B5EF4-FFF2-40B4-BE49-F238E27FC236}">
                  <a16:creationId xmlns:a16="http://schemas.microsoft.com/office/drawing/2014/main" id="{C0FC2DE1-B57C-41D7-9469-81A749A2A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150">
              <a:extLst>
                <a:ext uri="{FF2B5EF4-FFF2-40B4-BE49-F238E27FC236}">
                  <a16:creationId xmlns:a16="http://schemas.microsoft.com/office/drawing/2014/main" id="{A38EA9E4-9B5A-4A92-A98B-AE93FE24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151">
              <a:extLst>
                <a:ext uri="{FF2B5EF4-FFF2-40B4-BE49-F238E27FC236}">
                  <a16:creationId xmlns:a16="http://schemas.microsoft.com/office/drawing/2014/main" id="{906FDA9C-5387-415A-97C2-C6A83979D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152">
              <a:extLst>
                <a:ext uri="{FF2B5EF4-FFF2-40B4-BE49-F238E27FC236}">
                  <a16:creationId xmlns:a16="http://schemas.microsoft.com/office/drawing/2014/main" id="{C514D4F7-9755-4DE1-BF01-080D18CD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486E6AC-7676-4B19-A60E-0C93007B3DDB}"/>
              </a:ext>
            </a:extLst>
          </p:cNvPr>
          <p:cNvGrpSpPr/>
          <p:nvPr/>
        </p:nvGrpSpPr>
        <p:grpSpPr>
          <a:xfrm>
            <a:off x="7494129" y="3740339"/>
            <a:ext cx="1448495" cy="206143"/>
            <a:chOff x="3062288" y="5446713"/>
            <a:chExt cx="4606926" cy="655637"/>
          </a:xfrm>
          <a:solidFill>
            <a:schemeClr val="accent2"/>
          </a:solidFill>
        </p:grpSpPr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id="{47D00B97-F20F-477F-909D-C5F3122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43">
              <a:extLst>
                <a:ext uri="{FF2B5EF4-FFF2-40B4-BE49-F238E27FC236}">
                  <a16:creationId xmlns:a16="http://schemas.microsoft.com/office/drawing/2014/main" id="{4A4B84DB-2350-4BB4-ABA9-3A862F55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9A79BF11-79B9-4CFC-8CA4-5BA8905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1141843F-90DF-403C-BB86-05FE19C20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F5F776F1-AC72-4330-B516-E62F7B607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6EF4ADEF-3E64-4B7D-B54E-211DABA63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98E63894-5D90-4B15-AD9F-D2E44C8D5F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34B05004-FA5F-4982-9BC1-538C697CB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50">
              <a:extLst>
                <a:ext uri="{FF2B5EF4-FFF2-40B4-BE49-F238E27FC236}">
                  <a16:creationId xmlns:a16="http://schemas.microsoft.com/office/drawing/2014/main" id="{04AE3141-34E8-49BE-8FB2-DD2ABEA62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id="{9799F932-13A8-4FBB-972A-E5E5C06813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52">
              <a:extLst>
                <a:ext uri="{FF2B5EF4-FFF2-40B4-BE49-F238E27FC236}">
                  <a16:creationId xmlns:a16="http://schemas.microsoft.com/office/drawing/2014/main" id="{79881E4F-7290-4377-A468-91965A3C24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53">
              <a:extLst>
                <a:ext uri="{FF2B5EF4-FFF2-40B4-BE49-F238E27FC236}">
                  <a16:creationId xmlns:a16="http://schemas.microsoft.com/office/drawing/2014/main" id="{B36AA396-7788-446A-9FFA-2550DBBAF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54">
              <a:extLst>
                <a:ext uri="{FF2B5EF4-FFF2-40B4-BE49-F238E27FC236}">
                  <a16:creationId xmlns:a16="http://schemas.microsoft.com/office/drawing/2014/main" id="{C280516B-8F25-4F56-A612-24149F018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55">
              <a:extLst>
                <a:ext uri="{FF2B5EF4-FFF2-40B4-BE49-F238E27FC236}">
                  <a16:creationId xmlns:a16="http://schemas.microsoft.com/office/drawing/2014/main" id="{C1A5F3EA-BA62-4270-8586-68422764F9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56">
              <a:extLst>
                <a:ext uri="{FF2B5EF4-FFF2-40B4-BE49-F238E27FC236}">
                  <a16:creationId xmlns:a16="http://schemas.microsoft.com/office/drawing/2014/main" id="{BFC16BFE-8FED-4959-A542-1E15371A3F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57">
              <a:extLst>
                <a:ext uri="{FF2B5EF4-FFF2-40B4-BE49-F238E27FC236}">
                  <a16:creationId xmlns:a16="http://schemas.microsoft.com/office/drawing/2014/main" id="{18579BD2-0278-4310-9F5A-3035FA7688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58">
              <a:extLst>
                <a:ext uri="{FF2B5EF4-FFF2-40B4-BE49-F238E27FC236}">
                  <a16:creationId xmlns:a16="http://schemas.microsoft.com/office/drawing/2014/main" id="{348F8BF7-BEB4-46C5-9D53-400DC16C3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59">
              <a:extLst>
                <a:ext uri="{FF2B5EF4-FFF2-40B4-BE49-F238E27FC236}">
                  <a16:creationId xmlns:a16="http://schemas.microsoft.com/office/drawing/2014/main" id="{1A7BC00B-C73F-49AA-9CE4-32BA3684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60">
              <a:extLst>
                <a:ext uri="{FF2B5EF4-FFF2-40B4-BE49-F238E27FC236}">
                  <a16:creationId xmlns:a16="http://schemas.microsoft.com/office/drawing/2014/main" id="{40A6DB25-CB5E-46DF-96B7-6B13B0ECB7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61">
              <a:extLst>
                <a:ext uri="{FF2B5EF4-FFF2-40B4-BE49-F238E27FC236}">
                  <a16:creationId xmlns:a16="http://schemas.microsoft.com/office/drawing/2014/main" id="{5B940D95-9250-4185-BBDE-A730F715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62">
              <a:extLst>
                <a:ext uri="{FF2B5EF4-FFF2-40B4-BE49-F238E27FC236}">
                  <a16:creationId xmlns:a16="http://schemas.microsoft.com/office/drawing/2014/main" id="{02BABD53-5763-4E2D-95DB-5979D6398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63">
              <a:extLst>
                <a:ext uri="{FF2B5EF4-FFF2-40B4-BE49-F238E27FC236}">
                  <a16:creationId xmlns:a16="http://schemas.microsoft.com/office/drawing/2014/main" id="{2AA3B2A8-C654-4563-BD1C-E6656D7AD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64">
              <a:extLst>
                <a:ext uri="{FF2B5EF4-FFF2-40B4-BE49-F238E27FC236}">
                  <a16:creationId xmlns:a16="http://schemas.microsoft.com/office/drawing/2014/main" id="{DEB22FF2-FF42-4BBE-8313-335D91ACF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65">
              <a:extLst>
                <a:ext uri="{FF2B5EF4-FFF2-40B4-BE49-F238E27FC236}">
                  <a16:creationId xmlns:a16="http://schemas.microsoft.com/office/drawing/2014/main" id="{54CC0BF2-F5E0-4741-8836-75FE944493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66">
              <a:extLst>
                <a:ext uri="{FF2B5EF4-FFF2-40B4-BE49-F238E27FC236}">
                  <a16:creationId xmlns:a16="http://schemas.microsoft.com/office/drawing/2014/main" id="{8F07F09D-7FB7-4FD5-9F6C-7F23DC6B3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Rectangle 67">
              <a:extLst>
                <a:ext uri="{FF2B5EF4-FFF2-40B4-BE49-F238E27FC236}">
                  <a16:creationId xmlns:a16="http://schemas.microsoft.com/office/drawing/2014/main" id="{FCD04D92-8150-41AB-B61F-9BA6F7E03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68">
              <a:extLst>
                <a:ext uri="{FF2B5EF4-FFF2-40B4-BE49-F238E27FC236}">
                  <a16:creationId xmlns:a16="http://schemas.microsoft.com/office/drawing/2014/main" id="{A916BBA8-CEE3-48EF-8DF7-EF3B0D5C2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69">
              <a:extLst>
                <a:ext uri="{FF2B5EF4-FFF2-40B4-BE49-F238E27FC236}">
                  <a16:creationId xmlns:a16="http://schemas.microsoft.com/office/drawing/2014/main" id="{42A81817-70C7-4223-BB13-40FCE0D64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70">
              <a:extLst>
                <a:ext uri="{FF2B5EF4-FFF2-40B4-BE49-F238E27FC236}">
                  <a16:creationId xmlns:a16="http://schemas.microsoft.com/office/drawing/2014/main" id="{07E64BE6-3073-430D-BE24-AA1F0B24C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A10448F-47F4-4E33-B2C2-1D7ACCC0E288}"/>
              </a:ext>
            </a:extLst>
          </p:cNvPr>
          <p:cNvGrpSpPr/>
          <p:nvPr/>
        </p:nvGrpSpPr>
        <p:grpSpPr>
          <a:xfrm>
            <a:off x="7494129" y="2866077"/>
            <a:ext cx="1767362" cy="294385"/>
            <a:chOff x="5156200" y="5472113"/>
            <a:chExt cx="2678113" cy="446087"/>
          </a:xfrm>
          <a:solidFill>
            <a:schemeClr val="accent1"/>
          </a:solidFill>
        </p:grpSpPr>
        <p:sp>
          <p:nvSpPr>
            <p:cNvPr id="88" name="Freeform 74">
              <a:extLst>
                <a:ext uri="{FF2B5EF4-FFF2-40B4-BE49-F238E27FC236}">
                  <a16:creationId xmlns:a16="http://schemas.microsoft.com/office/drawing/2014/main" id="{E0D1AAF2-E28E-4EEA-B6E5-04C1298C8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75">
              <a:extLst>
                <a:ext uri="{FF2B5EF4-FFF2-40B4-BE49-F238E27FC236}">
                  <a16:creationId xmlns:a16="http://schemas.microsoft.com/office/drawing/2014/main" id="{C964EA3D-81C2-4813-B96F-EE6C40DB44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76">
              <a:extLst>
                <a:ext uri="{FF2B5EF4-FFF2-40B4-BE49-F238E27FC236}">
                  <a16:creationId xmlns:a16="http://schemas.microsoft.com/office/drawing/2014/main" id="{57A3CFFB-F846-4C80-9D4A-AB97F0198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77">
              <a:extLst>
                <a:ext uri="{FF2B5EF4-FFF2-40B4-BE49-F238E27FC236}">
                  <a16:creationId xmlns:a16="http://schemas.microsoft.com/office/drawing/2014/main" id="{7B99A06B-CC2E-4D11-A7C6-B438F5965F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78">
              <a:extLst>
                <a:ext uri="{FF2B5EF4-FFF2-40B4-BE49-F238E27FC236}">
                  <a16:creationId xmlns:a16="http://schemas.microsoft.com/office/drawing/2014/main" id="{A9D5341A-FE47-43D7-BF5B-55CD262CD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79">
              <a:extLst>
                <a:ext uri="{FF2B5EF4-FFF2-40B4-BE49-F238E27FC236}">
                  <a16:creationId xmlns:a16="http://schemas.microsoft.com/office/drawing/2014/main" id="{6FB9E138-BB94-456E-A3ED-DB148E652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80">
              <a:extLst>
                <a:ext uri="{FF2B5EF4-FFF2-40B4-BE49-F238E27FC236}">
                  <a16:creationId xmlns:a16="http://schemas.microsoft.com/office/drawing/2014/main" id="{3700A4F2-3000-46AE-AA45-39F4FAE45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81">
              <a:extLst>
                <a:ext uri="{FF2B5EF4-FFF2-40B4-BE49-F238E27FC236}">
                  <a16:creationId xmlns:a16="http://schemas.microsoft.com/office/drawing/2014/main" id="{C95EC1EA-79DD-42C8-A7AE-E71DCAE22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82">
              <a:extLst>
                <a:ext uri="{FF2B5EF4-FFF2-40B4-BE49-F238E27FC236}">
                  <a16:creationId xmlns:a16="http://schemas.microsoft.com/office/drawing/2014/main" id="{97AAF123-851D-4993-93ED-0D0CDA2E3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83">
              <a:extLst>
                <a:ext uri="{FF2B5EF4-FFF2-40B4-BE49-F238E27FC236}">
                  <a16:creationId xmlns:a16="http://schemas.microsoft.com/office/drawing/2014/main" id="{B064624A-EE08-4D58-B63F-0765B6311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84">
              <a:extLst>
                <a:ext uri="{FF2B5EF4-FFF2-40B4-BE49-F238E27FC236}">
                  <a16:creationId xmlns:a16="http://schemas.microsoft.com/office/drawing/2014/main" id="{7A20AC74-2047-442C-A786-D1E721C54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754FE857-F68C-4752-9B1C-EF23E47F9590}"/>
              </a:ext>
            </a:extLst>
          </p:cNvPr>
          <p:cNvSpPr txBox="1"/>
          <p:nvPr/>
        </p:nvSpPr>
        <p:spPr>
          <a:xfrm>
            <a:off x="7361568" y="2102999"/>
            <a:ext cx="293542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Our Client List :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A4FA14E-0A15-43D2-903E-EDFF4ADE667A}"/>
              </a:ext>
            </a:extLst>
          </p:cNvPr>
          <p:cNvGrpSpPr/>
          <p:nvPr/>
        </p:nvGrpSpPr>
        <p:grpSpPr>
          <a:xfrm>
            <a:off x="9774785" y="4418512"/>
            <a:ext cx="1635518" cy="324897"/>
            <a:chOff x="10015538" y="5518150"/>
            <a:chExt cx="1646237" cy="327026"/>
          </a:xfrm>
          <a:solidFill>
            <a:schemeClr val="accent2"/>
          </a:solidFill>
        </p:grpSpPr>
        <p:sp>
          <p:nvSpPr>
            <p:cNvPr id="120" name="Freeform 123">
              <a:extLst>
                <a:ext uri="{FF2B5EF4-FFF2-40B4-BE49-F238E27FC236}">
                  <a16:creationId xmlns:a16="http://schemas.microsoft.com/office/drawing/2014/main" id="{22019EAF-0C2B-4307-8795-C2BC3F4FB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24">
              <a:extLst>
                <a:ext uri="{FF2B5EF4-FFF2-40B4-BE49-F238E27FC236}">
                  <a16:creationId xmlns:a16="http://schemas.microsoft.com/office/drawing/2014/main" id="{99088ADB-618A-48EB-A6D1-F774C321F5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25">
              <a:extLst>
                <a:ext uri="{FF2B5EF4-FFF2-40B4-BE49-F238E27FC236}">
                  <a16:creationId xmlns:a16="http://schemas.microsoft.com/office/drawing/2014/main" id="{83EEC95C-0AAF-4B4F-A2F0-5E7A2DF2A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26">
              <a:extLst>
                <a:ext uri="{FF2B5EF4-FFF2-40B4-BE49-F238E27FC236}">
                  <a16:creationId xmlns:a16="http://schemas.microsoft.com/office/drawing/2014/main" id="{A5AF7B9D-CBEC-4ED7-B9EB-833704D4B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7">
              <a:extLst>
                <a:ext uri="{FF2B5EF4-FFF2-40B4-BE49-F238E27FC236}">
                  <a16:creationId xmlns:a16="http://schemas.microsoft.com/office/drawing/2014/main" id="{61752154-BE62-4F4D-AC27-0E31A2B2B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8">
              <a:extLst>
                <a:ext uri="{FF2B5EF4-FFF2-40B4-BE49-F238E27FC236}">
                  <a16:creationId xmlns:a16="http://schemas.microsoft.com/office/drawing/2014/main" id="{D87816E0-D944-4A6C-BA44-7D41E387C1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9">
              <a:extLst>
                <a:ext uri="{FF2B5EF4-FFF2-40B4-BE49-F238E27FC236}">
                  <a16:creationId xmlns:a16="http://schemas.microsoft.com/office/drawing/2014/main" id="{ABC726C7-898C-45F3-B9EE-1564D5BD4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30">
              <a:extLst>
                <a:ext uri="{FF2B5EF4-FFF2-40B4-BE49-F238E27FC236}">
                  <a16:creationId xmlns:a16="http://schemas.microsoft.com/office/drawing/2014/main" id="{0134A7BA-D7E4-46C3-B42A-3BEF5E917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Rectangle 131">
              <a:extLst>
                <a:ext uri="{FF2B5EF4-FFF2-40B4-BE49-F238E27FC236}">
                  <a16:creationId xmlns:a16="http://schemas.microsoft.com/office/drawing/2014/main" id="{8884281B-357D-48FD-8189-E498CFF7A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32">
              <a:extLst>
                <a:ext uri="{FF2B5EF4-FFF2-40B4-BE49-F238E27FC236}">
                  <a16:creationId xmlns:a16="http://schemas.microsoft.com/office/drawing/2014/main" id="{28522B49-D18F-4FF3-8757-45986677D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33">
              <a:extLst>
                <a:ext uri="{FF2B5EF4-FFF2-40B4-BE49-F238E27FC236}">
                  <a16:creationId xmlns:a16="http://schemas.microsoft.com/office/drawing/2014/main" id="{A2E5D65D-58AF-472E-9D21-824170E91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34">
              <a:extLst>
                <a:ext uri="{FF2B5EF4-FFF2-40B4-BE49-F238E27FC236}">
                  <a16:creationId xmlns:a16="http://schemas.microsoft.com/office/drawing/2014/main" id="{95EBFC65-CDB4-4853-80DF-1CB94312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35">
              <a:extLst>
                <a:ext uri="{FF2B5EF4-FFF2-40B4-BE49-F238E27FC236}">
                  <a16:creationId xmlns:a16="http://schemas.microsoft.com/office/drawing/2014/main" id="{8E420A1A-2A3B-4D87-9248-4682265EC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36">
              <a:extLst>
                <a:ext uri="{FF2B5EF4-FFF2-40B4-BE49-F238E27FC236}">
                  <a16:creationId xmlns:a16="http://schemas.microsoft.com/office/drawing/2014/main" id="{FB9E52DC-6F5F-4341-9B28-CC7C7516D7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7">
              <a:extLst>
                <a:ext uri="{FF2B5EF4-FFF2-40B4-BE49-F238E27FC236}">
                  <a16:creationId xmlns:a16="http://schemas.microsoft.com/office/drawing/2014/main" id="{7B08A400-A0D8-4616-B3A5-61501EE94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Rectangle 138">
              <a:extLst>
                <a:ext uri="{FF2B5EF4-FFF2-40B4-BE49-F238E27FC236}">
                  <a16:creationId xmlns:a16="http://schemas.microsoft.com/office/drawing/2014/main" id="{89F520CA-17F3-42D3-850A-E45EDCCE8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9">
              <a:extLst>
                <a:ext uri="{FF2B5EF4-FFF2-40B4-BE49-F238E27FC236}">
                  <a16:creationId xmlns:a16="http://schemas.microsoft.com/office/drawing/2014/main" id="{22895E30-D547-4991-AB44-616826637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40">
              <a:extLst>
                <a:ext uri="{FF2B5EF4-FFF2-40B4-BE49-F238E27FC236}">
                  <a16:creationId xmlns:a16="http://schemas.microsoft.com/office/drawing/2014/main" id="{44286C58-C7EB-4D88-83EA-AC8D532DE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41">
              <a:extLst>
                <a:ext uri="{FF2B5EF4-FFF2-40B4-BE49-F238E27FC236}">
                  <a16:creationId xmlns:a16="http://schemas.microsoft.com/office/drawing/2014/main" id="{A16E1406-13A9-4292-A4F3-4714ACC9F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42">
              <a:extLst>
                <a:ext uri="{FF2B5EF4-FFF2-40B4-BE49-F238E27FC236}">
                  <a16:creationId xmlns:a16="http://schemas.microsoft.com/office/drawing/2014/main" id="{F3C8363E-68C9-4ADD-AB66-3B9F00F503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43">
              <a:extLst>
                <a:ext uri="{FF2B5EF4-FFF2-40B4-BE49-F238E27FC236}">
                  <a16:creationId xmlns:a16="http://schemas.microsoft.com/office/drawing/2014/main" id="{F149803C-CEB3-48FC-81ED-3FADB7005F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44">
              <a:extLst>
                <a:ext uri="{FF2B5EF4-FFF2-40B4-BE49-F238E27FC236}">
                  <a16:creationId xmlns:a16="http://schemas.microsoft.com/office/drawing/2014/main" id="{0B3C626A-5729-4FBA-A7A5-F19631E4A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45">
              <a:extLst>
                <a:ext uri="{FF2B5EF4-FFF2-40B4-BE49-F238E27FC236}">
                  <a16:creationId xmlns:a16="http://schemas.microsoft.com/office/drawing/2014/main" id="{FE75AEA7-2AD7-41B5-AB3A-26336E29E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46">
              <a:extLst>
                <a:ext uri="{FF2B5EF4-FFF2-40B4-BE49-F238E27FC236}">
                  <a16:creationId xmlns:a16="http://schemas.microsoft.com/office/drawing/2014/main" id="{3BDF12B0-5DEF-4746-8C58-BC3061342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7">
              <a:extLst>
                <a:ext uri="{FF2B5EF4-FFF2-40B4-BE49-F238E27FC236}">
                  <a16:creationId xmlns:a16="http://schemas.microsoft.com/office/drawing/2014/main" id="{0808499F-4812-4786-8934-1AAA1C407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8">
              <a:extLst>
                <a:ext uri="{FF2B5EF4-FFF2-40B4-BE49-F238E27FC236}">
                  <a16:creationId xmlns:a16="http://schemas.microsoft.com/office/drawing/2014/main" id="{E9F0B3E4-977F-4C13-A944-9018E06E67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9">
              <a:extLst>
                <a:ext uri="{FF2B5EF4-FFF2-40B4-BE49-F238E27FC236}">
                  <a16:creationId xmlns:a16="http://schemas.microsoft.com/office/drawing/2014/main" id="{5BC1DCAB-94C9-4447-94E8-DB9ADE57E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50">
              <a:extLst>
                <a:ext uri="{FF2B5EF4-FFF2-40B4-BE49-F238E27FC236}">
                  <a16:creationId xmlns:a16="http://schemas.microsoft.com/office/drawing/2014/main" id="{68CD6B44-3B44-420B-BE22-0C514A1EF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51">
              <a:extLst>
                <a:ext uri="{FF2B5EF4-FFF2-40B4-BE49-F238E27FC236}">
                  <a16:creationId xmlns:a16="http://schemas.microsoft.com/office/drawing/2014/main" id="{8039A44E-47D0-4956-8474-07291D0D4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52">
              <a:extLst>
                <a:ext uri="{FF2B5EF4-FFF2-40B4-BE49-F238E27FC236}">
                  <a16:creationId xmlns:a16="http://schemas.microsoft.com/office/drawing/2014/main" id="{939D1C2D-3A46-44B4-B9F3-623A71A5E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EB65A9B-1091-4C1D-A92C-7BB8E0DA6124}"/>
              </a:ext>
            </a:extLst>
          </p:cNvPr>
          <p:cNvGrpSpPr/>
          <p:nvPr/>
        </p:nvGrpSpPr>
        <p:grpSpPr>
          <a:xfrm>
            <a:off x="9774785" y="3718057"/>
            <a:ext cx="1448495" cy="206143"/>
            <a:chOff x="3062288" y="5446713"/>
            <a:chExt cx="4606926" cy="655637"/>
          </a:xfrm>
          <a:solidFill>
            <a:schemeClr val="accent1"/>
          </a:solidFill>
        </p:grpSpPr>
        <p:sp>
          <p:nvSpPr>
            <p:cNvPr id="151" name="Freeform 42">
              <a:extLst>
                <a:ext uri="{FF2B5EF4-FFF2-40B4-BE49-F238E27FC236}">
                  <a16:creationId xmlns:a16="http://schemas.microsoft.com/office/drawing/2014/main" id="{F10F28CE-A633-4E7F-BB64-241F6D356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43">
              <a:extLst>
                <a:ext uri="{FF2B5EF4-FFF2-40B4-BE49-F238E27FC236}">
                  <a16:creationId xmlns:a16="http://schemas.microsoft.com/office/drawing/2014/main" id="{01024374-DB98-407A-8F03-7AD54BC6D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44">
              <a:extLst>
                <a:ext uri="{FF2B5EF4-FFF2-40B4-BE49-F238E27FC236}">
                  <a16:creationId xmlns:a16="http://schemas.microsoft.com/office/drawing/2014/main" id="{3BFE41D8-2CCD-4A51-9FE3-63D61D3D6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45">
              <a:extLst>
                <a:ext uri="{FF2B5EF4-FFF2-40B4-BE49-F238E27FC236}">
                  <a16:creationId xmlns:a16="http://schemas.microsoft.com/office/drawing/2014/main" id="{CCC27F94-45F3-4685-B2C8-3C525B8B5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46">
              <a:extLst>
                <a:ext uri="{FF2B5EF4-FFF2-40B4-BE49-F238E27FC236}">
                  <a16:creationId xmlns:a16="http://schemas.microsoft.com/office/drawing/2014/main" id="{C8E8326A-8C09-41BA-8CE1-4805A1B3C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47">
              <a:extLst>
                <a:ext uri="{FF2B5EF4-FFF2-40B4-BE49-F238E27FC236}">
                  <a16:creationId xmlns:a16="http://schemas.microsoft.com/office/drawing/2014/main" id="{A298C9FE-8DD3-46ED-9432-265B316B0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48">
              <a:extLst>
                <a:ext uri="{FF2B5EF4-FFF2-40B4-BE49-F238E27FC236}">
                  <a16:creationId xmlns:a16="http://schemas.microsoft.com/office/drawing/2014/main" id="{2BB0A2F3-133E-4C25-A82F-6747A22A1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49">
              <a:extLst>
                <a:ext uri="{FF2B5EF4-FFF2-40B4-BE49-F238E27FC236}">
                  <a16:creationId xmlns:a16="http://schemas.microsoft.com/office/drawing/2014/main" id="{4FEF6E19-40EE-4391-84D0-BD21F5DDB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50">
              <a:extLst>
                <a:ext uri="{FF2B5EF4-FFF2-40B4-BE49-F238E27FC236}">
                  <a16:creationId xmlns:a16="http://schemas.microsoft.com/office/drawing/2014/main" id="{B819AEDA-13F4-49E7-9547-D65017AE1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51">
              <a:extLst>
                <a:ext uri="{FF2B5EF4-FFF2-40B4-BE49-F238E27FC236}">
                  <a16:creationId xmlns:a16="http://schemas.microsoft.com/office/drawing/2014/main" id="{E19849D0-8394-4F82-ABA7-89D65824F3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52">
              <a:extLst>
                <a:ext uri="{FF2B5EF4-FFF2-40B4-BE49-F238E27FC236}">
                  <a16:creationId xmlns:a16="http://schemas.microsoft.com/office/drawing/2014/main" id="{6D142002-E25E-4191-ABA9-3F9EF36225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53">
              <a:extLst>
                <a:ext uri="{FF2B5EF4-FFF2-40B4-BE49-F238E27FC236}">
                  <a16:creationId xmlns:a16="http://schemas.microsoft.com/office/drawing/2014/main" id="{3E108D04-4020-47DD-8127-E22222113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54">
              <a:extLst>
                <a:ext uri="{FF2B5EF4-FFF2-40B4-BE49-F238E27FC236}">
                  <a16:creationId xmlns:a16="http://schemas.microsoft.com/office/drawing/2014/main" id="{9C387232-36C2-417A-BB06-545121F1D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55">
              <a:extLst>
                <a:ext uri="{FF2B5EF4-FFF2-40B4-BE49-F238E27FC236}">
                  <a16:creationId xmlns:a16="http://schemas.microsoft.com/office/drawing/2014/main" id="{9B368E6F-8DFD-4B0D-A06A-1B632B5EB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56">
              <a:extLst>
                <a:ext uri="{FF2B5EF4-FFF2-40B4-BE49-F238E27FC236}">
                  <a16:creationId xmlns:a16="http://schemas.microsoft.com/office/drawing/2014/main" id="{F5085186-6CE7-48A6-85C8-E6379792DB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57">
              <a:extLst>
                <a:ext uri="{FF2B5EF4-FFF2-40B4-BE49-F238E27FC236}">
                  <a16:creationId xmlns:a16="http://schemas.microsoft.com/office/drawing/2014/main" id="{7905DA95-A660-45EC-8BE8-1CF16DB53A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58">
              <a:extLst>
                <a:ext uri="{FF2B5EF4-FFF2-40B4-BE49-F238E27FC236}">
                  <a16:creationId xmlns:a16="http://schemas.microsoft.com/office/drawing/2014/main" id="{B6E19828-6563-4399-A976-1ABD35C83B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59">
              <a:extLst>
                <a:ext uri="{FF2B5EF4-FFF2-40B4-BE49-F238E27FC236}">
                  <a16:creationId xmlns:a16="http://schemas.microsoft.com/office/drawing/2014/main" id="{5E48EC7C-F599-411F-B9BF-77750C855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60">
              <a:extLst>
                <a:ext uri="{FF2B5EF4-FFF2-40B4-BE49-F238E27FC236}">
                  <a16:creationId xmlns:a16="http://schemas.microsoft.com/office/drawing/2014/main" id="{62F1A614-903C-4134-AFEF-6A1A1AB5D2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61">
              <a:extLst>
                <a:ext uri="{FF2B5EF4-FFF2-40B4-BE49-F238E27FC236}">
                  <a16:creationId xmlns:a16="http://schemas.microsoft.com/office/drawing/2014/main" id="{EEBBDD12-BA7C-4CA5-8A84-D67CCB11C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62">
              <a:extLst>
                <a:ext uri="{FF2B5EF4-FFF2-40B4-BE49-F238E27FC236}">
                  <a16:creationId xmlns:a16="http://schemas.microsoft.com/office/drawing/2014/main" id="{FAA4695A-9427-4B03-A4E8-C8EB5FEF5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63">
              <a:extLst>
                <a:ext uri="{FF2B5EF4-FFF2-40B4-BE49-F238E27FC236}">
                  <a16:creationId xmlns:a16="http://schemas.microsoft.com/office/drawing/2014/main" id="{1D99AE00-0F08-489E-B761-3162C12EA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64">
              <a:extLst>
                <a:ext uri="{FF2B5EF4-FFF2-40B4-BE49-F238E27FC236}">
                  <a16:creationId xmlns:a16="http://schemas.microsoft.com/office/drawing/2014/main" id="{FF1F894B-1C97-41FC-98F5-98A2BB3F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65">
              <a:extLst>
                <a:ext uri="{FF2B5EF4-FFF2-40B4-BE49-F238E27FC236}">
                  <a16:creationId xmlns:a16="http://schemas.microsoft.com/office/drawing/2014/main" id="{B63F2731-EE6E-4DF2-A862-EE0A353D4B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66">
              <a:extLst>
                <a:ext uri="{FF2B5EF4-FFF2-40B4-BE49-F238E27FC236}">
                  <a16:creationId xmlns:a16="http://schemas.microsoft.com/office/drawing/2014/main" id="{7F876D0E-B1E0-443F-8560-74A3D50D9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Rectangle 67">
              <a:extLst>
                <a:ext uri="{FF2B5EF4-FFF2-40B4-BE49-F238E27FC236}">
                  <a16:creationId xmlns:a16="http://schemas.microsoft.com/office/drawing/2014/main" id="{CFCC053C-2963-4905-90E3-B8BDCC21D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68">
              <a:extLst>
                <a:ext uri="{FF2B5EF4-FFF2-40B4-BE49-F238E27FC236}">
                  <a16:creationId xmlns:a16="http://schemas.microsoft.com/office/drawing/2014/main" id="{2E10FF4F-5F3B-45CC-9B2D-3B7389103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69">
              <a:extLst>
                <a:ext uri="{FF2B5EF4-FFF2-40B4-BE49-F238E27FC236}">
                  <a16:creationId xmlns:a16="http://schemas.microsoft.com/office/drawing/2014/main" id="{3323F7C9-16F3-4423-9636-3BFCCED8E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70">
              <a:extLst>
                <a:ext uri="{FF2B5EF4-FFF2-40B4-BE49-F238E27FC236}">
                  <a16:creationId xmlns:a16="http://schemas.microsoft.com/office/drawing/2014/main" id="{8F6438A8-F9CF-4688-906E-4AA120148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B335AC8B-9989-4FA8-9552-411DA8ECA0E8}"/>
              </a:ext>
            </a:extLst>
          </p:cNvPr>
          <p:cNvGrpSpPr/>
          <p:nvPr/>
        </p:nvGrpSpPr>
        <p:grpSpPr>
          <a:xfrm>
            <a:off x="9774785" y="2843795"/>
            <a:ext cx="1767362" cy="294385"/>
            <a:chOff x="5156200" y="5472113"/>
            <a:chExt cx="2678113" cy="446087"/>
          </a:xfrm>
          <a:solidFill>
            <a:schemeClr val="accent2"/>
          </a:solidFill>
        </p:grpSpPr>
        <p:sp>
          <p:nvSpPr>
            <p:cNvPr id="181" name="Freeform 74">
              <a:extLst>
                <a:ext uri="{FF2B5EF4-FFF2-40B4-BE49-F238E27FC236}">
                  <a16:creationId xmlns:a16="http://schemas.microsoft.com/office/drawing/2014/main" id="{F02A36FC-94FC-4A07-AC65-07A828E54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75">
              <a:extLst>
                <a:ext uri="{FF2B5EF4-FFF2-40B4-BE49-F238E27FC236}">
                  <a16:creationId xmlns:a16="http://schemas.microsoft.com/office/drawing/2014/main" id="{28C2A9F1-893E-488D-9151-CE8B0DD698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76">
              <a:extLst>
                <a:ext uri="{FF2B5EF4-FFF2-40B4-BE49-F238E27FC236}">
                  <a16:creationId xmlns:a16="http://schemas.microsoft.com/office/drawing/2014/main" id="{F9F7A5FC-21FD-44B6-95D3-DCBE777E2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77">
              <a:extLst>
                <a:ext uri="{FF2B5EF4-FFF2-40B4-BE49-F238E27FC236}">
                  <a16:creationId xmlns:a16="http://schemas.microsoft.com/office/drawing/2014/main" id="{9A15A4BB-FD44-46A0-9F79-49F5A35BE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78">
              <a:extLst>
                <a:ext uri="{FF2B5EF4-FFF2-40B4-BE49-F238E27FC236}">
                  <a16:creationId xmlns:a16="http://schemas.microsoft.com/office/drawing/2014/main" id="{D1AB5D4D-1A17-4AC1-826B-B21F653AC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79">
              <a:extLst>
                <a:ext uri="{FF2B5EF4-FFF2-40B4-BE49-F238E27FC236}">
                  <a16:creationId xmlns:a16="http://schemas.microsoft.com/office/drawing/2014/main" id="{54450537-6FD0-435E-BB40-F0B6F96E9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80">
              <a:extLst>
                <a:ext uri="{FF2B5EF4-FFF2-40B4-BE49-F238E27FC236}">
                  <a16:creationId xmlns:a16="http://schemas.microsoft.com/office/drawing/2014/main" id="{6074C712-1706-4E20-8BAF-32CE11F42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81">
              <a:extLst>
                <a:ext uri="{FF2B5EF4-FFF2-40B4-BE49-F238E27FC236}">
                  <a16:creationId xmlns:a16="http://schemas.microsoft.com/office/drawing/2014/main" id="{3A970228-E1A1-4320-B88C-2ECE643F93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82">
              <a:extLst>
                <a:ext uri="{FF2B5EF4-FFF2-40B4-BE49-F238E27FC236}">
                  <a16:creationId xmlns:a16="http://schemas.microsoft.com/office/drawing/2014/main" id="{D7873820-EF07-4177-98FF-5D3252AAA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83">
              <a:extLst>
                <a:ext uri="{FF2B5EF4-FFF2-40B4-BE49-F238E27FC236}">
                  <a16:creationId xmlns:a16="http://schemas.microsoft.com/office/drawing/2014/main" id="{EA306D38-7B79-4D9B-B889-52C16EB76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84">
              <a:extLst>
                <a:ext uri="{FF2B5EF4-FFF2-40B4-BE49-F238E27FC236}">
                  <a16:creationId xmlns:a16="http://schemas.microsoft.com/office/drawing/2014/main" id="{C4E31633-8871-4EC5-92C6-98B934322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C4AB5106-608C-453D-B0F3-8568656FF763}"/>
              </a:ext>
            </a:extLst>
          </p:cNvPr>
          <p:cNvCxnSpPr>
            <a:cxnSpLocks/>
          </p:cNvCxnSpPr>
          <p:nvPr/>
        </p:nvCxnSpPr>
        <p:spPr>
          <a:xfrm flipV="1">
            <a:off x="6698641" y="2078728"/>
            <a:ext cx="0" cy="284368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CEC31FD4-CD57-45B3-8DE1-6DD18AB0F96F}"/>
              </a:ext>
            </a:extLst>
          </p:cNvPr>
          <p:cNvSpPr txBox="1"/>
          <p:nvPr/>
        </p:nvSpPr>
        <p:spPr>
          <a:xfrm>
            <a:off x="4222934" y="550456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13C1416-B03F-4D92-B1AC-073F00DFD18D}"/>
              </a:ext>
            </a:extLst>
          </p:cNvPr>
          <p:cNvSpPr txBox="1"/>
          <p:nvPr/>
        </p:nvSpPr>
        <p:spPr>
          <a:xfrm>
            <a:off x="5094471" y="576555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101" name="Slide Number Placeholder 100">
            <a:extLst>
              <a:ext uri="{FF2B5EF4-FFF2-40B4-BE49-F238E27FC236}">
                <a16:creationId xmlns:a16="http://schemas.microsoft.com/office/drawing/2014/main" id="{AB06D1FF-3676-4417-ADBE-3CEFC1D3271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28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41743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102" grpId="0"/>
      <p:bldP spid="116" grpId="0"/>
      <p:bldP spid="117" grpId="0"/>
      <p:bldP spid="99" grpId="0"/>
      <p:bldP spid="200" grpId="0"/>
      <p:bldP spid="2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pHolder1">
            <a:extLst>
              <a:ext uri="{FF2B5EF4-FFF2-40B4-BE49-F238E27FC236}">
                <a16:creationId xmlns:a16="http://schemas.microsoft.com/office/drawing/2014/main" id="{AAC4A188-BA6C-464E-AF6A-4221407C5B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28" b="32007"/>
          <a:stretch>
            <a:fillRect/>
          </a:stretch>
        </p:blipFill>
        <p:spPr>
          <a:xfrm>
            <a:off x="6038420" y="2"/>
            <a:ext cx="6153581" cy="4662969"/>
          </a:xfrm>
          <a:custGeom>
            <a:avLst/>
            <a:gdLst>
              <a:gd name="connsiteX0" fmla="*/ 0 w 6153581"/>
              <a:gd name="connsiteY0" fmla="*/ 0 h 4662969"/>
              <a:gd name="connsiteX1" fmla="*/ 6153581 w 6153581"/>
              <a:gd name="connsiteY1" fmla="*/ 0 h 4662969"/>
              <a:gd name="connsiteX2" fmla="*/ 6153581 w 6153581"/>
              <a:gd name="connsiteY2" fmla="*/ 4662969 h 4662969"/>
              <a:gd name="connsiteX3" fmla="*/ 0 w 6153581"/>
              <a:gd name="connsiteY3" fmla="*/ 4662969 h 466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53581" h="4662969">
                <a:moveTo>
                  <a:pt x="0" y="0"/>
                </a:moveTo>
                <a:lnTo>
                  <a:pt x="6153581" y="0"/>
                </a:lnTo>
                <a:lnTo>
                  <a:pt x="6153581" y="4662969"/>
                </a:lnTo>
                <a:lnTo>
                  <a:pt x="0" y="4662969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3852B2-703D-47B6-A698-E4BE93B766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Contact Us Here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E0180-502E-475E-8754-AAF59FCB63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Customer Services</a:t>
            </a:r>
            <a:endParaRPr lang="en-ID" dirty="0"/>
          </a:p>
        </p:txBody>
      </p:sp>
      <p:sp>
        <p:nvSpPr>
          <p:cNvPr id="21" name="Freeform 165">
            <a:extLst>
              <a:ext uri="{FF2B5EF4-FFF2-40B4-BE49-F238E27FC236}">
                <a16:creationId xmlns:a16="http://schemas.microsoft.com/office/drawing/2014/main" id="{072FD797-AD11-4706-A677-1A22DC00D044}"/>
              </a:ext>
            </a:extLst>
          </p:cNvPr>
          <p:cNvSpPr>
            <a:spLocks noEditPoints="1"/>
          </p:cNvSpPr>
          <p:nvPr/>
        </p:nvSpPr>
        <p:spPr bwMode="auto">
          <a:xfrm>
            <a:off x="1229483" y="3460497"/>
            <a:ext cx="352888" cy="355224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31">
            <a:extLst>
              <a:ext uri="{FF2B5EF4-FFF2-40B4-BE49-F238E27FC236}">
                <a16:creationId xmlns:a16="http://schemas.microsoft.com/office/drawing/2014/main" id="{BE4FBE89-8CF3-4D68-B2D4-B1BBEA53370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227619" y="4155076"/>
            <a:ext cx="356616" cy="356615"/>
          </a:xfrm>
          <a:custGeom>
            <a:avLst/>
            <a:gdLst>
              <a:gd name="T0" fmla="*/ 341 w 2328"/>
              <a:gd name="T1" fmla="*/ 341 h 2328"/>
              <a:gd name="T2" fmla="*/ 341 w 2328"/>
              <a:gd name="T3" fmla="*/ 1987 h 2328"/>
              <a:gd name="T4" fmla="*/ 1987 w 2328"/>
              <a:gd name="T5" fmla="*/ 1987 h 2328"/>
              <a:gd name="T6" fmla="*/ 1987 w 2328"/>
              <a:gd name="T7" fmla="*/ 341 h 2328"/>
              <a:gd name="T8" fmla="*/ 2040 w 2328"/>
              <a:gd name="T9" fmla="*/ 637 h 2328"/>
              <a:gd name="T10" fmla="*/ 1640 w 2328"/>
              <a:gd name="T11" fmla="*/ 423 h 2328"/>
              <a:gd name="T12" fmla="*/ 1341 w 2328"/>
              <a:gd name="T13" fmla="*/ 157 h 2328"/>
              <a:gd name="T14" fmla="*/ 2040 w 2328"/>
              <a:gd name="T15" fmla="*/ 637 h 2328"/>
              <a:gd name="T16" fmla="*/ 1700 w 2328"/>
              <a:gd name="T17" fmla="*/ 1672 h 2328"/>
              <a:gd name="T18" fmla="*/ 2185 w 2328"/>
              <a:gd name="T19" fmla="*/ 1199 h 2328"/>
              <a:gd name="T20" fmla="*/ 1204 w 2328"/>
              <a:gd name="T21" fmla="*/ 2185 h 2328"/>
              <a:gd name="T22" fmla="*/ 1200 w 2328"/>
              <a:gd name="T23" fmla="*/ 1935 h 2328"/>
              <a:gd name="T24" fmla="*/ 1552 w 2328"/>
              <a:gd name="T25" fmla="*/ 1787 h 2328"/>
              <a:gd name="T26" fmla="*/ 775 w 2328"/>
              <a:gd name="T27" fmla="*/ 1787 h 2328"/>
              <a:gd name="T28" fmla="*/ 1128 w 2328"/>
              <a:gd name="T29" fmla="*/ 1935 h 2328"/>
              <a:gd name="T30" fmla="*/ 1124 w 2328"/>
              <a:gd name="T31" fmla="*/ 2185 h 2328"/>
              <a:gd name="T32" fmla="*/ 229 w 2328"/>
              <a:gd name="T33" fmla="*/ 751 h 2328"/>
              <a:gd name="T34" fmla="*/ 532 w 2328"/>
              <a:gd name="T35" fmla="*/ 991 h 2328"/>
              <a:gd name="T36" fmla="*/ 143 w 2328"/>
              <a:gd name="T37" fmla="*/ 1129 h 2328"/>
              <a:gd name="T38" fmla="*/ 1124 w 2328"/>
              <a:gd name="T39" fmla="*/ 143 h 2328"/>
              <a:gd name="T40" fmla="*/ 1128 w 2328"/>
              <a:gd name="T41" fmla="*/ 518 h 2328"/>
              <a:gd name="T42" fmla="*/ 1124 w 2328"/>
              <a:gd name="T43" fmla="*/ 143 h 2328"/>
              <a:gd name="T44" fmla="*/ 1478 w 2328"/>
              <a:gd name="T45" fmla="*/ 533 h 2328"/>
              <a:gd name="T46" fmla="*/ 1200 w 2328"/>
              <a:gd name="T47" fmla="*/ 143 h 2328"/>
              <a:gd name="T48" fmla="*/ 1513 w 2328"/>
              <a:gd name="T49" fmla="*/ 478 h 2328"/>
              <a:gd name="T50" fmla="*/ 1467 w 2328"/>
              <a:gd name="T51" fmla="*/ 624 h 2328"/>
              <a:gd name="T52" fmla="*/ 1661 w 2328"/>
              <a:gd name="T53" fmla="*/ 772 h 2328"/>
              <a:gd name="T54" fmla="*/ 1200 w 2328"/>
              <a:gd name="T55" fmla="*/ 1129 h 2328"/>
              <a:gd name="T56" fmla="*/ 1720 w 2328"/>
              <a:gd name="T57" fmla="*/ 598 h 2328"/>
              <a:gd name="T58" fmla="*/ 1560 w 2328"/>
              <a:gd name="T59" fmla="*/ 598 h 2328"/>
              <a:gd name="T60" fmla="*/ 1720 w 2328"/>
              <a:gd name="T61" fmla="*/ 598 h 2328"/>
              <a:gd name="T62" fmla="*/ 1128 w 2328"/>
              <a:gd name="T63" fmla="*/ 1129 h 2328"/>
              <a:gd name="T64" fmla="*/ 611 w 2328"/>
              <a:gd name="T65" fmla="*/ 997 h 2328"/>
              <a:gd name="T66" fmla="*/ 1128 w 2328"/>
              <a:gd name="T67" fmla="*/ 610 h 2328"/>
              <a:gd name="T68" fmla="*/ 560 w 2328"/>
              <a:gd name="T69" fmla="*/ 1244 h 2328"/>
              <a:gd name="T70" fmla="*/ 560 w 2328"/>
              <a:gd name="T71" fmla="*/ 1084 h 2328"/>
              <a:gd name="T72" fmla="*/ 143 w 2328"/>
              <a:gd name="T73" fmla="*/ 1199 h 2328"/>
              <a:gd name="T74" fmla="*/ 532 w 2328"/>
              <a:gd name="T75" fmla="*/ 1337 h 2328"/>
              <a:gd name="T76" fmla="*/ 229 w 2328"/>
              <a:gd name="T77" fmla="*/ 1577 h 2328"/>
              <a:gd name="T78" fmla="*/ 611 w 2328"/>
              <a:gd name="T79" fmla="*/ 1331 h 2328"/>
              <a:gd name="T80" fmla="*/ 1128 w 2328"/>
              <a:gd name="T81" fmla="*/ 1199 h 2328"/>
              <a:gd name="T82" fmla="*/ 996 w 2328"/>
              <a:gd name="T83" fmla="*/ 1713 h 2328"/>
              <a:gd name="T84" fmla="*/ 611 w 2328"/>
              <a:gd name="T85" fmla="*/ 1331 h 2328"/>
              <a:gd name="T86" fmla="*/ 1164 w 2328"/>
              <a:gd name="T87" fmla="*/ 1844 h 2328"/>
              <a:gd name="T88" fmla="*/ 1164 w 2328"/>
              <a:gd name="T89" fmla="*/ 1684 h 2328"/>
              <a:gd name="T90" fmla="*/ 1331 w 2328"/>
              <a:gd name="T91" fmla="*/ 1713 h 2328"/>
              <a:gd name="T92" fmla="*/ 1200 w 2328"/>
              <a:gd name="T93" fmla="*/ 1199 h 2328"/>
              <a:gd name="T94" fmla="*/ 1606 w 2328"/>
              <a:gd name="T95" fmla="*/ 1687 h 2328"/>
              <a:gd name="T96" fmla="*/ 1807 w 2328"/>
              <a:gd name="T97" fmla="*/ 1129 h 2328"/>
              <a:gd name="T98" fmla="*/ 1798 w 2328"/>
              <a:gd name="T99" fmla="*/ 674 h 2328"/>
              <a:gd name="T100" fmla="*/ 2185 w 2328"/>
              <a:gd name="T101" fmla="*/ 1129 h 2328"/>
              <a:gd name="T102" fmla="*/ 441 w 2328"/>
              <a:gd name="T103" fmla="*/ 441 h 2328"/>
              <a:gd name="T104" fmla="*/ 688 w 2328"/>
              <a:gd name="T105" fmla="*/ 534 h 2328"/>
              <a:gd name="T106" fmla="*/ 288 w 2328"/>
              <a:gd name="T107" fmla="*/ 637 h 2328"/>
              <a:gd name="T108" fmla="*/ 288 w 2328"/>
              <a:gd name="T109" fmla="*/ 1690 h 2328"/>
              <a:gd name="T110" fmla="*/ 688 w 2328"/>
              <a:gd name="T111" fmla="*/ 1794 h 2328"/>
              <a:gd name="T112" fmla="*/ 441 w 2328"/>
              <a:gd name="T113" fmla="*/ 1886 h 2328"/>
              <a:gd name="T114" fmla="*/ 1886 w 2328"/>
              <a:gd name="T115" fmla="*/ 1886 h 2328"/>
              <a:gd name="T116" fmla="*/ 1640 w 2328"/>
              <a:gd name="T117" fmla="*/ 1794 h 2328"/>
              <a:gd name="T118" fmla="*/ 2040 w 2328"/>
              <a:gd name="T119" fmla="*/ 1690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8" h="2328">
                <a:moveTo>
                  <a:pt x="1164" y="0"/>
                </a:moveTo>
                <a:cubicBezTo>
                  <a:pt x="853" y="0"/>
                  <a:pt x="561" y="121"/>
                  <a:pt x="341" y="341"/>
                </a:cubicBezTo>
                <a:cubicBezTo>
                  <a:pt x="121" y="560"/>
                  <a:pt x="0" y="853"/>
                  <a:pt x="0" y="1164"/>
                </a:cubicBezTo>
                <a:cubicBezTo>
                  <a:pt x="0" y="1475"/>
                  <a:pt x="121" y="1767"/>
                  <a:pt x="341" y="1987"/>
                </a:cubicBezTo>
                <a:cubicBezTo>
                  <a:pt x="561" y="2207"/>
                  <a:pt x="853" y="2328"/>
                  <a:pt x="1164" y="2328"/>
                </a:cubicBezTo>
                <a:cubicBezTo>
                  <a:pt x="1475" y="2328"/>
                  <a:pt x="1767" y="2207"/>
                  <a:pt x="1987" y="1987"/>
                </a:cubicBezTo>
                <a:cubicBezTo>
                  <a:pt x="2207" y="1767"/>
                  <a:pt x="2328" y="1475"/>
                  <a:pt x="2328" y="1164"/>
                </a:cubicBezTo>
                <a:cubicBezTo>
                  <a:pt x="2328" y="853"/>
                  <a:pt x="2207" y="560"/>
                  <a:pt x="1987" y="341"/>
                </a:cubicBezTo>
                <a:cubicBezTo>
                  <a:pt x="1767" y="121"/>
                  <a:pt x="1475" y="0"/>
                  <a:pt x="1164" y="0"/>
                </a:cubicBezTo>
                <a:close/>
                <a:moveTo>
                  <a:pt x="2040" y="637"/>
                </a:moveTo>
                <a:cubicBezTo>
                  <a:pt x="1966" y="617"/>
                  <a:pt x="1890" y="598"/>
                  <a:pt x="1815" y="583"/>
                </a:cubicBezTo>
                <a:cubicBezTo>
                  <a:pt x="1807" y="493"/>
                  <a:pt x="1732" y="423"/>
                  <a:pt x="1640" y="423"/>
                </a:cubicBezTo>
                <a:cubicBezTo>
                  <a:pt x="1619" y="423"/>
                  <a:pt x="1598" y="427"/>
                  <a:pt x="1579" y="434"/>
                </a:cubicBezTo>
                <a:cubicBezTo>
                  <a:pt x="1512" y="335"/>
                  <a:pt x="1433" y="243"/>
                  <a:pt x="1341" y="157"/>
                </a:cubicBezTo>
                <a:cubicBezTo>
                  <a:pt x="1547" y="193"/>
                  <a:pt x="1736" y="291"/>
                  <a:pt x="1886" y="441"/>
                </a:cubicBezTo>
                <a:cubicBezTo>
                  <a:pt x="1946" y="501"/>
                  <a:pt x="1998" y="567"/>
                  <a:pt x="2040" y="637"/>
                </a:cubicBezTo>
                <a:close/>
                <a:moveTo>
                  <a:pt x="2099" y="1577"/>
                </a:moveTo>
                <a:cubicBezTo>
                  <a:pt x="1968" y="1617"/>
                  <a:pt x="1835" y="1649"/>
                  <a:pt x="1700" y="1672"/>
                </a:cubicBezTo>
                <a:cubicBezTo>
                  <a:pt x="1767" y="1520"/>
                  <a:pt x="1802" y="1362"/>
                  <a:pt x="1807" y="1199"/>
                </a:cubicBezTo>
                <a:cubicBezTo>
                  <a:pt x="2185" y="1199"/>
                  <a:pt x="2185" y="1199"/>
                  <a:pt x="2185" y="1199"/>
                </a:cubicBezTo>
                <a:cubicBezTo>
                  <a:pt x="2181" y="1331"/>
                  <a:pt x="2151" y="1459"/>
                  <a:pt x="2099" y="1577"/>
                </a:cubicBezTo>
                <a:close/>
                <a:moveTo>
                  <a:pt x="1204" y="2185"/>
                </a:moveTo>
                <a:cubicBezTo>
                  <a:pt x="1202" y="2185"/>
                  <a:pt x="1201" y="2185"/>
                  <a:pt x="1200" y="2185"/>
                </a:cubicBezTo>
                <a:cubicBezTo>
                  <a:pt x="1200" y="1935"/>
                  <a:pt x="1200" y="1935"/>
                  <a:pt x="1200" y="1935"/>
                </a:cubicBezTo>
                <a:cubicBezTo>
                  <a:pt x="1265" y="1921"/>
                  <a:pt x="1318" y="1870"/>
                  <a:pt x="1334" y="1805"/>
                </a:cubicBezTo>
                <a:cubicBezTo>
                  <a:pt x="1407" y="1802"/>
                  <a:pt x="1480" y="1795"/>
                  <a:pt x="1552" y="1787"/>
                </a:cubicBezTo>
                <a:cubicBezTo>
                  <a:pt x="1465" y="1934"/>
                  <a:pt x="1348" y="2067"/>
                  <a:pt x="1204" y="2185"/>
                </a:cubicBezTo>
                <a:close/>
                <a:moveTo>
                  <a:pt x="775" y="1787"/>
                </a:moveTo>
                <a:cubicBezTo>
                  <a:pt x="848" y="1795"/>
                  <a:pt x="921" y="1802"/>
                  <a:pt x="994" y="1805"/>
                </a:cubicBezTo>
                <a:cubicBezTo>
                  <a:pt x="1010" y="1870"/>
                  <a:pt x="1062" y="1921"/>
                  <a:pt x="1128" y="1935"/>
                </a:cubicBezTo>
                <a:cubicBezTo>
                  <a:pt x="1128" y="2185"/>
                  <a:pt x="1128" y="2185"/>
                  <a:pt x="1128" y="2185"/>
                </a:cubicBezTo>
                <a:cubicBezTo>
                  <a:pt x="1127" y="2185"/>
                  <a:pt x="1125" y="2185"/>
                  <a:pt x="1124" y="2185"/>
                </a:cubicBezTo>
                <a:cubicBezTo>
                  <a:pt x="980" y="2067"/>
                  <a:pt x="863" y="1934"/>
                  <a:pt x="775" y="1787"/>
                </a:cubicBezTo>
                <a:close/>
                <a:moveTo>
                  <a:pt x="229" y="751"/>
                </a:moveTo>
                <a:cubicBezTo>
                  <a:pt x="360" y="710"/>
                  <a:pt x="493" y="678"/>
                  <a:pt x="627" y="655"/>
                </a:cubicBezTo>
                <a:cubicBezTo>
                  <a:pt x="580" y="764"/>
                  <a:pt x="548" y="876"/>
                  <a:pt x="532" y="991"/>
                </a:cubicBezTo>
                <a:cubicBezTo>
                  <a:pt x="460" y="1002"/>
                  <a:pt x="403" y="1058"/>
                  <a:pt x="388" y="1129"/>
                </a:cubicBezTo>
                <a:cubicBezTo>
                  <a:pt x="143" y="1129"/>
                  <a:pt x="143" y="1129"/>
                  <a:pt x="143" y="1129"/>
                </a:cubicBezTo>
                <a:cubicBezTo>
                  <a:pt x="147" y="996"/>
                  <a:pt x="177" y="869"/>
                  <a:pt x="229" y="751"/>
                </a:cubicBezTo>
                <a:close/>
                <a:moveTo>
                  <a:pt x="1124" y="143"/>
                </a:moveTo>
                <a:cubicBezTo>
                  <a:pt x="1125" y="143"/>
                  <a:pt x="1127" y="143"/>
                  <a:pt x="1128" y="143"/>
                </a:cubicBezTo>
                <a:cubicBezTo>
                  <a:pt x="1128" y="518"/>
                  <a:pt x="1128" y="518"/>
                  <a:pt x="1128" y="518"/>
                </a:cubicBezTo>
                <a:cubicBezTo>
                  <a:pt x="1010" y="519"/>
                  <a:pt x="892" y="527"/>
                  <a:pt x="775" y="541"/>
                </a:cubicBezTo>
                <a:cubicBezTo>
                  <a:pt x="863" y="394"/>
                  <a:pt x="980" y="260"/>
                  <a:pt x="1124" y="143"/>
                </a:cubicBezTo>
                <a:close/>
                <a:moveTo>
                  <a:pt x="1513" y="478"/>
                </a:moveTo>
                <a:cubicBezTo>
                  <a:pt x="1498" y="494"/>
                  <a:pt x="1486" y="512"/>
                  <a:pt x="1478" y="533"/>
                </a:cubicBezTo>
                <a:cubicBezTo>
                  <a:pt x="1386" y="524"/>
                  <a:pt x="1293" y="519"/>
                  <a:pt x="1200" y="518"/>
                </a:cubicBezTo>
                <a:cubicBezTo>
                  <a:pt x="1200" y="143"/>
                  <a:pt x="1200" y="143"/>
                  <a:pt x="1200" y="143"/>
                </a:cubicBezTo>
                <a:cubicBezTo>
                  <a:pt x="1201" y="143"/>
                  <a:pt x="1202" y="143"/>
                  <a:pt x="1204" y="143"/>
                </a:cubicBezTo>
                <a:cubicBezTo>
                  <a:pt x="1327" y="243"/>
                  <a:pt x="1431" y="356"/>
                  <a:pt x="1513" y="478"/>
                </a:cubicBezTo>
                <a:close/>
                <a:moveTo>
                  <a:pt x="1200" y="610"/>
                </a:moveTo>
                <a:cubicBezTo>
                  <a:pt x="1289" y="611"/>
                  <a:pt x="1379" y="616"/>
                  <a:pt x="1467" y="624"/>
                </a:cubicBezTo>
                <a:cubicBezTo>
                  <a:pt x="1480" y="708"/>
                  <a:pt x="1553" y="773"/>
                  <a:pt x="1640" y="773"/>
                </a:cubicBezTo>
                <a:cubicBezTo>
                  <a:pt x="1647" y="773"/>
                  <a:pt x="1654" y="772"/>
                  <a:pt x="1661" y="772"/>
                </a:cubicBezTo>
                <a:cubicBezTo>
                  <a:pt x="1702" y="887"/>
                  <a:pt x="1724" y="1007"/>
                  <a:pt x="1728" y="1129"/>
                </a:cubicBezTo>
                <a:cubicBezTo>
                  <a:pt x="1200" y="1129"/>
                  <a:pt x="1200" y="1129"/>
                  <a:pt x="1200" y="1129"/>
                </a:cubicBezTo>
                <a:lnTo>
                  <a:pt x="1200" y="610"/>
                </a:lnTo>
                <a:close/>
                <a:moveTo>
                  <a:pt x="1720" y="598"/>
                </a:moveTo>
                <a:cubicBezTo>
                  <a:pt x="1720" y="642"/>
                  <a:pt x="1684" y="678"/>
                  <a:pt x="1640" y="678"/>
                </a:cubicBezTo>
                <a:cubicBezTo>
                  <a:pt x="1596" y="678"/>
                  <a:pt x="1560" y="642"/>
                  <a:pt x="1560" y="598"/>
                </a:cubicBezTo>
                <a:cubicBezTo>
                  <a:pt x="1560" y="554"/>
                  <a:pt x="1596" y="518"/>
                  <a:pt x="1640" y="518"/>
                </a:cubicBezTo>
                <a:cubicBezTo>
                  <a:pt x="1684" y="518"/>
                  <a:pt x="1720" y="554"/>
                  <a:pt x="1720" y="598"/>
                </a:cubicBezTo>
                <a:close/>
                <a:moveTo>
                  <a:pt x="1128" y="610"/>
                </a:moveTo>
                <a:cubicBezTo>
                  <a:pt x="1128" y="1129"/>
                  <a:pt x="1128" y="1129"/>
                  <a:pt x="1128" y="1129"/>
                </a:cubicBezTo>
                <a:cubicBezTo>
                  <a:pt x="731" y="1129"/>
                  <a:pt x="731" y="1129"/>
                  <a:pt x="731" y="1129"/>
                </a:cubicBezTo>
                <a:cubicBezTo>
                  <a:pt x="719" y="1066"/>
                  <a:pt x="672" y="1015"/>
                  <a:pt x="611" y="997"/>
                </a:cubicBezTo>
                <a:cubicBezTo>
                  <a:pt x="629" y="874"/>
                  <a:pt x="666" y="755"/>
                  <a:pt x="722" y="641"/>
                </a:cubicBezTo>
                <a:cubicBezTo>
                  <a:pt x="856" y="622"/>
                  <a:pt x="992" y="612"/>
                  <a:pt x="1128" y="610"/>
                </a:cubicBezTo>
                <a:close/>
                <a:moveTo>
                  <a:pt x="640" y="1164"/>
                </a:moveTo>
                <a:cubicBezTo>
                  <a:pt x="640" y="1208"/>
                  <a:pt x="604" y="1244"/>
                  <a:pt x="560" y="1244"/>
                </a:cubicBezTo>
                <a:cubicBezTo>
                  <a:pt x="516" y="1244"/>
                  <a:pt x="480" y="1208"/>
                  <a:pt x="480" y="1164"/>
                </a:cubicBezTo>
                <a:cubicBezTo>
                  <a:pt x="480" y="1120"/>
                  <a:pt x="516" y="1084"/>
                  <a:pt x="560" y="1084"/>
                </a:cubicBezTo>
                <a:cubicBezTo>
                  <a:pt x="604" y="1084"/>
                  <a:pt x="640" y="1120"/>
                  <a:pt x="640" y="1164"/>
                </a:cubicBezTo>
                <a:close/>
                <a:moveTo>
                  <a:pt x="143" y="1199"/>
                </a:moveTo>
                <a:cubicBezTo>
                  <a:pt x="388" y="1199"/>
                  <a:pt x="388" y="1199"/>
                  <a:pt x="388" y="1199"/>
                </a:cubicBezTo>
                <a:cubicBezTo>
                  <a:pt x="403" y="1270"/>
                  <a:pt x="460" y="1325"/>
                  <a:pt x="532" y="1337"/>
                </a:cubicBezTo>
                <a:cubicBezTo>
                  <a:pt x="548" y="1451"/>
                  <a:pt x="580" y="1563"/>
                  <a:pt x="627" y="1672"/>
                </a:cubicBezTo>
                <a:cubicBezTo>
                  <a:pt x="493" y="1649"/>
                  <a:pt x="360" y="1617"/>
                  <a:pt x="229" y="1577"/>
                </a:cubicBezTo>
                <a:cubicBezTo>
                  <a:pt x="177" y="1459"/>
                  <a:pt x="147" y="1331"/>
                  <a:pt x="143" y="1199"/>
                </a:cubicBezTo>
                <a:close/>
                <a:moveTo>
                  <a:pt x="611" y="1331"/>
                </a:moveTo>
                <a:cubicBezTo>
                  <a:pt x="672" y="1312"/>
                  <a:pt x="719" y="1262"/>
                  <a:pt x="731" y="1199"/>
                </a:cubicBezTo>
                <a:cubicBezTo>
                  <a:pt x="1128" y="1199"/>
                  <a:pt x="1128" y="1199"/>
                  <a:pt x="1128" y="1199"/>
                </a:cubicBezTo>
                <a:cubicBezTo>
                  <a:pt x="1128" y="1592"/>
                  <a:pt x="1128" y="1592"/>
                  <a:pt x="1128" y="1592"/>
                </a:cubicBezTo>
                <a:cubicBezTo>
                  <a:pt x="1065" y="1605"/>
                  <a:pt x="1015" y="1652"/>
                  <a:pt x="996" y="1713"/>
                </a:cubicBezTo>
                <a:cubicBezTo>
                  <a:pt x="904" y="1708"/>
                  <a:pt x="813" y="1700"/>
                  <a:pt x="722" y="1687"/>
                </a:cubicBezTo>
                <a:cubicBezTo>
                  <a:pt x="666" y="1572"/>
                  <a:pt x="629" y="1453"/>
                  <a:pt x="611" y="1331"/>
                </a:cubicBezTo>
                <a:close/>
                <a:moveTo>
                  <a:pt x="1244" y="1764"/>
                </a:moveTo>
                <a:cubicBezTo>
                  <a:pt x="1244" y="1808"/>
                  <a:pt x="1208" y="1844"/>
                  <a:pt x="1164" y="1844"/>
                </a:cubicBezTo>
                <a:cubicBezTo>
                  <a:pt x="1120" y="1844"/>
                  <a:pt x="1084" y="1808"/>
                  <a:pt x="1084" y="1764"/>
                </a:cubicBezTo>
                <a:cubicBezTo>
                  <a:pt x="1084" y="1720"/>
                  <a:pt x="1120" y="1684"/>
                  <a:pt x="1164" y="1684"/>
                </a:cubicBezTo>
                <a:cubicBezTo>
                  <a:pt x="1208" y="1684"/>
                  <a:pt x="1244" y="1720"/>
                  <a:pt x="1244" y="1764"/>
                </a:cubicBezTo>
                <a:close/>
                <a:moveTo>
                  <a:pt x="1331" y="1713"/>
                </a:moveTo>
                <a:cubicBezTo>
                  <a:pt x="1313" y="1652"/>
                  <a:pt x="1262" y="1605"/>
                  <a:pt x="1200" y="1592"/>
                </a:cubicBezTo>
                <a:cubicBezTo>
                  <a:pt x="1200" y="1199"/>
                  <a:pt x="1200" y="1199"/>
                  <a:pt x="1200" y="1199"/>
                </a:cubicBezTo>
                <a:cubicBezTo>
                  <a:pt x="1728" y="1199"/>
                  <a:pt x="1728" y="1199"/>
                  <a:pt x="1728" y="1199"/>
                </a:cubicBezTo>
                <a:cubicBezTo>
                  <a:pt x="1723" y="1367"/>
                  <a:pt x="1682" y="1531"/>
                  <a:pt x="1606" y="1687"/>
                </a:cubicBezTo>
                <a:cubicBezTo>
                  <a:pt x="1515" y="1700"/>
                  <a:pt x="1424" y="1708"/>
                  <a:pt x="1331" y="1713"/>
                </a:cubicBezTo>
                <a:close/>
                <a:moveTo>
                  <a:pt x="1807" y="1129"/>
                </a:moveTo>
                <a:cubicBezTo>
                  <a:pt x="1803" y="997"/>
                  <a:pt x="1779" y="869"/>
                  <a:pt x="1736" y="745"/>
                </a:cubicBezTo>
                <a:cubicBezTo>
                  <a:pt x="1762" y="727"/>
                  <a:pt x="1784" y="703"/>
                  <a:pt x="1798" y="674"/>
                </a:cubicBezTo>
                <a:cubicBezTo>
                  <a:pt x="1900" y="694"/>
                  <a:pt x="2000" y="720"/>
                  <a:pt x="2099" y="751"/>
                </a:cubicBezTo>
                <a:cubicBezTo>
                  <a:pt x="2151" y="869"/>
                  <a:pt x="2181" y="996"/>
                  <a:pt x="2185" y="1129"/>
                </a:cubicBezTo>
                <a:lnTo>
                  <a:pt x="1807" y="1129"/>
                </a:lnTo>
                <a:close/>
                <a:moveTo>
                  <a:pt x="441" y="441"/>
                </a:moveTo>
                <a:cubicBezTo>
                  <a:pt x="592" y="291"/>
                  <a:pt x="781" y="193"/>
                  <a:pt x="987" y="157"/>
                </a:cubicBezTo>
                <a:cubicBezTo>
                  <a:pt x="865" y="271"/>
                  <a:pt x="765" y="397"/>
                  <a:pt x="688" y="534"/>
                </a:cubicBezTo>
                <a:cubicBezTo>
                  <a:pt x="684" y="541"/>
                  <a:pt x="680" y="547"/>
                  <a:pt x="677" y="554"/>
                </a:cubicBezTo>
                <a:cubicBezTo>
                  <a:pt x="546" y="574"/>
                  <a:pt x="416" y="602"/>
                  <a:pt x="288" y="637"/>
                </a:cubicBezTo>
                <a:cubicBezTo>
                  <a:pt x="330" y="567"/>
                  <a:pt x="382" y="501"/>
                  <a:pt x="441" y="441"/>
                </a:cubicBezTo>
                <a:close/>
                <a:moveTo>
                  <a:pt x="288" y="1690"/>
                </a:moveTo>
                <a:cubicBezTo>
                  <a:pt x="416" y="1726"/>
                  <a:pt x="546" y="1754"/>
                  <a:pt x="677" y="1773"/>
                </a:cubicBezTo>
                <a:cubicBezTo>
                  <a:pt x="680" y="1780"/>
                  <a:pt x="684" y="1787"/>
                  <a:pt x="688" y="1794"/>
                </a:cubicBezTo>
                <a:cubicBezTo>
                  <a:pt x="765" y="1931"/>
                  <a:pt x="865" y="2057"/>
                  <a:pt x="987" y="2170"/>
                </a:cubicBezTo>
                <a:cubicBezTo>
                  <a:pt x="781" y="2134"/>
                  <a:pt x="592" y="2037"/>
                  <a:pt x="441" y="1886"/>
                </a:cubicBezTo>
                <a:cubicBezTo>
                  <a:pt x="382" y="1827"/>
                  <a:pt x="330" y="1761"/>
                  <a:pt x="288" y="1690"/>
                </a:cubicBezTo>
                <a:close/>
                <a:moveTo>
                  <a:pt x="1886" y="1886"/>
                </a:moveTo>
                <a:cubicBezTo>
                  <a:pt x="1736" y="2037"/>
                  <a:pt x="1547" y="2135"/>
                  <a:pt x="1341" y="2170"/>
                </a:cubicBezTo>
                <a:cubicBezTo>
                  <a:pt x="1463" y="2057"/>
                  <a:pt x="1563" y="1931"/>
                  <a:pt x="1640" y="1794"/>
                </a:cubicBezTo>
                <a:cubicBezTo>
                  <a:pt x="1644" y="1787"/>
                  <a:pt x="1647" y="1780"/>
                  <a:pt x="1651" y="1773"/>
                </a:cubicBezTo>
                <a:cubicBezTo>
                  <a:pt x="1782" y="1754"/>
                  <a:pt x="1912" y="1726"/>
                  <a:pt x="2040" y="1690"/>
                </a:cubicBezTo>
                <a:cubicBezTo>
                  <a:pt x="1998" y="1761"/>
                  <a:pt x="1946" y="1827"/>
                  <a:pt x="1886" y="18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548D1-A598-4019-9285-FD35A99F34BF}"/>
              </a:ext>
            </a:extLst>
          </p:cNvPr>
          <p:cNvSpPr/>
          <p:nvPr/>
        </p:nvSpPr>
        <p:spPr>
          <a:xfrm>
            <a:off x="1762872" y="4179495"/>
            <a:ext cx="20131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200" dirty="0"/>
              <a:t>example@gmail.com</a:t>
            </a:r>
            <a:endParaRPr lang="en-US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4205E7-016E-4AA9-A9F9-F57C2D7253DE}"/>
              </a:ext>
            </a:extLst>
          </p:cNvPr>
          <p:cNvSpPr txBox="1"/>
          <p:nvPr/>
        </p:nvSpPr>
        <p:spPr>
          <a:xfrm>
            <a:off x="1762872" y="3330471"/>
            <a:ext cx="324735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existence in this spot which</a:t>
            </a:r>
            <a:endParaRPr lang="en-ID" sz="105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821C96-203D-4598-8CDC-1D495B681BF0}"/>
              </a:ext>
            </a:extLst>
          </p:cNvPr>
          <p:cNvSpPr txBox="1"/>
          <p:nvPr/>
        </p:nvSpPr>
        <p:spPr>
          <a:xfrm>
            <a:off x="1163638" y="1871450"/>
            <a:ext cx="3243176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which I enjoy with my whole heart am alone, and feel the charm of existence in this spot, which was created for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2DE7FA-C516-4093-B8A3-F456098EEFCE}"/>
              </a:ext>
            </a:extLst>
          </p:cNvPr>
          <p:cNvSpPr txBox="1"/>
          <p:nvPr/>
        </p:nvSpPr>
        <p:spPr>
          <a:xfrm>
            <a:off x="4606356" y="507450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F75D593-0A6D-4C70-8210-5374D90B333E}"/>
              </a:ext>
            </a:extLst>
          </p:cNvPr>
          <p:cNvGrpSpPr/>
          <p:nvPr/>
        </p:nvGrpSpPr>
        <p:grpSpPr>
          <a:xfrm>
            <a:off x="3163816" y="5161493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40020E3-B576-4386-ADD5-214876E175D7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D4584DE-2158-47D5-B469-721B1D3B07A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8EBCA07-6AB3-434A-ABAB-97F95BCAB3DA}"/>
              </a:ext>
            </a:extLst>
          </p:cNvPr>
          <p:cNvSpPr txBox="1"/>
          <p:nvPr/>
        </p:nvSpPr>
        <p:spPr>
          <a:xfrm>
            <a:off x="4606356" y="571159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E1B0D1-418D-4B63-A284-44B566C124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29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74959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31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C0A177B7-8F75-4754-8FBB-2E7C56C00583}"/>
              </a:ext>
            </a:extLst>
          </p:cNvPr>
          <p:cNvSpPr/>
          <p:nvPr/>
        </p:nvSpPr>
        <p:spPr>
          <a:xfrm>
            <a:off x="1295568" y="2195571"/>
            <a:ext cx="180975" cy="1809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F4BC560-5F6B-41BF-8186-DF651CE5E1AA}"/>
              </a:ext>
            </a:extLst>
          </p:cNvPr>
          <p:cNvSpPr/>
          <p:nvPr/>
        </p:nvSpPr>
        <p:spPr>
          <a:xfrm>
            <a:off x="1295568" y="2817242"/>
            <a:ext cx="180975" cy="1809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0D179D9-CB9F-4F53-9CE7-BBC3F6F940BF}"/>
              </a:ext>
            </a:extLst>
          </p:cNvPr>
          <p:cNvSpPr/>
          <p:nvPr/>
        </p:nvSpPr>
        <p:spPr>
          <a:xfrm>
            <a:off x="1295568" y="3436367"/>
            <a:ext cx="180975" cy="1809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006A3E-1765-4659-9B56-433EE05AF4AC}"/>
              </a:ext>
            </a:extLst>
          </p:cNvPr>
          <p:cNvSpPr/>
          <p:nvPr/>
        </p:nvSpPr>
        <p:spPr>
          <a:xfrm>
            <a:off x="1295568" y="4055492"/>
            <a:ext cx="180975" cy="1809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990612-9C94-41C4-A0B8-B2B4ADEE360F}"/>
              </a:ext>
            </a:extLst>
          </p:cNvPr>
          <p:cNvSpPr txBox="1"/>
          <p:nvPr/>
        </p:nvSpPr>
        <p:spPr>
          <a:xfrm>
            <a:off x="3984995" y="2166610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Description about company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D775B2-BB17-402C-B71C-8EC7E81486E8}"/>
              </a:ext>
            </a:extLst>
          </p:cNvPr>
          <p:cNvSpPr txBox="1"/>
          <p:nvPr/>
        </p:nvSpPr>
        <p:spPr>
          <a:xfrm>
            <a:off x="1682377" y="2105138"/>
            <a:ext cx="19071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01. About Us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E5A49D-604D-46BE-8287-87335FD3BDE5}"/>
              </a:ext>
            </a:extLst>
          </p:cNvPr>
          <p:cNvSpPr txBox="1"/>
          <p:nvPr/>
        </p:nvSpPr>
        <p:spPr>
          <a:xfrm>
            <a:off x="3984995" y="2785735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What we offer and provide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297EB-F000-480E-8312-AF5FEEAC9E30}"/>
              </a:ext>
            </a:extLst>
          </p:cNvPr>
          <p:cNvSpPr txBox="1"/>
          <p:nvPr/>
        </p:nvSpPr>
        <p:spPr>
          <a:xfrm>
            <a:off x="1682377" y="2724263"/>
            <a:ext cx="19071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02. Services</a:t>
            </a:r>
            <a:endParaRPr lang="en-ID" b="1" dirty="0">
              <a:solidFill>
                <a:schemeClr val="accent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3EA8C9-DC01-4986-BB35-610DBB28AE80}"/>
              </a:ext>
            </a:extLst>
          </p:cNvPr>
          <p:cNvSpPr txBox="1"/>
          <p:nvPr/>
        </p:nvSpPr>
        <p:spPr>
          <a:xfrm>
            <a:off x="3984995" y="3404860"/>
            <a:ext cx="28370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Work as insurance company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FE3433-74EF-47F2-89C6-E6C6AE9C9796}"/>
              </a:ext>
            </a:extLst>
          </p:cNvPr>
          <p:cNvSpPr txBox="1"/>
          <p:nvPr/>
        </p:nvSpPr>
        <p:spPr>
          <a:xfrm>
            <a:off x="1682377" y="3343388"/>
            <a:ext cx="226037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03. Portfolio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9F5D18-157B-4396-973E-B769BA5B9240}"/>
              </a:ext>
            </a:extLst>
          </p:cNvPr>
          <p:cNvSpPr txBox="1"/>
          <p:nvPr/>
        </p:nvSpPr>
        <p:spPr>
          <a:xfrm>
            <a:off x="3984995" y="4023985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Our compilation work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EFAD75-A6B0-4F9B-9492-651458880654}"/>
              </a:ext>
            </a:extLst>
          </p:cNvPr>
          <p:cNvSpPr txBox="1"/>
          <p:nvPr/>
        </p:nvSpPr>
        <p:spPr>
          <a:xfrm>
            <a:off x="1682377" y="3962513"/>
            <a:ext cx="217053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04. Infographic</a:t>
            </a:r>
            <a:endParaRPr lang="en-ID" b="1" dirty="0">
              <a:solidFill>
                <a:schemeClr val="accent2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0EDE0C2-25BF-4968-8B77-5000476E4DA9}"/>
              </a:ext>
            </a:extLst>
          </p:cNvPr>
          <p:cNvCxnSpPr>
            <a:cxnSpLocks/>
          </p:cNvCxnSpPr>
          <p:nvPr/>
        </p:nvCxnSpPr>
        <p:spPr>
          <a:xfrm flipH="1">
            <a:off x="1295568" y="2598110"/>
            <a:ext cx="492282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3A94845-A033-47F3-AD9B-8806E5095716}"/>
              </a:ext>
            </a:extLst>
          </p:cNvPr>
          <p:cNvCxnSpPr>
            <a:cxnSpLocks/>
          </p:cNvCxnSpPr>
          <p:nvPr/>
        </p:nvCxnSpPr>
        <p:spPr>
          <a:xfrm flipH="1">
            <a:off x="1295568" y="3212660"/>
            <a:ext cx="49194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C325F50-E1A3-4FD2-8E99-0586A9E4E3B3}"/>
              </a:ext>
            </a:extLst>
          </p:cNvPr>
          <p:cNvCxnSpPr>
            <a:cxnSpLocks/>
          </p:cNvCxnSpPr>
          <p:nvPr/>
        </p:nvCxnSpPr>
        <p:spPr>
          <a:xfrm flipH="1">
            <a:off x="1295568" y="3833287"/>
            <a:ext cx="49194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pHolder16">
            <a:extLst>
              <a:ext uri="{FF2B5EF4-FFF2-40B4-BE49-F238E27FC236}">
                <a16:creationId xmlns:a16="http://schemas.microsoft.com/office/drawing/2014/main" id="{5FFB2FD6-B919-48C8-9A85-9EE5FEE39A9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44" t="27185" r="7816"/>
          <a:stretch>
            <a:fillRect/>
          </a:stretch>
        </p:blipFill>
        <p:spPr>
          <a:xfrm>
            <a:off x="7137651" y="1864340"/>
            <a:ext cx="4101483" cy="4993660"/>
          </a:xfrm>
          <a:custGeom>
            <a:avLst/>
            <a:gdLst>
              <a:gd name="connsiteX0" fmla="*/ 97656 w 4101483"/>
              <a:gd name="connsiteY0" fmla="*/ 0 h 4993660"/>
              <a:gd name="connsiteX1" fmla="*/ 4003827 w 4101483"/>
              <a:gd name="connsiteY1" fmla="*/ 0 h 4993660"/>
              <a:gd name="connsiteX2" fmla="*/ 4101483 w 4101483"/>
              <a:gd name="connsiteY2" fmla="*/ 97656 h 4993660"/>
              <a:gd name="connsiteX3" fmla="*/ 4101483 w 4101483"/>
              <a:gd name="connsiteY3" fmla="*/ 4993660 h 4993660"/>
              <a:gd name="connsiteX4" fmla="*/ 0 w 4101483"/>
              <a:gd name="connsiteY4" fmla="*/ 4993660 h 4993660"/>
              <a:gd name="connsiteX5" fmla="*/ 0 w 4101483"/>
              <a:gd name="connsiteY5" fmla="*/ 97656 h 4993660"/>
              <a:gd name="connsiteX6" fmla="*/ 97656 w 4101483"/>
              <a:gd name="connsiteY6" fmla="*/ 0 h 4993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01483" h="4993660">
                <a:moveTo>
                  <a:pt x="97656" y="0"/>
                </a:moveTo>
                <a:lnTo>
                  <a:pt x="4003827" y="0"/>
                </a:lnTo>
                <a:cubicBezTo>
                  <a:pt x="4057761" y="0"/>
                  <a:pt x="4101483" y="43722"/>
                  <a:pt x="4101483" y="97656"/>
                </a:cubicBezTo>
                <a:lnTo>
                  <a:pt x="4101483" y="4993660"/>
                </a:lnTo>
                <a:lnTo>
                  <a:pt x="0" y="4993660"/>
                </a:lnTo>
                <a:lnTo>
                  <a:pt x="0" y="97656"/>
                </a:lnTo>
                <a:cubicBezTo>
                  <a:pt x="0" y="43722"/>
                  <a:pt x="43722" y="0"/>
                  <a:pt x="97656" y="0"/>
                </a:cubicBezTo>
                <a:close/>
              </a:path>
            </a:pathLst>
          </a:custGeom>
        </p:spPr>
      </p:pic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0134D5A-DF55-46F8-AE95-EB9678F0F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3</a:t>
            </a:fld>
            <a:endParaRPr lang="en-ID" dirty="0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25C7AB83-D86E-41E3-8E9C-59E2307FCB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Agenda Today</a:t>
            </a:r>
            <a:endParaRPr lang="en-ID" dirty="0"/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D3345A60-52A1-40F6-B08F-F051D2F26D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8182995-3042-4693-A6AD-2DFD9B7BBD3E}"/>
              </a:ext>
            </a:extLst>
          </p:cNvPr>
          <p:cNvSpPr txBox="1"/>
          <p:nvPr/>
        </p:nvSpPr>
        <p:spPr>
          <a:xfrm>
            <a:off x="7434182" y="1143989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1A1F26-FDDC-47A0-87C3-E38DC0277AAE}"/>
              </a:ext>
            </a:extLst>
          </p:cNvPr>
          <p:cNvSpPr txBox="1"/>
          <p:nvPr/>
        </p:nvSpPr>
        <p:spPr>
          <a:xfrm>
            <a:off x="7434182" y="1404982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A5B3F0-C9F9-4707-A848-0F6D6630A861}"/>
              </a:ext>
            </a:extLst>
          </p:cNvPr>
          <p:cNvSpPr txBox="1"/>
          <p:nvPr/>
        </p:nvSpPr>
        <p:spPr>
          <a:xfrm>
            <a:off x="1682377" y="4777776"/>
            <a:ext cx="475570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96487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4" grpId="0"/>
      <p:bldP spid="56" grpId="0"/>
      <p:bldP spid="5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E088908E-86E5-4E69-B6EC-DB9CB5725C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8" cy="6858000"/>
          </a:xfrm>
          <a:custGeom>
            <a:avLst/>
            <a:gdLst>
              <a:gd name="connsiteX0" fmla="*/ 0 w 12191998"/>
              <a:gd name="connsiteY0" fmla="*/ 0 h 6858000"/>
              <a:gd name="connsiteX1" fmla="*/ 12191998 w 12191998"/>
              <a:gd name="connsiteY1" fmla="*/ 0 h 6858000"/>
              <a:gd name="connsiteX2" fmla="*/ 12191998 w 12191998"/>
              <a:gd name="connsiteY2" fmla="*/ 6858000 h 6858000"/>
              <a:gd name="connsiteX3" fmla="*/ 0 w 12191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8" h="6858000">
                <a:moveTo>
                  <a:pt x="0" y="0"/>
                </a:moveTo>
                <a:lnTo>
                  <a:pt x="12191998" y="0"/>
                </a:lnTo>
                <a:lnTo>
                  <a:pt x="1219199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Shapes">
            <a:extLst>
              <a:ext uri="{FF2B5EF4-FFF2-40B4-BE49-F238E27FC236}">
                <a16:creationId xmlns:a16="http://schemas.microsoft.com/office/drawing/2014/main" id="{B6B72A49-29FF-44B2-B753-14113CD96C46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F267C3-915A-4C84-A75D-9EA368C967D1}"/>
              </a:ext>
            </a:extLst>
          </p:cNvPr>
          <p:cNvGrpSpPr/>
          <p:nvPr/>
        </p:nvGrpSpPr>
        <p:grpSpPr>
          <a:xfrm>
            <a:off x="1" y="5303520"/>
            <a:ext cx="2330245" cy="1554480"/>
            <a:chOff x="1" y="4700348"/>
            <a:chExt cx="3234430" cy="2157652"/>
          </a:xfrm>
        </p:grpSpPr>
        <p:sp>
          <p:nvSpPr>
            <p:cNvPr id="10" name="Rounded Rectangle 3">
              <a:extLst>
                <a:ext uri="{FF2B5EF4-FFF2-40B4-BE49-F238E27FC236}">
                  <a16:creationId xmlns:a16="http://schemas.microsoft.com/office/drawing/2014/main" id="{0DB055D5-E5E8-47D4-88DD-B3AE5FF80370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78A63C98-5C9D-44B3-9B0D-EE02F32891DC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DBE145-E079-4173-BA60-BF51F8DDE46B}"/>
              </a:ext>
            </a:extLst>
          </p:cNvPr>
          <p:cNvGrpSpPr/>
          <p:nvPr/>
        </p:nvGrpSpPr>
        <p:grpSpPr>
          <a:xfrm rot="10800000">
            <a:off x="9861755" y="0"/>
            <a:ext cx="2330245" cy="1554480"/>
            <a:chOff x="1" y="4700348"/>
            <a:chExt cx="3234430" cy="2157652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0C12F341-E51A-4D47-81D8-64FE34343C4A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7E10C6BD-A054-44AE-8BFF-8C0840608586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59C2E3D-C696-4144-904C-26927F4C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i="0" dirty="0">
                <a:solidFill>
                  <a:schemeClr val="bg2"/>
                </a:solidFill>
                <a:effectLst/>
                <a:latin typeface="+mj-lt"/>
              </a:rPr>
              <a:t>Thank You For Your Attention</a:t>
            </a:r>
            <a:endParaRPr lang="en-ID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CF7CBF8-3F20-4798-B961-36ABACECA0B3}"/>
              </a:ext>
            </a:extLst>
          </p:cNvPr>
          <p:cNvSpPr/>
          <p:nvPr/>
        </p:nvSpPr>
        <p:spPr>
          <a:xfrm rot="5400000">
            <a:off x="5894962" y="1673928"/>
            <a:ext cx="402074" cy="13479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665234-4B92-4F29-B34F-5F11DAD0C9D3}"/>
              </a:ext>
            </a:extLst>
          </p:cNvPr>
          <p:cNvSpPr txBox="1"/>
          <p:nvPr/>
        </p:nvSpPr>
        <p:spPr>
          <a:xfrm>
            <a:off x="5483615" y="2209424"/>
            <a:ext cx="1224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2"/>
                </a:solidFill>
              </a:rPr>
              <a:t>GoConnect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7E09BD-27B5-4057-8CDC-F8919C7D661A}"/>
              </a:ext>
            </a:extLst>
          </p:cNvPr>
          <p:cNvSpPr txBox="1"/>
          <p:nvPr/>
        </p:nvSpPr>
        <p:spPr>
          <a:xfrm>
            <a:off x="3980244" y="4434115"/>
            <a:ext cx="42315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148124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16" grpId="0" animBg="1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pHolder1">
            <a:extLst>
              <a:ext uri="{FF2B5EF4-FFF2-40B4-BE49-F238E27FC236}">
                <a16:creationId xmlns:a16="http://schemas.microsoft.com/office/drawing/2014/main" id="{47F6B3C7-92E1-4FA2-9A31-FEBFFF3B4DA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454"/>
          <a:stretch>
            <a:fillRect/>
          </a:stretch>
        </p:blipFill>
        <p:spPr>
          <a:xfrm>
            <a:off x="1" y="0"/>
            <a:ext cx="5552960" cy="6858000"/>
          </a:xfrm>
          <a:custGeom>
            <a:avLst/>
            <a:gdLst>
              <a:gd name="connsiteX0" fmla="*/ 0 w 5552960"/>
              <a:gd name="connsiteY0" fmla="*/ 0 h 6858000"/>
              <a:gd name="connsiteX1" fmla="*/ 4541607 w 5552960"/>
              <a:gd name="connsiteY1" fmla="*/ 0 h 6858000"/>
              <a:gd name="connsiteX2" fmla="*/ 4550298 w 5552960"/>
              <a:gd name="connsiteY2" fmla="*/ 12326 h 6858000"/>
              <a:gd name="connsiteX3" fmla="*/ 5552960 w 5552960"/>
              <a:gd name="connsiteY3" fmla="*/ 3443346 h 6858000"/>
              <a:gd name="connsiteX4" fmla="*/ 4680649 w 5552960"/>
              <a:gd name="connsiteY4" fmla="*/ 6670602 h 6858000"/>
              <a:gd name="connsiteX5" fmla="*/ 4560767 w 5552960"/>
              <a:gd name="connsiteY5" fmla="*/ 6858000 h 6858000"/>
              <a:gd name="connsiteX6" fmla="*/ 0 w 555296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52960" h="6858000">
                <a:moveTo>
                  <a:pt x="0" y="0"/>
                </a:moveTo>
                <a:lnTo>
                  <a:pt x="4541607" y="0"/>
                </a:lnTo>
                <a:lnTo>
                  <a:pt x="4550298" y="12326"/>
                </a:lnTo>
                <a:cubicBezTo>
                  <a:pt x="5176681" y="944709"/>
                  <a:pt x="5552960" y="2140048"/>
                  <a:pt x="5552960" y="3443346"/>
                </a:cubicBezTo>
                <a:cubicBezTo>
                  <a:pt x="5552960" y="4653552"/>
                  <a:pt x="5228515" y="5770670"/>
                  <a:pt x="4680649" y="6670602"/>
                </a:cubicBezTo>
                <a:lnTo>
                  <a:pt x="456076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67376-AF6A-47E8-AF86-8A4C45118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4</a:t>
            </a:fld>
            <a:endParaRPr lang="en-ID" dirty="0"/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5A976B4E-E71D-42A4-85BB-B2D75DD121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Break</a:t>
            </a:r>
            <a:endParaRPr lang="en-ID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31496D8-82D9-4A46-B346-2C3151FD80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i="0" dirty="0">
                <a:effectLst/>
                <a:latin typeface="+mj-lt"/>
              </a:rPr>
              <a:t>Seamless Bond Of Better Customer Satisfaction</a:t>
            </a:r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0984C-BE30-4881-BE53-A92A2C9873B6}"/>
              </a:ext>
            </a:extLst>
          </p:cNvPr>
          <p:cNvSpPr txBox="1"/>
          <p:nvPr/>
        </p:nvSpPr>
        <p:spPr>
          <a:xfrm>
            <a:off x="6700004" y="5092276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5957CC-C56C-4975-B74A-31F723255A60}"/>
              </a:ext>
            </a:extLst>
          </p:cNvPr>
          <p:cNvSpPr txBox="1"/>
          <p:nvPr/>
        </p:nvSpPr>
        <p:spPr>
          <a:xfrm>
            <a:off x="6700004" y="5353269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81B52C-4B13-4E3E-B8DE-824FA9BB9619}"/>
              </a:ext>
            </a:extLst>
          </p:cNvPr>
          <p:cNvSpPr txBox="1"/>
          <p:nvPr/>
        </p:nvSpPr>
        <p:spPr>
          <a:xfrm>
            <a:off x="6700004" y="4044553"/>
            <a:ext cx="475570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23456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pHolder1">
            <a:extLst>
              <a:ext uri="{FF2B5EF4-FFF2-40B4-BE49-F238E27FC236}">
                <a16:creationId xmlns:a16="http://schemas.microsoft.com/office/drawing/2014/main" id="{4DB74254-49A4-4729-8EDB-3A30C7334A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117" b="32092"/>
          <a:stretch>
            <a:fillRect/>
          </a:stretch>
        </p:blipFill>
        <p:spPr>
          <a:xfrm>
            <a:off x="0" y="1"/>
            <a:ext cx="5350206" cy="4657119"/>
          </a:xfrm>
          <a:custGeom>
            <a:avLst/>
            <a:gdLst>
              <a:gd name="connsiteX0" fmla="*/ 0 w 5350206"/>
              <a:gd name="connsiteY0" fmla="*/ 0 h 4657119"/>
              <a:gd name="connsiteX1" fmla="*/ 5350206 w 5350206"/>
              <a:gd name="connsiteY1" fmla="*/ 0 h 4657119"/>
              <a:gd name="connsiteX2" fmla="*/ 5350206 w 5350206"/>
              <a:gd name="connsiteY2" fmla="*/ 4566045 h 4657119"/>
              <a:gd name="connsiteX3" fmla="*/ 5222817 w 5350206"/>
              <a:gd name="connsiteY3" fmla="*/ 4657119 h 4657119"/>
              <a:gd name="connsiteX4" fmla="*/ 127388 w 5350206"/>
              <a:gd name="connsiteY4" fmla="*/ 4657119 h 4657119"/>
              <a:gd name="connsiteX5" fmla="*/ 0 w 5350206"/>
              <a:gd name="connsiteY5" fmla="*/ 4566045 h 4657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0206" h="4657119">
                <a:moveTo>
                  <a:pt x="0" y="0"/>
                </a:moveTo>
                <a:lnTo>
                  <a:pt x="5350206" y="0"/>
                </a:lnTo>
                <a:lnTo>
                  <a:pt x="5350206" y="4566045"/>
                </a:lnTo>
                <a:cubicBezTo>
                  <a:pt x="5350206" y="4616344"/>
                  <a:pt x="5293172" y="4657119"/>
                  <a:pt x="5222817" y="4657119"/>
                </a:cubicBezTo>
                <a:lnTo>
                  <a:pt x="127388" y="4657119"/>
                </a:lnTo>
                <a:cubicBezTo>
                  <a:pt x="57033" y="4657119"/>
                  <a:pt x="0" y="4616344"/>
                  <a:pt x="0" y="4566045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B313950C-D2D5-454F-970D-762F527430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35279C-D226-42A4-888D-1FEC23453A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World-Class Contact </a:t>
            </a:r>
            <a:r>
              <a:rPr lang="en-ID" sz="4000" i="0" dirty="0" err="1">
                <a:effectLst/>
                <a:latin typeface="+mj-lt"/>
              </a:rPr>
              <a:t>Center</a:t>
            </a:r>
            <a:endParaRPr lang="en-ID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5251FA6-7E39-43AB-9720-F05E4FD4CC7B}"/>
              </a:ext>
            </a:extLst>
          </p:cNvPr>
          <p:cNvSpPr txBox="1"/>
          <p:nvPr/>
        </p:nvSpPr>
        <p:spPr>
          <a:xfrm>
            <a:off x="7101783" y="2730875"/>
            <a:ext cx="3211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C70E10-07D8-4E79-BD45-94C375D02EE3}"/>
              </a:ext>
            </a:extLst>
          </p:cNvPr>
          <p:cNvSpPr txBox="1"/>
          <p:nvPr/>
        </p:nvSpPr>
        <p:spPr>
          <a:xfrm>
            <a:off x="7101783" y="3053984"/>
            <a:ext cx="4216457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B260B16-7C52-418F-A88C-C06129C19462}"/>
              </a:ext>
            </a:extLst>
          </p:cNvPr>
          <p:cNvSpPr/>
          <p:nvPr/>
        </p:nvSpPr>
        <p:spPr>
          <a:xfrm>
            <a:off x="7203320" y="3840774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4849BD-706D-4A1B-89F2-980299227674}"/>
              </a:ext>
            </a:extLst>
          </p:cNvPr>
          <p:cNvSpPr txBox="1"/>
          <p:nvPr/>
        </p:nvSpPr>
        <p:spPr>
          <a:xfrm>
            <a:off x="7421537" y="3710271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C26CD7-8784-4DD4-92C3-29607F20CE88}"/>
              </a:ext>
            </a:extLst>
          </p:cNvPr>
          <p:cNvSpPr txBox="1"/>
          <p:nvPr/>
        </p:nvSpPr>
        <p:spPr>
          <a:xfrm>
            <a:off x="7421537" y="3943802"/>
            <a:ext cx="341863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/>
              <a:t>A wonderful serenity has taken possession of my entire soul, like these sweet mornings</a:t>
            </a:r>
            <a:endParaRPr lang="en-US" sz="12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ABCE01A-B08F-48B7-98E6-BADB38481CDA}"/>
              </a:ext>
            </a:extLst>
          </p:cNvPr>
          <p:cNvSpPr/>
          <p:nvPr/>
        </p:nvSpPr>
        <p:spPr>
          <a:xfrm>
            <a:off x="7203320" y="4749755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F1368E-5EB7-4E4E-AA8A-D35C6ECEE3DE}"/>
              </a:ext>
            </a:extLst>
          </p:cNvPr>
          <p:cNvSpPr txBox="1"/>
          <p:nvPr/>
        </p:nvSpPr>
        <p:spPr>
          <a:xfrm>
            <a:off x="7421537" y="4619252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5E814B-A1D6-440A-9794-B823451B231A}"/>
              </a:ext>
            </a:extLst>
          </p:cNvPr>
          <p:cNvSpPr txBox="1"/>
          <p:nvPr/>
        </p:nvSpPr>
        <p:spPr>
          <a:xfrm>
            <a:off x="7421537" y="4852783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E131F7F-10D8-41D4-BC68-96B52DABABDB}"/>
              </a:ext>
            </a:extLst>
          </p:cNvPr>
          <p:cNvSpPr/>
          <p:nvPr/>
        </p:nvSpPr>
        <p:spPr>
          <a:xfrm>
            <a:off x="7203320" y="5343242"/>
            <a:ext cx="110616" cy="1106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8B226-68D3-413B-9913-B2C5143039BE}"/>
              </a:ext>
            </a:extLst>
          </p:cNvPr>
          <p:cNvSpPr txBox="1"/>
          <p:nvPr/>
        </p:nvSpPr>
        <p:spPr>
          <a:xfrm>
            <a:off x="7421537" y="5212739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F41A61-DBF9-46E5-B55C-1AEE76AF6817}"/>
              </a:ext>
            </a:extLst>
          </p:cNvPr>
          <p:cNvSpPr txBox="1"/>
          <p:nvPr/>
        </p:nvSpPr>
        <p:spPr>
          <a:xfrm>
            <a:off x="7421537" y="5446270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/>
              <a:t>A wonderful serenity has taken possession</a:t>
            </a:r>
            <a:endParaRPr lang="en-US" sz="12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EF469D2-E4A1-460B-B318-7FC8A9893726}"/>
              </a:ext>
            </a:extLst>
          </p:cNvPr>
          <p:cNvSpPr txBox="1"/>
          <p:nvPr/>
        </p:nvSpPr>
        <p:spPr>
          <a:xfrm>
            <a:off x="2803762" y="4920278"/>
            <a:ext cx="37125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886CBCC-B8BA-4FB7-8A99-D645D9AB0231}"/>
              </a:ext>
            </a:extLst>
          </p:cNvPr>
          <p:cNvGrpSpPr/>
          <p:nvPr/>
        </p:nvGrpSpPr>
        <p:grpSpPr>
          <a:xfrm>
            <a:off x="997626" y="4311411"/>
            <a:ext cx="1236494" cy="98128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B2638DA-33A0-4151-8B10-92AE4FCE8C7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26EDF29-55AD-4EBC-8CAA-946FFE0B6FE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85084BA-7376-43F7-BB0C-79032ED1C759}"/>
              </a:ext>
            </a:extLst>
          </p:cNvPr>
          <p:cNvSpPr txBox="1"/>
          <p:nvPr/>
        </p:nvSpPr>
        <p:spPr>
          <a:xfrm>
            <a:off x="2803762" y="587176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3B015-3E67-48CD-9D4F-8D95B07E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5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40123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 animBg="1"/>
      <p:bldP spid="42" grpId="0"/>
      <p:bldP spid="43" grpId="0"/>
      <p:bldP spid="56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160CFA54-4FBF-4799-99BF-AD6FF95267B9}"/>
              </a:ext>
            </a:extLst>
          </p:cNvPr>
          <p:cNvSpPr txBox="1"/>
          <p:nvPr/>
        </p:nvSpPr>
        <p:spPr>
          <a:xfrm>
            <a:off x="1627496" y="3352948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87177C-EEBC-4815-BF57-0327FA017F11}"/>
              </a:ext>
            </a:extLst>
          </p:cNvPr>
          <p:cNvSpPr txBox="1"/>
          <p:nvPr/>
        </p:nvSpPr>
        <p:spPr>
          <a:xfrm>
            <a:off x="2283604" y="4409776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AB7F0A-272F-4B69-9647-B7FF48F1DB26}"/>
              </a:ext>
            </a:extLst>
          </p:cNvPr>
          <p:cNvSpPr txBox="1"/>
          <p:nvPr/>
        </p:nvSpPr>
        <p:spPr>
          <a:xfrm>
            <a:off x="2283604" y="469740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1127C08-6116-4EA4-BF93-C8275F8B812D}"/>
              </a:ext>
            </a:extLst>
          </p:cNvPr>
          <p:cNvSpPr/>
          <p:nvPr/>
        </p:nvSpPr>
        <p:spPr>
          <a:xfrm>
            <a:off x="1690136" y="4442110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0" name="PpHolder5">
            <a:extLst>
              <a:ext uri="{FF2B5EF4-FFF2-40B4-BE49-F238E27FC236}">
                <a16:creationId xmlns:a16="http://schemas.microsoft.com/office/drawing/2014/main" id="{38F4E82C-8D9E-4C50-9D82-86FEF4C1CE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48" t="18829" b="18829"/>
          <a:stretch>
            <a:fillRect/>
          </a:stretch>
        </p:blipFill>
        <p:spPr>
          <a:xfrm>
            <a:off x="6918664" y="1291266"/>
            <a:ext cx="5273336" cy="4275468"/>
          </a:xfrm>
          <a:custGeom>
            <a:avLst/>
            <a:gdLst>
              <a:gd name="connsiteX0" fmla="*/ 0 w 5273336"/>
              <a:gd name="connsiteY0" fmla="*/ 0 h 4275468"/>
              <a:gd name="connsiteX1" fmla="*/ 5273336 w 5273336"/>
              <a:gd name="connsiteY1" fmla="*/ 0 h 4275468"/>
              <a:gd name="connsiteX2" fmla="*/ 5273336 w 5273336"/>
              <a:gd name="connsiteY2" fmla="*/ 4275468 h 4275468"/>
              <a:gd name="connsiteX3" fmla="*/ 0 w 5273336"/>
              <a:gd name="connsiteY3" fmla="*/ 4275468 h 4275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336" h="4275468">
                <a:moveTo>
                  <a:pt x="0" y="0"/>
                </a:moveTo>
                <a:lnTo>
                  <a:pt x="5273336" y="0"/>
                </a:lnTo>
                <a:lnTo>
                  <a:pt x="5273336" y="4275468"/>
                </a:lnTo>
                <a:lnTo>
                  <a:pt x="0" y="4275468"/>
                </a:lnTo>
                <a:close/>
              </a:path>
            </a:pathLst>
          </a:custGeom>
        </p:spPr>
      </p:pic>
      <p:sp>
        <p:nvSpPr>
          <p:cNvPr id="23" name="Subtitle 22">
            <a:extLst>
              <a:ext uri="{FF2B5EF4-FFF2-40B4-BE49-F238E27FC236}">
                <a16:creationId xmlns:a16="http://schemas.microsoft.com/office/drawing/2014/main" id="{7EF92B54-D9B0-46DB-ACA1-8419F9ADB2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E399CA64-FC16-4491-8925-933060ECC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We’ve Great Vision And Best Mission</a:t>
            </a:r>
            <a:endParaRPr lang="en-ID" dirty="0"/>
          </a:p>
        </p:txBody>
      </p:sp>
      <p:sp>
        <p:nvSpPr>
          <p:cNvPr id="32" name="Shapes">
            <a:extLst>
              <a:ext uri="{FF2B5EF4-FFF2-40B4-BE49-F238E27FC236}">
                <a16:creationId xmlns:a16="http://schemas.microsoft.com/office/drawing/2014/main" id="{9C1EFE3F-CF43-4223-9E5F-5B37EE59AEEF}"/>
              </a:ext>
            </a:extLst>
          </p:cNvPr>
          <p:cNvSpPr/>
          <p:nvPr/>
        </p:nvSpPr>
        <p:spPr>
          <a:xfrm>
            <a:off x="6918663" y="1291266"/>
            <a:ext cx="5273337" cy="4275468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D7AF8E-1ED7-4CEC-9DE7-2DCCFF1447FB}"/>
              </a:ext>
            </a:extLst>
          </p:cNvPr>
          <p:cNvSpPr/>
          <p:nvPr/>
        </p:nvSpPr>
        <p:spPr>
          <a:xfrm>
            <a:off x="7938475" y="3806901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133C25-C35A-467A-9C65-246394E9FB6B}"/>
              </a:ext>
            </a:extLst>
          </p:cNvPr>
          <p:cNvSpPr txBox="1"/>
          <p:nvPr/>
        </p:nvSpPr>
        <p:spPr>
          <a:xfrm>
            <a:off x="8156692" y="3676398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581FB3-C62F-4477-86A6-E666DA6BBEFF}"/>
              </a:ext>
            </a:extLst>
          </p:cNvPr>
          <p:cNvSpPr txBox="1"/>
          <p:nvPr/>
        </p:nvSpPr>
        <p:spPr>
          <a:xfrm>
            <a:off x="8156692" y="3909929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4A7BAF8-5851-44BA-8AE2-FB7EB646538C}"/>
              </a:ext>
            </a:extLst>
          </p:cNvPr>
          <p:cNvSpPr/>
          <p:nvPr/>
        </p:nvSpPr>
        <p:spPr>
          <a:xfrm>
            <a:off x="7938475" y="4515798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1AA312-0BAA-435D-AB37-56F2FB998E64}"/>
              </a:ext>
            </a:extLst>
          </p:cNvPr>
          <p:cNvSpPr txBox="1"/>
          <p:nvPr/>
        </p:nvSpPr>
        <p:spPr>
          <a:xfrm>
            <a:off x="8156692" y="4385295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A0DD78-59A1-4CE3-9278-64353C651892}"/>
              </a:ext>
            </a:extLst>
          </p:cNvPr>
          <p:cNvSpPr txBox="1"/>
          <p:nvPr/>
        </p:nvSpPr>
        <p:spPr>
          <a:xfrm>
            <a:off x="8156692" y="4618826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2C25253-AA89-427F-A48A-93BD37CD26DC}"/>
              </a:ext>
            </a:extLst>
          </p:cNvPr>
          <p:cNvSpPr/>
          <p:nvPr/>
        </p:nvSpPr>
        <p:spPr>
          <a:xfrm>
            <a:off x="7938475" y="3092630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D3B5A10-1872-4AD5-8710-8FB9BBEF9D0F}"/>
              </a:ext>
            </a:extLst>
          </p:cNvPr>
          <p:cNvSpPr txBox="1"/>
          <p:nvPr/>
        </p:nvSpPr>
        <p:spPr>
          <a:xfrm>
            <a:off x="8156692" y="2962127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029B9E0-8147-45B1-8AA5-E18F235D80D0}"/>
              </a:ext>
            </a:extLst>
          </p:cNvPr>
          <p:cNvSpPr txBox="1"/>
          <p:nvPr/>
        </p:nvSpPr>
        <p:spPr>
          <a:xfrm>
            <a:off x="8156692" y="319565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EB65DE1-533A-4D17-BFB0-3E5B376058B6}"/>
              </a:ext>
            </a:extLst>
          </p:cNvPr>
          <p:cNvSpPr txBox="1"/>
          <p:nvPr/>
        </p:nvSpPr>
        <p:spPr>
          <a:xfrm>
            <a:off x="7804308" y="1899338"/>
            <a:ext cx="3211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C43065-744F-4DCB-83FA-7C20036B89AC}"/>
              </a:ext>
            </a:extLst>
          </p:cNvPr>
          <p:cNvSpPr txBox="1"/>
          <p:nvPr/>
        </p:nvSpPr>
        <p:spPr>
          <a:xfrm>
            <a:off x="7804308" y="2222447"/>
            <a:ext cx="3741389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spring</a:t>
            </a:r>
          </a:p>
        </p:txBody>
      </p:sp>
      <p:sp>
        <p:nvSpPr>
          <p:cNvPr id="62" name="Freeform 5">
            <a:extLst>
              <a:ext uri="{FF2B5EF4-FFF2-40B4-BE49-F238E27FC236}">
                <a16:creationId xmlns:a16="http://schemas.microsoft.com/office/drawing/2014/main" id="{E4EE57B3-AF48-4918-A335-291C788E236B}"/>
              </a:ext>
            </a:extLst>
          </p:cNvPr>
          <p:cNvSpPr>
            <a:spLocks noEditPoints="1"/>
          </p:cNvSpPr>
          <p:nvPr/>
        </p:nvSpPr>
        <p:spPr bwMode="auto">
          <a:xfrm>
            <a:off x="1830322" y="4581974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86C1287-8882-4F12-89BC-B208CF46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6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28604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6" grpId="0" animBg="1"/>
      <p:bldP spid="32" grpId="0" animBg="1"/>
      <p:bldP spid="38" grpId="0" animBg="1"/>
      <p:bldP spid="40" grpId="0"/>
      <p:bldP spid="42" grpId="0"/>
      <p:bldP spid="44" grpId="0" animBg="1"/>
      <p:bldP spid="46" grpId="0"/>
      <p:bldP spid="48" grpId="0"/>
      <p:bldP spid="49" grpId="0" animBg="1"/>
      <p:bldP spid="50" grpId="0"/>
      <p:bldP spid="51" grpId="0"/>
      <p:bldP spid="57" grpId="0"/>
      <p:bldP spid="59" grpId="0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pHolder1">
            <a:extLst>
              <a:ext uri="{FF2B5EF4-FFF2-40B4-BE49-F238E27FC236}">
                <a16:creationId xmlns:a16="http://schemas.microsoft.com/office/drawing/2014/main" id="{EE67E8D6-3A4B-4F19-876D-E657A10BF3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 t="44224" r="70701" b="29774"/>
          <a:stretch>
            <a:fillRect/>
          </a:stretch>
        </p:blipFill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</p:spPr>
      </p:pic>
      <p:pic>
        <p:nvPicPr>
          <p:cNvPr id="71" name="PpHolder2">
            <a:extLst>
              <a:ext uri="{FF2B5EF4-FFF2-40B4-BE49-F238E27FC236}">
                <a16:creationId xmlns:a16="http://schemas.microsoft.com/office/drawing/2014/main" id="{0D7F5AAD-A5A6-41EC-8F72-CF95AF3756E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0" t="44224" r="28574" b="29774"/>
          <a:stretch>
            <a:fillRect/>
          </a:stretch>
        </p:blipFill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</p:spPr>
      </p:pic>
      <p:sp>
        <p:nvSpPr>
          <p:cNvPr id="20" name="Subtitle 19">
            <a:extLst>
              <a:ext uri="{FF2B5EF4-FFF2-40B4-BE49-F238E27FC236}">
                <a16:creationId xmlns:a16="http://schemas.microsoft.com/office/drawing/2014/main" id="{FADC8EEF-A981-41C5-85DE-CFB24D91EA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3957230E-2415-43C8-9713-581B6B2BFD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We’ve Great History Timeline</a:t>
            </a:r>
            <a:endParaRPr lang="en-ID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7F021C-E407-4ACD-A9C3-48C8FDD86735}"/>
              </a:ext>
            </a:extLst>
          </p:cNvPr>
          <p:cNvSpPr txBox="1"/>
          <p:nvPr/>
        </p:nvSpPr>
        <p:spPr>
          <a:xfrm>
            <a:off x="390922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C197B7-E6CF-4763-93CC-1DDEFB35F97B}"/>
              </a:ext>
            </a:extLst>
          </p:cNvPr>
          <p:cNvSpPr txBox="1"/>
          <p:nvPr/>
        </p:nvSpPr>
        <p:spPr>
          <a:xfrm>
            <a:off x="390922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C3F1A7F-BB78-4D8D-9E25-7DDB927B4B37}"/>
              </a:ext>
            </a:extLst>
          </p:cNvPr>
          <p:cNvGrpSpPr/>
          <p:nvPr/>
        </p:nvGrpSpPr>
        <p:grpSpPr>
          <a:xfrm>
            <a:off x="5112323" y="4360096"/>
            <a:ext cx="520208" cy="137861"/>
            <a:chOff x="8437361" y="5421208"/>
            <a:chExt cx="844731" cy="223864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DDE2ECB-8BC6-42CD-8295-DD63162BE8F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C64E5F4-2704-4E51-927E-BB192CBED728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1931623B-986E-4DE6-A9FD-061FA7D1F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C42D389-A0CA-41F2-AD84-E08FB139B543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09D9B80-65F3-4029-A24F-3D04BB584492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id="{0A98617D-B352-4864-A07C-5F4260511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647BE9F-9E89-4E9B-85B2-482DEF85F85C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8F54C1B-E8E4-4156-B0C8-DCAD96151616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5475868F-2267-4712-ACAB-4C6FE15DCEC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9" name="Freeform 11">
                  <a:extLst>
                    <a:ext uri="{FF2B5EF4-FFF2-40B4-BE49-F238E27FC236}">
                      <a16:creationId xmlns:a16="http://schemas.microsoft.com/office/drawing/2014/main" id="{E56BE181-C7E3-4502-9819-15DC10F5D9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" name="Freeform 12">
                  <a:extLst>
                    <a:ext uri="{FF2B5EF4-FFF2-40B4-BE49-F238E27FC236}">
                      <a16:creationId xmlns:a16="http://schemas.microsoft.com/office/drawing/2014/main" id="{56D857AF-49DC-4FCE-A499-8C131D108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E9F2ECA-76C1-4E80-9E3B-B5D9F5D93256}"/>
              </a:ext>
            </a:extLst>
          </p:cNvPr>
          <p:cNvSpPr txBox="1"/>
          <p:nvPr/>
        </p:nvSpPr>
        <p:spPr>
          <a:xfrm>
            <a:off x="391114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E7B6F47-4975-4546-AA5D-FD73A982073B}"/>
              </a:ext>
            </a:extLst>
          </p:cNvPr>
          <p:cNvCxnSpPr>
            <a:cxnSpLocks/>
          </p:cNvCxnSpPr>
          <p:nvPr/>
        </p:nvCxnSpPr>
        <p:spPr>
          <a:xfrm flipH="1">
            <a:off x="2903293" y="3032910"/>
            <a:ext cx="9288707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7CD33ECB-84B8-4C67-ADBD-CAEAB8529CBC}"/>
              </a:ext>
            </a:extLst>
          </p:cNvPr>
          <p:cNvSpPr/>
          <p:nvPr/>
        </p:nvSpPr>
        <p:spPr>
          <a:xfrm>
            <a:off x="2377857" y="2730244"/>
            <a:ext cx="605334" cy="6053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E0F32DF-FF1B-43CD-92E9-DF14FDBD4864}"/>
              </a:ext>
            </a:extLst>
          </p:cNvPr>
          <p:cNvSpPr txBox="1"/>
          <p:nvPr/>
        </p:nvSpPr>
        <p:spPr>
          <a:xfrm>
            <a:off x="233907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9D2E5F4-3AFA-491E-9BF2-3F3B93FB49C3}"/>
              </a:ext>
            </a:extLst>
          </p:cNvPr>
          <p:cNvSpPr txBox="1"/>
          <p:nvPr/>
        </p:nvSpPr>
        <p:spPr>
          <a:xfrm>
            <a:off x="904540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054FBF9-DCD4-4500-A441-069DD6971876}"/>
              </a:ext>
            </a:extLst>
          </p:cNvPr>
          <p:cNvSpPr txBox="1"/>
          <p:nvPr/>
        </p:nvSpPr>
        <p:spPr>
          <a:xfrm>
            <a:off x="904540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B2B82AE-6729-4606-8003-B53467EB13F9}"/>
              </a:ext>
            </a:extLst>
          </p:cNvPr>
          <p:cNvGrpSpPr/>
          <p:nvPr/>
        </p:nvGrpSpPr>
        <p:grpSpPr>
          <a:xfrm>
            <a:off x="10248503" y="4360096"/>
            <a:ext cx="520208" cy="137861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D1EB99E-D964-4A8B-958E-C284BE0009CD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18872E7-85CF-4D7B-BB23-41BE8072A74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C38B069D-FEA0-499D-A563-D501732A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A4B540A-8083-4A1E-8916-30F89285AF8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109E962-264E-4C53-A18E-919FD15EFF4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492F549F-96C8-45B2-9CD0-35640745A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C308187-E0EF-4622-860C-64844494765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88EB5F7-8322-4EBE-8EFC-13D323D3D3D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1DCEBDEB-055A-4ADD-9853-E4F67C757D8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436C4D96-356E-4AEC-9425-697C36B08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AF13E39A-7495-49C1-9288-F01D55CFE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2FFA1418-5CEB-4E05-B1B2-B397056E8DE9}"/>
              </a:ext>
            </a:extLst>
          </p:cNvPr>
          <p:cNvSpPr txBox="1"/>
          <p:nvPr/>
        </p:nvSpPr>
        <p:spPr>
          <a:xfrm>
            <a:off x="904732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F6ECF2E-2FAE-47D1-9227-DAAE89870FC6}"/>
              </a:ext>
            </a:extLst>
          </p:cNvPr>
          <p:cNvSpPr/>
          <p:nvPr/>
        </p:nvSpPr>
        <p:spPr>
          <a:xfrm>
            <a:off x="7514037" y="2730244"/>
            <a:ext cx="605334" cy="6053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1F77E3E-B505-4E2F-9421-3139B06C4FB4}"/>
              </a:ext>
            </a:extLst>
          </p:cNvPr>
          <p:cNvSpPr txBox="1"/>
          <p:nvPr/>
        </p:nvSpPr>
        <p:spPr>
          <a:xfrm>
            <a:off x="747525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540826A-340E-480D-B93D-65619753715D}"/>
              </a:ext>
            </a:extLst>
          </p:cNvPr>
          <p:cNvSpPr txBox="1"/>
          <p:nvPr/>
        </p:nvSpPr>
        <p:spPr>
          <a:xfrm>
            <a:off x="4541298" y="526245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AD1C1B3-90BB-404B-8F3D-C4C725AD7580}"/>
              </a:ext>
            </a:extLst>
          </p:cNvPr>
          <p:cNvSpPr txBox="1"/>
          <p:nvPr/>
        </p:nvSpPr>
        <p:spPr>
          <a:xfrm>
            <a:off x="4541298" y="5550084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A8063AE-59CF-46A4-9FA7-DEB63D4807C3}"/>
              </a:ext>
            </a:extLst>
          </p:cNvPr>
          <p:cNvSpPr/>
          <p:nvPr/>
        </p:nvSpPr>
        <p:spPr>
          <a:xfrm>
            <a:off x="3947830" y="529479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6B0B7E59-C398-4F07-B193-0F3167BE3700}"/>
              </a:ext>
            </a:extLst>
          </p:cNvPr>
          <p:cNvSpPr>
            <a:spLocks noEditPoints="1"/>
          </p:cNvSpPr>
          <p:nvPr/>
        </p:nvSpPr>
        <p:spPr bwMode="auto">
          <a:xfrm>
            <a:off x="4088016" y="5434655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2381364-FDB1-490A-8F0A-261ADF54D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7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90754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46" grpId="0"/>
      <p:bldP spid="22" grpId="0" animBg="1"/>
      <p:bldP spid="49" grpId="0"/>
      <p:bldP spid="54" grpId="0"/>
      <p:bldP spid="55" grpId="0"/>
      <p:bldP spid="57" grpId="0"/>
      <p:bldP spid="69" grpId="0" animBg="1"/>
      <p:bldP spid="70" grpId="0"/>
      <p:bldP spid="77" grpId="0"/>
      <p:bldP spid="79" grpId="0"/>
      <p:bldP spid="81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pHolder1">
            <a:extLst>
              <a:ext uri="{FF2B5EF4-FFF2-40B4-BE49-F238E27FC236}">
                <a16:creationId xmlns:a16="http://schemas.microsoft.com/office/drawing/2014/main" id="{626B4EAA-076B-4FD1-9ED3-5EF9B295188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 t="44224" r="70701" b="29774"/>
          <a:stretch>
            <a:fillRect/>
          </a:stretch>
        </p:blipFill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</p:spPr>
      </p:pic>
      <p:pic>
        <p:nvPicPr>
          <p:cNvPr id="80" name="PpHolder2">
            <a:extLst>
              <a:ext uri="{FF2B5EF4-FFF2-40B4-BE49-F238E27FC236}">
                <a16:creationId xmlns:a16="http://schemas.microsoft.com/office/drawing/2014/main" id="{6E8E6AE4-7AC8-4056-B1FD-841F65A761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114"/>
          <a:stretch>
            <a:fillRect/>
          </a:stretch>
        </p:blipFill>
        <p:spPr>
          <a:xfrm>
            <a:off x="0" y="0"/>
            <a:ext cx="12192000" cy="1912396"/>
          </a:xfrm>
          <a:custGeom>
            <a:avLst/>
            <a:gdLst>
              <a:gd name="connsiteX0" fmla="*/ 0 w 12192000"/>
              <a:gd name="connsiteY0" fmla="*/ 0 h 1912396"/>
              <a:gd name="connsiteX1" fmla="*/ 12192000 w 12192000"/>
              <a:gd name="connsiteY1" fmla="*/ 0 h 1912396"/>
              <a:gd name="connsiteX2" fmla="*/ 12192000 w 12192000"/>
              <a:gd name="connsiteY2" fmla="*/ 1912396 h 1912396"/>
              <a:gd name="connsiteX3" fmla="*/ 0 w 12192000"/>
              <a:gd name="connsiteY3" fmla="*/ 1912396 h 191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12396">
                <a:moveTo>
                  <a:pt x="0" y="0"/>
                </a:moveTo>
                <a:lnTo>
                  <a:pt x="12192000" y="0"/>
                </a:lnTo>
                <a:lnTo>
                  <a:pt x="12192000" y="1912396"/>
                </a:lnTo>
                <a:lnTo>
                  <a:pt x="0" y="1912396"/>
                </a:lnTo>
                <a:close/>
              </a:path>
            </a:pathLst>
          </a:custGeom>
        </p:spPr>
      </p:pic>
      <p:pic>
        <p:nvPicPr>
          <p:cNvPr id="60" name="PpHolder3">
            <a:extLst>
              <a:ext uri="{FF2B5EF4-FFF2-40B4-BE49-F238E27FC236}">
                <a16:creationId xmlns:a16="http://schemas.microsoft.com/office/drawing/2014/main" id="{9C56F47F-42AD-4E0E-A582-B5BD0C1E10D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0" t="44224" r="28574" b="29774"/>
          <a:stretch>
            <a:fillRect/>
          </a:stretch>
        </p:blipFill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FFA76C60-A57C-45B4-BD7C-94936DC05152}"/>
              </a:ext>
            </a:extLst>
          </p:cNvPr>
          <p:cNvSpPr txBox="1"/>
          <p:nvPr/>
        </p:nvSpPr>
        <p:spPr>
          <a:xfrm>
            <a:off x="4950954" y="5173097"/>
            <a:ext cx="36189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chemeClr val="accent1"/>
                </a:solidFill>
              </a:rPr>
              <a:t>We are integrity and have a lot awards about sport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997BA36-B675-463B-8262-808C65E6ACFC}"/>
              </a:ext>
            </a:extLst>
          </p:cNvPr>
          <p:cNvSpPr txBox="1"/>
          <p:nvPr/>
        </p:nvSpPr>
        <p:spPr>
          <a:xfrm>
            <a:off x="4950954" y="581098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CA3298B-73A3-4784-B9C8-5073795CE0FB}"/>
              </a:ext>
            </a:extLst>
          </p:cNvPr>
          <p:cNvSpPr txBox="1"/>
          <p:nvPr/>
        </p:nvSpPr>
        <p:spPr>
          <a:xfrm>
            <a:off x="390922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F5CC5AA-E64A-40DB-B7E7-C01EBDEBDC63}"/>
              </a:ext>
            </a:extLst>
          </p:cNvPr>
          <p:cNvSpPr txBox="1"/>
          <p:nvPr/>
        </p:nvSpPr>
        <p:spPr>
          <a:xfrm>
            <a:off x="390922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B36D8EA-FD47-481B-B1AA-9F82D6F8837E}"/>
              </a:ext>
            </a:extLst>
          </p:cNvPr>
          <p:cNvGrpSpPr/>
          <p:nvPr/>
        </p:nvGrpSpPr>
        <p:grpSpPr>
          <a:xfrm>
            <a:off x="5112323" y="4360096"/>
            <a:ext cx="520208" cy="137861"/>
            <a:chOff x="8437361" y="5421208"/>
            <a:chExt cx="844731" cy="223864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182A749-94AD-4430-9B4D-31EC7F3A6068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CF91480-DC92-4826-93D2-CBD8343A7F1C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6" name="Freeform 5">
                <a:extLst>
                  <a:ext uri="{FF2B5EF4-FFF2-40B4-BE49-F238E27FC236}">
                    <a16:creationId xmlns:a16="http://schemas.microsoft.com/office/drawing/2014/main" id="{FEDDB865-E9CA-4F13-9D74-F579458A6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F37577B-9A47-474F-9401-76E625E9E72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2B2C894-79D1-4021-BA7B-4F2F76E09F2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:a16="http://schemas.microsoft.com/office/drawing/2014/main" id="{0EB88265-5F3F-4A7E-883E-5A5FF3778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35B97D5-F522-4FC6-98D8-59B07C17AE88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713E3BCD-0E5B-4EA9-94E8-EE7313149603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AC6869E1-1635-4988-9AAC-896ECCB76C53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1" name="Freeform 11">
                  <a:extLst>
                    <a:ext uri="{FF2B5EF4-FFF2-40B4-BE49-F238E27FC236}">
                      <a16:creationId xmlns:a16="http://schemas.microsoft.com/office/drawing/2014/main" id="{64EA439C-84C9-49AB-8D2E-6BBAF0BB2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2" name="Freeform 12">
                  <a:extLst>
                    <a:ext uri="{FF2B5EF4-FFF2-40B4-BE49-F238E27FC236}">
                      <a16:creationId xmlns:a16="http://schemas.microsoft.com/office/drawing/2014/main" id="{87274730-12D3-4BD1-BD87-15C75A5949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3975D46B-E188-467D-A916-E1F679A9CF42}"/>
              </a:ext>
            </a:extLst>
          </p:cNvPr>
          <p:cNvSpPr txBox="1"/>
          <p:nvPr/>
        </p:nvSpPr>
        <p:spPr>
          <a:xfrm>
            <a:off x="391114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4B085F2-93D0-49D5-9729-C927336768C0}"/>
              </a:ext>
            </a:extLst>
          </p:cNvPr>
          <p:cNvCxnSpPr>
            <a:cxnSpLocks/>
          </p:cNvCxnSpPr>
          <p:nvPr/>
        </p:nvCxnSpPr>
        <p:spPr>
          <a:xfrm flipH="1">
            <a:off x="1" y="3032910"/>
            <a:ext cx="781303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E3B72A2A-6A53-4B4D-A06A-00DD31759E60}"/>
              </a:ext>
            </a:extLst>
          </p:cNvPr>
          <p:cNvSpPr/>
          <p:nvPr/>
        </p:nvSpPr>
        <p:spPr>
          <a:xfrm>
            <a:off x="2377857" y="2730244"/>
            <a:ext cx="605334" cy="6053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AC632BD-9323-4AE7-810F-B824C461AC96}"/>
              </a:ext>
            </a:extLst>
          </p:cNvPr>
          <p:cNvSpPr txBox="1"/>
          <p:nvPr/>
        </p:nvSpPr>
        <p:spPr>
          <a:xfrm>
            <a:off x="233907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31CE8D5-FDF3-4116-B0C8-5CF25E42E9E6}"/>
              </a:ext>
            </a:extLst>
          </p:cNvPr>
          <p:cNvSpPr txBox="1"/>
          <p:nvPr/>
        </p:nvSpPr>
        <p:spPr>
          <a:xfrm>
            <a:off x="904540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2EF181A-6A81-4188-A817-47164BF6CE1C}"/>
              </a:ext>
            </a:extLst>
          </p:cNvPr>
          <p:cNvSpPr txBox="1"/>
          <p:nvPr/>
        </p:nvSpPr>
        <p:spPr>
          <a:xfrm>
            <a:off x="904540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1A9B2A9-0A68-41AA-96B6-5C4EE1043273}"/>
              </a:ext>
            </a:extLst>
          </p:cNvPr>
          <p:cNvGrpSpPr/>
          <p:nvPr/>
        </p:nvGrpSpPr>
        <p:grpSpPr>
          <a:xfrm>
            <a:off x="10248503" y="4360096"/>
            <a:ext cx="520208" cy="137861"/>
            <a:chOff x="8437361" y="5421208"/>
            <a:chExt cx="844731" cy="223864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5A88609-A52F-49C2-8D59-DE91E221756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CCA1EF7-7CAB-4E14-94D2-9C67608E171D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6" name="Freeform 5">
                <a:extLst>
                  <a:ext uri="{FF2B5EF4-FFF2-40B4-BE49-F238E27FC236}">
                    <a16:creationId xmlns:a16="http://schemas.microsoft.com/office/drawing/2014/main" id="{86412164-0638-443D-98D2-D3215A915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E00F876-CA17-4FB2-8F58-10D3C3DF25C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80D0F778-462B-4680-A910-7787BAD559E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4" name="Freeform 6">
                <a:extLst>
                  <a:ext uri="{FF2B5EF4-FFF2-40B4-BE49-F238E27FC236}">
                    <a16:creationId xmlns:a16="http://schemas.microsoft.com/office/drawing/2014/main" id="{FD9E5C54-66E6-4970-A436-3A9593ABF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D91787D3-E9BC-49C5-AE92-26776711AA4F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B0791B5-7A90-4ED9-BB18-77A6F074F62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32EB01BA-F06A-40A7-A4DA-AD1A2167C6B0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1" name="Freeform 11">
                  <a:extLst>
                    <a:ext uri="{FF2B5EF4-FFF2-40B4-BE49-F238E27FC236}">
                      <a16:creationId xmlns:a16="http://schemas.microsoft.com/office/drawing/2014/main" id="{FE074F34-6AEF-4314-9BC2-756DD5C38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2" name="Freeform 12">
                  <a:extLst>
                    <a:ext uri="{FF2B5EF4-FFF2-40B4-BE49-F238E27FC236}">
                      <a16:creationId xmlns:a16="http://schemas.microsoft.com/office/drawing/2014/main" id="{38AA270B-54B1-4971-AC4F-4CD64DEC2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9A91CCA8-889E-4570-8885-FF045A1BE586}"/>
              </a:ext>
            </a:extLst>
          </p:cNvPr>
          <p:cNvSpPr txBox="1"/>
          <p:nvPr/>
        </p:nvSpPr>
        <p:spPr>
          <a:xfrm>
            <a:off x="904732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2C69AC8-47F8-4FAA-92C6-C4250D6580EB}"/>
              </a:ext>
            </a:extLst>
          </p:cNvPr>
          <p:cNvSpPr/>
          <p:nvPr/>
        </p:nvSpPr>
        <p:spPr>
          <a:xfrm>
            <a:off x="7514037" y="2730244"/>
            <a:ext cx="605334" cy="6053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F2767C-903F-4D55-81DA-6291293921CE}"/>
              </a:ext>
            </a:extLst>
          </p:cNvPr>
          <p:cNvSpPr txBox="1"/>
          <p:nvPr/>
        </p:nvSpPr>
        <p:spPr>
          <a:xfrm>
            <a:off x="747525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04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F1AF4C6-92DA-44A8-8B52-1220A1F0587B}"/>
              </a:ext>
            </a:extLst>
          </p:cNvPr>
          <p:cNvGrpSpPr/>
          <p:nvPr/>
        </p:nvGrpSpPr>
        <p:grpSpPr>
          <a:xfrm>
            <a:off x="4043252" y="5284596"/>
            <a:ext cx="601101" cy="477033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42B3F7B-4515-4E05-AF05-4CD1882A6E78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91FD59F-F3E0-49D9-A2E3-9C35CF300A46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512A380-B574-4FAB-B7EC-ECE8394D3DF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8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6379577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2" grpId="0"/>
      <p:bldP spid="63" grpId="0"/>
      <p:bldP spid="65" grpId="0"/>
      <p:bldP spid="78" grpId="0" animBg="1"/>
      <p:bldP spid="79" grpId="0"/>
      <p:bldP spid="82" grpId="0"/>
      <p:bldP spid="83" grpId="0"/>
      <p:bldP spid="85" grpId="0"/>
      <p:bldP spid="97" grpId="0" animBg="1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CCE141B1-8E3F-4CC9-998C-27DB4A97A97C}"/>
              </a:ext>
            </a:extLst>
          </p:cNvPr>
          <p:cNvSpPr txBox="1"/>
          <p:nvPr/>
        </p:nvSpPr>
        <p:spPr>
          <a:xfrm>
            <a:off x="1345862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233586-5E06-449E-B632-F2BBC10ACC51}"/>
              </a:ext>
            </a:extLst>
          </p:cNvPr>
          <p:cNvSpPr txBox="1"/>
          <p:nvPr/>
        </p:nvSpPr>
        <p:spPr>
          <a:xfrm>
            <a:off x="1245481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B33087-6064-486B-A656-D7F48E7E6963}"/>
              </a:ext>
            </a:extLst>
          </p:cNvPr>
          <p:cNvSpPr txBox="1"/>
          <p:nvPr/>
        </p:nvSpPr>
        <p:spPr>
          <a:xfrm>
            <a:off x="3927320" y="455075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E96943-5ABD-45EA-ADE8-3A3939D71B8C}"/>
              </a:ext>
            </a:extLst>
          </p:cNvPr>
          <p:cNvSpPr txBox="1"/>
          <p:nvPr/>
        </p:nvSpPr>
        <p:spPr>
          <a:xfrm>
            <a:off x="6508340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4F2625-89AB-4DEF-9162-74804E110FD6}"/>
              </a:ext>
            </a:extLst>
          </p:cNvPr>
          <p:cNvSpPr txBox="1"/>
          <p:nvPr/>
        </p:nvSpPr>
        <p:spPr>
          <a:xfrm>
            <a:off x="6407960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E856667-806C-4229-9CE3-A1DF1C6C01E4}"/>
              </a:ext>
            </a:extLst>
          </p:cNvPr>
          <p:cNvSpPr txBox="1"/>
          <p:nvPr/>
        </p:nvSpPr>
        <p:spPr>
          <a:xfrm>
            <a:off x="8903298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70EA30F-81BF-459E-A168-59D43D948B33}"/>
              </a:ext>
            </a:extLst>
          </p:cNvPr>
          <p:cNvSpPr txBox="1"/>
          <p:nvPr/>
        </p:nvSpPr>
        <p:spPr>
          <a:xfrm>
            <a:off x="8802918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14B788-06EB-41FC-A762-94138E5D63E7}"/>
              </a:ext>
            </a:extLst>
          </p:cNvPr>
          <p:cNvSpPr txBox="1"/>
          <p:nvPr/>
        </p:nvSpPr>
        <p:spPr>
          <a:xfrm>
            <a:off x="3826939" y="4873158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pic>
        <p:nvPicPr>
          <p:cNvPr id="67" name="PpHolder9">
            <a:extLst>
              <a:ext uri="{FF2B5EF4-FFF2-40B4-BE49-F238E27FC236}">
                <a16:creationId xmlns:a16="http://schemas.microsoft.com/office/drawing/2014/main" id="{C4BBFC6B-6491-490F-8753-09DF3C801CA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3" t="31884" r="72901" b="39413"/>
          <a:stretch>
            <a:fillRect/>
          </a:stretch>
        </p:blipFill>
        <p:spPr>
          <a:xfrm>
            <a:off x="1335365" y="2186581"/>
            <a:ext cx="1968501" cy="1968500"/>
          </a:xfrm>
          <a:custGeom>
            <a:avLst/>
            <a:gdLst>
              <a:gd name="connsiteX0" fmla="*/ 104567 w 1968501"/>
              <a:gd name="connsiteY0" fmla="*/ 0 h 1968500"/>
              <a:gd name="connsiteX1" fmla="*/ 1863933 w 1968501"/>
              <a:gd name="connsiteY1" fmla="*/ 0 h 1968500"/>
              <a:gd name="connsiteX2" fmla="*/ 1968501 w 1968501"/>
              <a:gd name="connsiteY2" fmla="*/ 104567 h 1968500"/>
              <a:gd name="connsiteX3" fmla="*/ 1968501 w 1968501"/>
              <a:gd name="connsiteY3" fmla="*/ 1863933 h 1968500"/>
              <a:gd name="connsiteX4" fmla="*/ 1863933 w 1968501"/>
              <a:gd name="connsiteY4" fmla="*/ 1968500 h 1968500"/>
              <a:gd name="connsiteX5" fmla="*/ 104567 w 1968501"/>
              <a:gd name="connsiteY5" fmla="*/ 1968500 h 1968500"/>
              <a:gd name="connsiteX6" fmla="*/ 0 w 1968501"/>
              <a:gd name="connsiteY6" fmla="*/ 1863933 h 1968500"/>
              <a:gd name="connsiteX7" fmla="*/ 0 w 1968501"/>
              <a:gd name="connsiteY7" fmla="*/ 104567 h 1968500"/>
              <a:gd name="connsiteX8" fmla="*/ 104567 w 1968501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1" h="1968500">
                <a:moveTo>
                  <a:pt x="104567" y="0"/>
                </a:moveTo>
                <a:lnTo>
                  <a:pt x="1863933" y="0"/>
                </a:lnTo>
                <a:cubicBezTo>
                  <a:pt x="1921685" y="0"/>
                  <a:pt x="1968501" y="46816"/>
                  <a:pt x="1968501" y="104567"/>
                </a:cubicBezTo>
                <a:lnTo>
                  <a:pt x="1968501" y="1863933"/>
                </a:lnTo>
                <a:cubicBezTo>
                  <a:pt x="1968501" y="1921684"/>
                  <a:pt x="1921685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</p:spPr>
      </p:pic>
      <p:pic>
        <p:nvPicPr>
          <p:cNvPr id="64" name="PpHolder10">
            <a:extLst>
              <a:ext uri="{FF2B5EF4-FFF2-40B4-BE49-F238E27FC236}">
                <a16:creationId xmlns:a16="http://schemas.microsoft.com/office/drawing/2014/main" id="{E76400DD-6C34-4E89-A9B1-C54368864B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4" t="29196" r="50236" b="36725"/>
          <a:stretch>
            <a:fillRect/>
          </a:stretch>
        </p:blipFill>
        <p:spPr>
          <a:xfrm>
            <a:off x="3730068" y="2002251"/>
            <a:ext cx="2337162" cy="2337160"/>
          </a:xfrm>
          <a:custGeom>
            <a:avLst/>
            <a:gdLst>
              <a:gd name="connsiteX0" fmla="*/ 74581 w 2337162"/>
              <a:gd name="connsiteY0" fmla="*/ 0 h 2337160"/>
              <a:gd name="connsiteX1" fmla="*/ 2262583 w 2337162"/>
              <a:gd name="connsiteY1" fmla="*/ 0 h 2337160"/>
              <a:gd name="connsiteX2" fmla="*/ 2337162 w 2337162"/>
              <a:gd name="connsiteY2" fmla="*/ 74579 h 2337160"/>
              <a:gd name="connsiteX3" fmla="*/ 2337162 w 2337162"/>
              <a:gd name="connsiteY3" fmla="*/ 2262581 h 2337160"/>
              <a:gd name="connsiteX4" fmla="*/ 2262583 w 2337162"/>
              <a:gd name="connsiteY4" fmla="*/ 2337160 h 2337160"/>
              <a:gd name="connsiteX5" fmla="*/ 74581 w 2337162"/>
              <a:gd name="connsiteY5" fmla="*/ 2337160 h 2337160"/>
              <a:gd name="connsiteX6" fmla="*/ 0 w 2337162"/>
              <a:gd name="connsiteY6" fmla="*/ 2262581 h 2337160"/>
              <a:gd name="connsiteX7" fmla="*/ 0 w 2337162"/>
              <a:gd name="connsiteY7" fmla="*/ 74579 h 2337160"/>
              <a:gd name="connsiteX8" fmla="*/ 74581 w 2337162"/>
              <a:gd name="connsiteY8" fmla="*/ 0 h 23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7162" h="2337160">
                <a:moveTo>
                  <a:pt x="74581" y="0"/>
                </a:moveTo>
                <a:lnTo>
                  <a:pt x="2262583" y="0"/>
                </a:lnTo>
                <a:cubicBezTo>
                  <a:pt x="2303772" y="0"/>
                  <a:pt x="2337162" y="33390"/>
                  <a:pt x="2337162" y="74579"/>
                </a:cubicBezTo>
                <a:lnTo>
                  <a:pt x="2337162" y="2262581"/>
                </a:lnTo>
                <a:cubicBezTo>
                  <a:pt x="2337162" y="2303770"/>
                  <a:pt x="2303772" y="2337160"/>
                  <a:pt x="2262583" y="2337160"/>
                </a:cubicBezTo>
                <a:lnTo>
                  <a:pt x="74581" y="2337160"/>
                </a:lnTo>
                <a:cubicBezTo>
                  <a:pt x="33391" y="2337160"/>
                  <a:pt x="0" y="2303770"/>
                  <a:pt x="0" y="2262581"/>
                </a:cubicBezTo>
                <a:lnTo>
                  <a:pt x="0" y="74579"/>
                </a:lnTo>
                <a:cubicBezTo>
                  <a:pt x="0" y="33390"/>
                  <a:pt x="33391" y="0"/>
                  <a:pt x="74581" y="0"/>
                </a:cubicBezTo>
                <a:close/>
              </a:path>
            </a:pathLst>
          </a:custGeom>
        </p:spPr>
      </p:pic>
      <p:pic>
        <p:nvPicPr>
          <p:cNvPr id="62" name="PpHolder11">
            <a:extLst>
              <a:ext uri="{FF2B5EF4-FFF2-40B4-BE49-F238E27FC236}">
                <a16:creationId xmlns:a16="http://schemas.microsoft.com/office/drawing/2014/main" id="{E1F3DB7D-BB67-49C5-BB23-A0DFCA4E96F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60" t="31884" r="30594" b="39413"/>
          <a:stretch>
            <a:fillRect/>
          </a:stretch>
        </p:blipFill>
        <p:spPr>
          <a:xfrm>
            <a:off x="6493433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</p:spPr>
      </p:pic>
      <p:pic>
        <p:nvPicPr>
          <p:cNvPr id="61" name="PpHolder12">
            <a:extLst>
              <a:ext uri="{FF2B5EF4-FFF2-40B4-BE49-F238E27FC236}">
                <a16:creationId xmlns:a16="http://schemas.microsoft.com/office/drawing/2014/main" id="{F4AD8EDF-348C-4221-82EC-6BA7FA5922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01" t="31884" r="10953" b="39413"/>
          <a:stretch>
            <a:fillRect/>
          </a:stretch>
        </p:blipFill>
        <p:spPr>
          <a:xfrm>
            <a:off x="8888139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1D1CAF6B-57B4-4E07-9720-7A2769162E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Services 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9B95DC33-DDFA-4AF8-B0A2-198EA6A068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7" name="Shapes">
            <a:extLst>
              <a:ext uri="{FF2B5EF4-FFF2-40B4-BE49-F238E27FC236}">
                <a16:creationId xmlns:a16="http://schemas.microsoft.com/office/drawing/2014/main" id="{66AF385E-7BCC-4AE8-A39E-8F7FBE4759CD}"/>
              </a:ext>
            </a:extLst>
          </p:cNvPr>
          <p:cNvSpPr/>
          <p:nvPr/>
        </p:nvSpPr>
        <p:spPr>
          <a:xfrm>
            <a:off x="1794272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Shapes">
            <a:extLst>
              <a:ext uri="{FF2B5EF4-FFF2-40B4-BE49-F238E27FC236}">
                <a16:creationId xmlns:a16="http://schemas.microsoft.com/office/drawing/2014/main" id="{58C84958-80EE-4B54-A99C-53C5B8419B00}"/>
              </a:ext>
            </a:extLst>
          </p:cNvPr>
          <p:cNvSpPr/>
          <p:nvPr/>
        </p:nvSpPr>
        <p:spPr>
          <a:xfrm>
            <a:off x="6952344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9" name="Shapes">
            <a:extLst>
              <a:ext uri="{FF2B5EF4-FFF2-40B4-BE49-F238E27FC236}">
                <a16:creationId xmlns:a16="http://schemas.microsoft.com/office/drawing/2014/main" id="{E8EA6353-4C29-4E47-8240-201FE127E15B}"/>
              </a:ext>
            </a:extLst>
          </p:cNvPr>
          <p:cNvSpPr/>
          <p:nvPr/>
        </p:nvSpPr>
        <p:spPr>
          <a:xfrm>
            <a:off x="9347050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Shapes">
            <a:extLst>
              <a:ext uri="{FF2B5EF4-FFF2-40B4-BE49-F238E27FC236}">
                <a16:creationId xmlns:a16="http://schemas.microsoft.com/office/drawing/2014/main" id="{012E7404-9362-4777-890F-44C3D7ECEDBE}"/>
              </a:ext>
            </a:extLst>
          </p:cNvPr>
          <p:cNvSpPr/>
          <p:nvPr/>
        </p:nvSpPr>
        <p:spPr>
          <a:xfrm>
            <a:off x="4168654" y="2440839"/>
            <a:ext cx="1459986" cy="145998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242BAB-8D76-4CDB-9D1E-C052096EDCCE}"/>
              </a:ext>
            </a:extLst>
          </p:cNvPr>
          <p:cNvGrpSpPr/>
          <p:nvPr/>
        </p:nvGrpSpPr>
        <p:grpSpPr>
          <a:xfrm>
            <a:off x="2162352" y="2899182"/>
            <a:ext cx="314518" cy="543300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08DDC92-C963-485F-940E-6146815E3230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E47C429-1421-4BFB-A0DC-0375C697A156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2DC0C28-7AB6-4D9D-8C52-B9F02827474D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7A408F4-A002-48F4-A593-0182395027F4}"/>
              </a:ext>
            </a:extLst>
          </p:cNvPr>
          <p:cNvGrpSpPr>
            <a:grpSpLocks noChangeAspect="1"/>
          </p:cNvGrpSpPr>
          <p:nvPr/>
        </p:nvGrpSpPr>
        <p:grpSpPr>
          <a:xfrm>
            <a:off x="7277878" y="2901083"/>
            <a:ext cx="399611" cy="539496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C00FE28-A761-4338-AC36-4B0A5E0D4F51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727943F-D94E-45BD-B40D-BA332B84CD15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E8C6600-4C83-43AC-96A4-49FC9C8EB73C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34C416B-28C7-4B39-B62F-D4E22901B632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3B93DC2-78B3-4180-8445-EA12F38C008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BFA2C7F-53D2-4C9B-91E4-96CBAB3367FA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734196-FCFB-4D5A-AAAB-9E8CE239F5D4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E02C02E-4DDE-41BD-86B3-55130DE7A2BE}"/>
              </a:ext>
            </a:extLst>
          </p:cNvPr>
          <p:cNvGrpSpPr>
            <a:grpSpLocks noChangeAspect="1"/>
          </p:cNvGrpSpPr>
          <p:nvPr/>
        </p:nvGrpSpPr>
        <p:grpSpPr>
          <a:xfrm>
            <a:off x="9602641" y="2969519"/>
            <a:ext cx="539496" cy="402624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B4E5CD3-6278-441E-B2D3-AE6425F74337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8C1DF04-1AD9-4E86-87D4-196738151D6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B14F60A-F7AE-4650-8F0D-21EF8E3015FD}"/>
              </a:ext>
            </a:extLst>
          </p:cNvPr>
          <p:cNvGrpSpPr/>
          <p:nvPr/>
        </p:nvGrpSpPr>
        <p:grpSpPr>
          <a:xfrm>
            <a:off x="4593847" y="2808881"/>
            <a:ext cx="609600" cy="723900"/>
            <a:chOff x="7676139" y="373861"/>
            <a:chExt cx="609600" cy="723900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C25CAC5-1D3F-4DE7-85E0-FEE4283EE9DE}"/>
                </a:ext>
              </a:extLst>
            </p:cNvPr>
            <p:cNvSpPr/>
            <p:nvPr/>
          </p:nvSpPr>
          <p:spPr>
            <a:xfrm>
              <a:off x="7676139" y="792961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52A6A38-9FD6-4DE6-87DD-91964765EBDF}"/>
                </a:ext>
              </a:extLst>
            </p:cNvPr>
            <p:cNvSpPr/>
            <p:nvPr/>
          </p:nvSpPr>
          <p:spPr>
            <a:xfrm>
              <a:off x="7813298" y="373861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14B238A-D3E6-42C2-B2E4-3573E37EFFA2}"/>
                </a:ext>
              </a:extLst>
            </p:cNvPr>
            <p:cNvSpPr/>
            <p:nvPr/>
          </p:nvSpPr>
          <p:spPr>
            <a:xfrm>
              <a:off x="7828539" y="450061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5DF30AE-A4DD-411A-BE41-C6CCD5C4C0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9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4273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77" grpId="0" animBg="1"/>
      <p:bldP spid="78" grpId="0" animBg="1"/>
      <p:bldP spid="79" grpId="0" animBg="1"/>
      <p:bldP spid="8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Two Color 01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DC9C54"/>
      </a:accent1>
      <a:accent2>
        <a:srgbClr val="5B8B8D"/>
      </a:accent2>
      <a:accent3>
        <a:srgbClr val="C97D29"/>
      </a:accent3>
      <a:accent4>
        <a:srgbClr val="558385"/>
      </a:accent4>
      <a:accent5>
        <a:srgbClr val="B16E25"/>
      </a:accent5>
      <a:accent6>
        <a:srgbClr val="496D6F"/>
      </a:accent6>
      <a:hlink>
        <a:srgbClr val="0563C1"/>
      </a:hlink>
      <a:folHlink>
        <a:srgbClr val="954F72"/>
      </a:folHlink>
    </a:clrScheme>
    <a:fontScheme name="Secular One &amp; Open Sans">
      <a:majorFont>
        <a:latin typeface="Secular One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3210</TotalTime>
  <Words>1766</Words>
  <Application>Microsoft Office PowerPoint</Application>
  <PresentationFormat>Widescreen</PresentationFormat>
  <Paragraphs>349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Secular One</vt:lpstr>
      <vt:lpstr>Office Theme</vt:lpstr>
      <vt:lpstr>Convert Leads With Integrated Call Center</vt:lpstr>
      <vt:lpstr>World-Class Contact Center</vt:lpstr>
      <vt:lpstr>Our Agenda Today</vt:lpstr>
      <vt:lpstr>Seamless Bond Of Better Customer Satisfaction</vt:lpstr>
      <vt:lpstr>World-Class Contact Center</vt:lpstr>
      <vt:lpstr>We’ve Great Vision And Best Mission</vt:lpstr>
      <vt:lpstr>We’ve Great History Timeline</vt:lpstr>
      <vt:lpstr>PowerPoint Presentation</vt:lpstr>
      <vt:lpstr>Our Services List</vt:lpstr>
      <vt:lpstr>Our Features List</vt:lpstr>
      <vt:lpstr>Our Achivement</vt:lpstr>
      <vt:lpstr>Meet Our Specialist</vt:lpstr>
      <vt:lpstr>Meet Our Specialist</vt:lpstr>
      <vt:lpstr>Meet Our Specialist</vt:lpstr>
      <vt:lpstr>Our Image Portfolio</vt:lpstr>
      <vt:lpstr>Our Image Portfolio</vt:lpstr>
      <vt:lpstr>Our Smartphone Mockup</vt:lpstr>
      <vt:lpstr>Our Laptop Device Mockup</vt:lpstr>
      <vt:lpstr>Our Tower Infographic</vt:lpstr>
      <vt:lpstr>Our Creative Process</vt:lpstr>
      <vt:lpstr>Strength Analysis</vt:lpstr>
      <vt:lpstr>Weaknessess Analysis</vt:lpstr>
      <vt:lpstr>Opportunities Analysis</vt:lpstr>
      <vt:lpstr>Threats Analysis</vt:lpstr>
      <vt:lpstr>Our User Analysis</vt:lpstr>
      <vt:lpstr>Map User Region</vt:lpstr>
      <vt:lpstr>Our Pricing Table</vt:lpstr>
      <vt:lpstr>What People Say</vt:lpstr>
      <vt:lpstr>Contact Us Here</vt:lpstr>
      <vt:lpstr>Thank You For Your Attention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Septhania Rosandi</cp:lastModifiedBy>
  <cp:revision>225</cp:revision>
  <dcterms:created xsi:type="dcterms:W3CDTF">2020-10-28T21:30:52Z</dcterms:created>
  <dcterms:modified xsi:type="dcterms:W3CDTF">2020-11-16T12:02:50Z</dcterms:modified>
</cp:coreProperties>
</file>